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4" d="100"/>
          <a:sy n="84" d="100"/>
        </p:scale>
        <p:origin x="-1770" y="-84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>
                <a:solidFill>
                  <a:schemeClr val="tx1"/>
                </a:solidFill>
              </a:rPr>
              <a:t>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(2016. 12.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12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~ 2016. 12.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16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16</a:t>
            </a:r>
            <a:r>
              <a:rPr lang="ko-KR" altLang="en-US" sz="1400" b="1" dirty="0" smtClean="0"/>
              <a:t>일</a:t>
            </a:r>
            <a:endParaRPr lang="ko-KR" altLang="en-US" sz="1400" b="1" dirty="0" smtClean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978855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16.12.12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16.12.16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16.12.19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16.12.23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거래처 승인 요청 프로세스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거래처 승인 요청 프로세스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110826</TotalTime>
  <Words>122</Words>
  <Application>Microsoft Office PowerPoint</Application>
  <PresentationFormat>A4 용지(210x297mm)</PresentationFormat>
  <Paragraphs>44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12월 2주차 ] (2016. 12. 12 ~ 2016. 12. 16)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2314</cp:revision>
  <dcterms:created xsi:type="dcterms:W3CDTF">2001-03-19T00:20:24Z</dcterms:created>
  <dcterms:modified xsi:type="dcterms:W3CDTF">2016-12-16T10:30:30Z</dcterms:modified>
</cp:coreProperties>
</file>