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4" d="100"/>
          <a:sy n="84" d="100"/>
        </p:scale>
        <p:origin x="-1770" y="-84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[ 2016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>
                <a:solidFill>
                  <a:schemeClr val="tx1"/>
                </a:solidFill>
              </a:rPr>
              <a:t>3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(2016. 12.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19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~ 2016. 12.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23)</a:t>
            </a:r>
            <a:r>
              <a:rPr lang="en-US" altLang="ko-KR" sz="1800" b="1" dirty="0" smtClean="0">
                <a:solidFill>
                  <a:schemeClr val="tx1"/>
                </a:solidFill>
              </a:rPr>
              <a:t/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2016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12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23</a:t>
            </a:r>
            <a:r>
              <a:rPr lang="ko-KR" altLang="en-US" sz="1400" b="1" dirty="0" smtClean="0"/>
              <a:t>일</a:t>
            </a:r>
            <a:endParaRPr lang="ko-KR" altLang="en-US" sz="1400" b="1" dirty="0" smtClean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24573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16.12.19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16.12.23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16.12.26 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16.12.30 </a:t>
                      </a: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거래처 승인 요청 프로세스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화면 설계서 수정 및 프로세스 구성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신용등급 연동 프로세스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고객사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1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선입금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목록 화면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110829</TotalTime>
  <Words>121</Words>
  <Application>Microsoft Office PowerPoint</Application>
  <PresentationFormat>A4 용지(210x297mm)</PresentationFormat>
  <Paragraphs>44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[ 2016년 12월 3주차 ] (2016. 12. 19 ~ 2016. 12. 23)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2317</cp:revision>
  <dcterms:created xsi:type="dcterms:W3CDTF">2001-03-19T00:20:24Z</dcterms:created>
  <dcterms:modified xsi:type="dcterms:W3CDTF">2016-12-23T09:22:27Z</dcterms:modified>
</cp:coreProperties>
</file>