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 varScale="1">
        <p:scale>
          <a:sx n="89" d="100"/>
          <a:sy n="89" d="100"/>
        </p:scale>
        <p:origin x="-1644" y="-102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[ 2016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>
                <a:solidFill>
                  <a:schemeClr val="tx1"/>
                </a:solidFill>
              </a:rPr>
              <a:t>4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(2016. 12. 26 ~ 2016. 12. 30)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2016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일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9456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(‘16.12.26 ~‘16.12.30 )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(‘17.1.2 ~‘17.1.6 )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수정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및 암호화 프로세스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선입금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 화면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화면별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개인정보 표시 수정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채권 관리 및 업체별 채권현황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및 암호화 프로세스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선입금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 화면 수정 및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수정 및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110905</TotalTime>
  <Words>133</Words>
  <Application>Microsoft Office PowerPoint</Application>
  <PresentationFormat>A4 용지(210x297mm)</PresentationFormat>
  <Paragraphs>48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[ 2016년 12월 4주차 ] (2016. 12. 26 ~ 2016. 12. 30)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2321</cp:revision>
  <dcterms:created xsi:type="dcterms:W3CDTF">2001-03-19T00:20:24Z</dcterms:created>
  <dcterms:modified xsi:type="dcterms:W3CDTF">2017-01-02T01:43:12Z</dcterms:modified>
</cp:coreProperties>
</file>