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4" d="100"/>
          <a:sy n="84" d="100"/>
        </p:scale>
        <p:origin x="-1770" y="-84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[ 2017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(2017.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13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~ 2017.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2. 17)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2017</a:t>
            </a:r>
            <a:r>
              <a:rPr lang="ko-KR" altLang="en-US" sz="1400" b="1" dirty="0" smtClean="0"/>
              <a:t>년 </a:t>
            </a:r>
            <a:r>
              <a:rPr lang="en-US" altLang="ko-KR" sz="1400" b="1" dirty="0"/>
              <a:t>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20</a:t>
            </a:r>
            <a:r>
              <a:rPr lang="ko-KR" altLang="en-US" sz="1400" b="1" dirty="0" smtClean="0"/>
              <a:t>일</a:t>
            </a:r>
            <a:endParaRPr lang="ko-KR" altLang="en-US" sz="1400" b="1" dirty="0" smtClean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45362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17.2.13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17.2.17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17.2.20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17.2.24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프로세스 웹 페이지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운영사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상품 상세 페이지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검색엔진 연동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시스템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바코드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시스템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디자인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프로세스 웹 페이지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운영사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상품 상세 페이지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주문 프로세스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검색엔진 연동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시스템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110960</TotalTime>
  <Words>96</Words>
  <Application>Microsoft Office PowerPoint</Application>
  <PresentationFormat>A4 용지(210x297mm)</PresentationFormat>
  <Paragraphs>38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[ 2017년 1월 2주차 ] (2017. 2. 13 ~ 2017. 2. 17)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2326</cp:revision>
  <dcterms:created xsi:type="dcterms:W3CDTF">2001-03-19T00:20:24Z</dcterms:created>
  <dcterms:modified xsi:type="dcterms:W3CDTF">2017-02-20T01:24:32Z</dcterms:modified>
</cp:coreProperties>
</file>