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7" r:id="rId2"/>
    <p:sldId id="369" r:id="rId3"/>
    <p:sldId id="308" r:id="rId4"/>
    <p:sldId id="391" r:id="rId5"/>
    <p:sldId id="393" r:id="rId6"/>
    <p:sldId id="316" r:id="rId7"/>
    <p:sldId id="394" r:id="rId8"/>
    <p:sldId id="381" r:id="rId9"/>
    <p:sldId id="318" r:id="rId10"/>
    <p:sldId id="363" r:id="rId11"/>
    <p:sldId id="417" r:id="rId12"/>
    <p:sldId id="272" r:id="rId13"/>
    <p:sldId id="395" r:id="rId14"/>
    <p:sldId id="402" r:id="rId15"/>
    <p:sldId id="403" r:id="rId16"/>
    <p:sldId id="404" r:id="rId17"/>
    <p:sldId id="406" r:id="rId18"/>
    <p:sldId id="275" r:id="rId19"/>
    <p:sldId id="396" r:id="rId20"/>
    <p:sldId id="408" r:id="rId21"/>
    <p:sldId id="328" r:id="rId22"/>
    <p:sldId id="398" r:id="rId23"/>
    <p:sldId id="399" r:id="rId24"/>
    <p:sldId id="279" r:id="rId25"/>
    <p:sldId id="357" r:id="rId26"/>
    <p:sldId id="410" r:id="rId27"/>
    <p:sldId id="384" r:id="rId28"/>
    <p:sldId id="378" r:id="rId29"/>
    <p:sldId id="296" r:id="rId30"/>
    <p:sldId id="412" r:id="rId31"/>
    <p:sldId id="414" r:id="rId32"/>
    <p:sldId id="415" r:id="rId33"/>
    <p:sldId id="413" r:id="rId34"/>
    <p:sldId id="419" r:id="rId35"/>
    <p:sldId id="416" r:id="rId36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20000"/>
    <a:srgbClr val="FF7C8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2" autoAdjust="0"/>
    <p:restoredTop sz="56028" autoAdjust="0"/>
  </p:normalViewPr>
  <p:slideViewPr>
    <p:cSldViewPr snapToGrid="0">
      <p:cViewPr varScale="1">
        <p:scale>
          <a:sx n="110" d="100"/>
          <a:sy n="110" d="100"/>
        </p:scale>
        <p:origin x="120" y="1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9D430-C5B3-4D4F-8A44-796C8DABE4C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915DD75-C880-46B2-BFA2-CC584F6E97BD}">
      <dgm:prSet phldrT="[텍스트]" custT="1"/>
      <dgm:spPr>
        <a:solidFill>
          <a:srgbClr val="E20000"/>
        </a:solidFill>
        <a:effectLst>
          <a:softEdge rad="0"/>
        </a:effectLst>
      </dgm:spPr>
      <dgm:t>
        <a:bodyPr/>
        <a:lstStyle/>
        <a:p>
          <a:pPr latinLnBrk="1"/>
          <a:r>
            <a:rPr lang="ko-KR" altLang="en-US" sz="1400" dirty="0" smtClean="0">
              <a:latin typeface="10"/>
            </a:rPr>
            <a:t>주문</a:t>
          </a:r>
          <a:r>
            <a:rPr lang="en-US" altLang="ko-KR" sz="1400" dirty="0" smtClean="0">
              <a:latin typeface="10"/>
            </a:rPr>
            <a:t>/</a:t>
          </a:r>
          <a:r>
            <a:rPr lang="ko-KR" altLang="en-US" sz="1400" dirty="0" smtClean="0">
              <a:latin typeface="10"/>
            </a:rPr>
            <a:t>배송관리</a:t>
          </a:r>
          <a:endParaRPr lang="ko-KR" altLang="en-US" sz="1400" dirty="0">
            <a:latin typeface="10"/>
          </a:endParaRPr>
        </a:p>
      </dgm:t>
    </dgm:pt>
    <dgm:pt modelId="{CE05338A-AE34-415B-881A-4FD82DDFC588}" type="parTrans" cxnId="{239BD0F7-B790-4954-B5F7-636DA88EED13}">
      <dgm:prSet/>
      <dgm:spPr>
        <a:ln>
          <a:solidFill>
            <a:schemeClr val="tx1"/>
          </a:solidFill>
        </a:ln>
      </dgm:spPr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A1942985-0D51-40D6-A9A2-F2F73DE87084}" type="sibTrans" cxnId="{239BD0F7-B790-4954-B5F7-636DA88EED13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B811C7AD-4963-4208-A8A4-B8CE16627795}">
      <dgm:prSet custT="1"/>
      <dgm:spPr/>
      <dgm:t>
        <a:bodyPr/>
        <a:lstStyle/>
        <a:p>
          <a:pPr latinLnBrk="1"/>
          <a:r>
            <a:rPr lang="ko-KR" altLang="en-US" sz="1400" dirty="0" smtClean="0">
              <a:latin typeface="10"/>
            </a:rPr>
            <a:t>공급사</a:t>
          </a:r>
          <a:endParaRPr lang="ko-KR" altLang="en-US" sz="1400" dirty="0">
            <a:latin typeface="10"/>
          </a:endParaRPr>
        </a:p>
      </dgm:t>
    </dgm:pt>
    <dgm:pt modelId="{7CDFEC7E-3238-4ACC-86CC-A6B2E768791F}" type="parTrans" cxnId="{AD78F25A-B426-4776-8158-7EA46D8E0E62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F7968A94-32C1-4D90-A61B-041B58D4994B}" type="sibTrans" cxnId="{AD78F25A-B426-4776-8158-7EA46D8E0E62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B7455A15-CA35-480E-AF8F-1AC81E9F0D83}">
      <dgm:prSet phldrT="[텍스트]" custT="1"/>
      <dgm:spPr>
        <a:solidFill>
          <a:srgbClr val="E20000"/>
        </a:solidFill>
        <a:effectLst>
          <a:softEdge rad="0"/>
        </a:effectLst>
      </dgm:spPr>
      <dgm:t>
        <a:bodyPr/>
        <a:lstStyle/>
        <a:p>
          <a:pPr latinLnBrk="1"/>
          <a:r>
            <a:rPr lang="ko-KR" altLang="en-US" sz="1400" dirty="0" smtClean="0">
              <a:latin typeface="10"/>
            </a:rPr>
            <a:t>인수</a:t>
          </a:r>
          <a:r>
            <a:rPr lang="en-US" altLang="ko-KR" sz="1400" dirty="0" smtClean="0">
              <a:latin typeface="10"/>
            </a:rPr>
            <a:t>/</a:t>
          </a:r>
          <a:r>
            <a:rPr lang="ko-KR" altLang="en-US" sz="1400" dirty="0" smtClean="0">
              <a:latin typeface="10"/>
            </a:rPr>
            <a:t>반품</a:t>
          </a:r>
          <a:endParaRPr lang="ko-KR" altLang="en-US" sz="1400" dirty="0">
            <a:latin typeface="10"/>
          </a:endParaRPr>
        </a:p>
      </dgm:t>
    </dgm:pt>
    <dgm:pt modelId="{04DAAE43-5D66-4341-A097-CB56F50FEDE9}" type="parTrans" cxnId="{8351A4BD-CFCD-42E0-89FE-C06F1C5D38B7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C7D44B0F-0924-495C-9938-654279AFAC41}" type="sibTrans" cxnId="{8351A4BD-CFCD-42E0-89FE-C06F1C5D38B7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9961F601-3495-44BA-9AD1-044E7D9DBCC5}">
      <dgm:prSet phldrT="[텍스트]" custT="1"/>
      <dgm:spPr>
        <a:solidFill>
          <a:srgbClr val="E20000"/>
        </a:solidFill>
        <a:effectLst>
          <a:softEdge rad="0"/>
        </a:effectLst>
      </dgm:spPr>
      <dgm:t>
        <a:bodyPr/>
        <a:lstStyle/>
        <a:p>
          <a:pPr latinLnBrk="1"/>
          <a:r>
            <a:rPr lang="ko-KR" altLang="en-US" sz="1400" dirty="0" smtClean="0">
              <a:latin typeface="10"/>
            </a:rPr>
            <a:t>정산</a:t>
          </a:r>
          <a:endParaRPr lang="ko-KR" altLang="en-US" sz="1400" dirty="0">
            <a:latin typeface="10"/>
          </a:endParaRPr>
        </a:p>
      </dgm:t>
    </dgm:pt>
    <dgm:pt modelId="{EB3C7612-C7CC-4828-9B9D-25712BA76DB8}" type="parTrans" cxnId="{A90655E8-3788-4751-A311-0A0456AE13DC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05A95101-4E9D-45D3-8F45-509AD99C29A9}" type="sibTrans" cxnId="{A90655E8-3788-4751-A311-0A0456AE13DC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DA3512E2-726F-4494-BDD6-688E04C5FFE3}">
      <dgm:prSet phldrT="[텍스트]" custT="1"/>
      <dgm:spPr>
        <a:solidFill>
          <a:srgbClr val="E20000"/>
        </a:solidFill>
        <a:effectLst>
          <a:softEdge rad="0"/>
        </a:effectLst>
      </dgm:spPr>
      <dgm:t>
        <a:bodyPr/>
        <a:lstStyle/>
        <a:p>
          <a:pPr latinLnBrk="1"/>
          <a:r>
            <a:rPr lang="ko-KR" altLang="en-US" sz="1400" dirty="0" smtClean="0">
              <a:latin typeface="10"/>
            </a:rPr>
            <a:t>상품</a:t>
          </a:r>
          <a:endParaRPr lang="ko-KR" altLang="en-US" sz="1400" dirty="0">
            <a:latin typeface="10"/>
          </a:endParaRPr>
        </a:p>
      </dgm:t>
    </dgm:pt>
    <dgm:pt modelId="{0934355E-F308-4028-A3C8-0E1D4DD45DC1}" type="parTrans" cxnId="{DB3CA5E4-9440-4213-9D69-20671089486D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663DE7EC-5E7D-4767-90EA-AD71281AD3B3}" type="sibTrans" cxnId="{DB3CA5E4-9440-4213-9D69-20671089486D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9A7ED939-01CB-48B3-8EE1-99CB84D203B0}">
      <dgm:prSet phldrT="[텍스트]" custT="1"/>
      <dgm:spPr>
        <a:solidFill>
          <a:srgbClr val="E20000"/>
        </a:solidFill>
        <a:effectLst>
          <a:softEdge rad="0"/>
        </a:effectLst>
      </dgm:spPr>
      <dgm:t>
        <a:bodyPr/>
        <a:lstStyle/>
        <a:p>
          <a:pPr latinLnBrk="1"/>
          <a:r>
            <a:rPr lang="ko-KR" altLang="en-US" sz="1400" dirty="0" smtClean="0">
              <a:latin typeface="10"/>
            </a:rPr>
            <a:t>고객센터</a:t>
          </a:r>
          <a:endParaRPr lang="ko-KR" altLang="en-US" sz="1400" dirty="0">
            <a:latin typeface="10"/>
          </a:endParaRPr>
        </a:p>
      </dgm:t>
    </dgm:pt>
    <dgm:pt modelId="{659B6A52-F262-4393-86D3-F5103B46D613}" type="parTrans" cxnId="{CD7CBC00-4B07-4EC3-BE85-7F1FD31BA5AB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39263BA1-420D-4ADA-B26B-C2F9A8D0B459}" type="sibTrans" cxnId="{CD7CBC00-4B07-4EC3-BE85-7F1FD31BA5AB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B2722038-0381-481B-A0B1-F14206122659}">
      <dgm:prSet phldrT="[텍스트]" custT="1"/>
      <dgm:spPr>
        <a:solidFill>
          <a:srgbClr val="E20000"/>
        </a:solidFill>
        <a:effectLst>
          <a:softEdge rad="0"/>
        </a:effectLst>
      </dgm:spPr>
      <dgm:t>
        <a:bodyPr/>
        <a:lstStyle/>
        <a:p>
          <a:pPr latinLnBrk="1"/>
          <a:r>
            <a:rPr lang="ko-KR" altLang="en-US" sz="1400" dirty="0" smtClean="0">
              <a:latin typeface="10"/>
            </a:rPr>
            <a:t>물류창고 재고 현황</a:t>
          </a:r>
          <a:endParaRPr lang="ko-KR" altLang="en-US" sz="1400" dirty="0">
            <a:latin typeface="10"/>
          </a:endParaRPr>
        </a:p>
      </dgm:t>
    </dgm:pt>
    <dgm:pt modelId="{471948F3-C0DE-4120-845C-AB1B379B0618}" type="parTrans" cxnId="{3A22CF94-0284-4F78-BF73-C3D4453E4684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C40C8320-A448-4BB4-ABB4-4500663AE612}" type="sibTrans" cxnId="{3A22CF94-0284-4F78-BF73-C3D4453E4684}">
      <dgm:prSet/>
      <dgm:spPr/>
      <dgm:t>
        <a:bodyPr/>
        <a:lstStyle/>
        <a:p>
          <a:pPr latinLnBrk="1"/>
          <a:endParaRPr lang="ko-KR" altLang="en-US">
            <a:latin typeface="10"/>
          </a:endParaRPr>
        </a:p>
      </dgm:t>
    </dgm:pt>
    <dgm:pt modelId="{9727C7FC-CFDF-46EC-9C8E-A47990E1C3FD}" type="pres">
      <dgm:prSet presAssocID="{2E99D430-C5B3-4D4F-8A44-796C8DABE4C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3BD9B9C-BEA1-4329-80F3-B94554977B88}" type="pres">
      <dgm:prSet presAssocID="{2E99D430-C5B3-4D4F-8A44-796C8DABE4C5}" presName="hierFlow" presStyleCnt="0"/>
      <dgm:spPr/>
      <dgm:t>
        <a:bodyPr/>
        <a:lstStyle/>
        <a:p>
          <a:pPr latinLnBrk="1"/>
          <a:endParaRPr lang="ko-KR" altLang="en-US"/>
        </a:p>
      </dgm:t>
    </dgm:pt>
    <dgm:pt modelId="{A074ED21-B16A-430B-95A4-D308FAF99CF8}" type="pres">
      <dgm:prSet presAssocID="{2E99D430-C5B3-4D4F-8A44-796C8DABE4C5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751893-44EF-4F2A-80DB-7589C47D33D7}" type="pres">
      <dgm:prSet presAssocID="{B811C7AD-4963-4208-A8A4-B8CE16627795}" presName="Name14" presStyleCnt="0"/>
      <dgm:spPr/>
    </dgm:pt>
    <dgm:pt modelId="{027FA195-B87B-4472-8BD4-AB0743FEAEF6}" type="pres">
      <dgm:prSet presAssocID="{B811C7AD-4963-4208-A8A4-B8CE16627795}" presName="level1Shape" presStyleLbl="node0" presStyleIdx="0" presStyleCnt="1" custScaleX="82376" custScaleY="47411" custLinFactNeighborX="-1277" custLinFactNeighborY="-759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D7828C-6C73-412C-9EDA-19BEE58AA30A}" type="pres">
      <dgm:prSet presAssocID="{B811C7AD-4963-4208-A8A4-B8CE16627795}" presName="hierChild2" presStyleCnt="0"/>
      <dgm:spPr/>
    </dgm:pt>
    <dgm:pt modelId="{A7DFB7AD-82AF-4555-BE72-E5B37A1DA735}" type="pres">
      <dgm:prSet presAssocID="{CE05338A-AE34-415B-881A-4FD82DDFC588}" presName="Name19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5271C504-4F2B-403F-A6C4-FD9FA00C2A80}" type="pres">
      <dgm:prSet presAssocID="{B915DD75-C880-46B2-BFA2-CC584F6E97BD}" presName="Name21" presStyleCnt="0"/>
      <dgm:spPr/>
    </dgm:pt>
    <dgm:pt modelId="{6FA458B9-94A4-43DB-B8A9-5081FEF84918}" type="pres">
      <dgm:prSet presAssocID="{B915DD75-C880-46B2-BFA2-CC584F6E97BD}" presName="level2Shape" presStyleLbl="node2" presStyleIdx="0" presStyleCnt="5" custScaleX="131550" custScaleY="41698"/>
      <dgm:spPr/>
      <dgm:t>
        <a:bodyPr/>
        <a:lstStyle/>
        <a:p>
          <a:pPr latinLnBrk="1"/>
          <a:endParaRPr lang="ko-KR" altLang="en-US"/>
        </a:p>
      </dgm:t>
    </dgm:pt>
    <dgm:pt modelId="{1D572DE4-0EF8-4589-9839-E0FF1058C28C}" type="pres">
      <dgm:prSet presAssocID="{B915DD75-C880-46B2-BFA2-CC584F6E97BD}" presName="hierChild3" presStyleCnt="0"/>
      <dgm:spPr/>
    </dgm:pt>
    <dgm:pt modelId="{C57C3488-DBA5-4ACF-88B3-BD3A6ACABA83}" type="pres">
      <dgm:prSet presAssocID="{04DAAE43-5D66-4341-A097-CB56F50FEDE9}" presName="Name19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F6B7337-18EF-454B-93CA-CDF587D16FAB}" type="pres">
      <dgm:prSet presAssocID="{B7455A15-CA35-480E-AF8F-1AC81E9F0D83}" presName="Name21" presStyleCnt="0"/>
      <dgm:spPr/>
    </dgm:pt>
    <dgm:pt modelId="{3C851B5F-5A64-45F2-8A82-B7D875A94ECF}" type="pres">
      <dgm:prSet presAssocID="{B7455A15-CA35-480E-AF8F-1AC81E9F0D83}" presName="level2Shape" presStyleLbl="node2" presStyleIdx="1" presStyleCnt="5" custScaleX="82645" custScaleY="42410"/>
      <dgm:spPr/>
      <dgm:t>
        <a:bodyPr/>
        <a:lstStyle/>
        <a:p>
          <a:pPr latinLnBrk="1"/>
          <a:endParaRPr lang="ko-KR" altLang="en-US"/>
        </a:p>
      </dgm:t>
    </dgm:pt>
    <dgm:pt modelId="{EAD4A50D-822F-4789-9354-8B9B29466CBB}" type="pres">
      <dgm:prSet presAssocID="{B7455A15-CA35-480E-AF8F-1AC81E9F0D83}" presName="hierChild3" presStyleCnt="0"/>
      <dgm:spPr/>
    </dgm:pt>
    <dgm:pt modelId="{4DFE7A7A-8E08-47B3-A08A-EB5CA604FAC3}" type="pres">
      <dgm:prSet presAssocID="{EB3C7612-C7CC-4828-9B9D-25712BA76DB8}" presName="Name19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69CC0262-4083-4EF5-B3DD-DDEFF389B8BE}" type="pres">
      <dgm:prSet presAssocID="{9961F601-3495-44BA-9AD1-044E7D9DBCC5}" presName="Name21" presStyleCnt="0"/>
      <dgm:spPr/>
    </dgm:pt>
    <dgm:pt modelId="{431F66F2-0195-45D3-B628-E5314F7E6D9F}" type="pres">
      <dgm:prSet presAssocID="{9961F601-3495-44BA-9AD1-044E7D9DBCC5}" presName="level2Shape" presStyleLbl="node2" presStyleIdx="2" presStyleCnt="5" custScaleX="82645" custScaleY="42410"/>
      <dgm:spPr/>
      <dgm:t>
        <a:bodyPr/>
        <a:lstStyle/>
        <a:p>
          <a:pPr latinLnBrk="1"/>
          <a:endParaRPr lang="ko-KR" altLang="en-US"/>
        </a:p>
      </dgm:t>
    </dgm:pt>
    <dgm:pt modelId="{D3DF67AA-8878-4A91-9C35-FE697C7FC76A}" type="pres">
      <dgm:prSet presAssocID="{9961F601-3495-44BA-9AD1-044E7D9DBCC5}" presName="hierChild3" presStyleCnt="0"/>
      <dgm:spPr/>
    </dgm:pt>
    <dgm:pt modelId="{95AD8783-EE1E-4CC4-9B9C-740151749E3E}" type="pres">
      <dgm:prSet presAssocID="{0934355E-F308-4028-A3C8-0E1D4DD45DC1}" presName="Name19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0DCFEBBE-2560-494A-A3F4-DE25EA43622F}" type="pres">
      <dgm:prSet presAssocID="{DA3512E2-726F-4494-BDD6-688E04C5FFE3}" presName="Name21" presStyleCnt="0"/>
      <dgm:spPr/>
    </dgm:pt>
    <dgm:pt modelId="{B79C6560-DDEC-4C77-B3E2-87900F354B54}" type="pres">
      <dgm:prSet presAssocID="{DA3512E2-726F-4494-BDD6-688E04C5FFE3}" presName="level2Shape" presStyleLbl="node2" presStyleIdx="3" presStyleCnt="5" custScaleX="82645" custScaleY="42410"/>
      <dgm:spPr/>
      <dgm:t>
        <a:bodyPr/>
        <a:lstStyle/>
        <a:p>
          <a:pPr latinLnBrk="1"/>
          <a:endParaRPr lang="ko-KR" altLang="en-US"/>
        </a:p>
      </dgm:t>
    </dgm:pt>
    <dgm:pt modelId="{E50FFB79-C10F-4E0C-BF4C-2D96CCA94E31}" type="pres">
      <dgm:prSet presAssocID="{DA3512E2-726F-4494-BDD6-688E04C5FFE3}" presName="hierChild3" presStyleCnt="0"/>
      <dgm:spPr/>
    </dgm:pt>
    <dgm:pt modelId="{FC112841-FF2E-40A2-BA04-4D5D04F6E956}" type="pres">
      <dgm:prSet presAssocID="{471948F3-C0DE-4120-845C-AB1B379B0618}" presName="Name19" presStyleLbl="parChTrans1D3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93B303C1-8211-4FFC-9C7E-B53B7FE59439}" type="pres">
      <dgm:prSet presAssocID="{B2722038-0381-481B-A0B1-F14206122659}" presName="Name21" presStyleCnt="0"/>
      <dgm:spPr/>
    </dgm:pt>
    <dgm:pt modelId="{75E9C81D-59E0-4E99-9B5B-B6147053AD2A}" type="pres">
      <dgm:prSet presAssocID="{B2722038-0381-481B-A0B1-F14206122659}" presName="level2Shape" presStyleLbl="node3" presStyleIdx="0" presStyleCnt="1" custScaleX="150454" custScaleY="42410" custLinFactNeighborY="84809"/>
      <dgm:spPr/>
      <dgm:t>
        <a:bodyPr/>
        <a:lstStyle/>
        <a:p>
          <a:pPr latinLnBrk="1"/>
          <a:endParaRPr lang="ko-KR" altLang="en-US"/>
        </a:p>
      </dgm:t>
    </dgm:pt>
    <dgm:pt modelId="{332CB519-F54D-4A64-9CC0-1EE5AF4FA357}" type="pres">
      <dgm:prSet presAssocID="{B2722038-0381-481B-A0B1-F14206122659}" presName="hierChild3" presStyleCnt="0"/>
      <dgm:spPr/>
    </dgm:pt>
    <dgm:pt modelId="{0B629679-CFDD-4358-B925-EB387AA78864}" type="pres">
      <dgm:prSet presAssocID="{659B6A52-F262-4393-86D3-F5103B46D613}" presName="Name19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95D25B9D-A10A-47CC-A0EB-67E4F5BAC22C}" type="pres">
      <dgm:prSet presAssocID="{9A7ED939-01CB-48B3-8EE1-99CB84D203B0}" presName="Name21" presStyleCnt="0"/>
      <dgm:spPr/>
    </dgm:pt>
    <dgm:pt modelId="{37FC6DC5-F954-480F-B080-62BFF69CF048}" type="pres">
      <dgm:prSet presAssocID="{9A7ED939-01CB-48B3-8EE1-99CB84D203B0}" presName="level2Shape" presStyleLbl="node2" presStyleIdx="4" presStyleCnt="5" custScaleX="82645" custScaleY="42410"/>
      <dgm:spPr/>
      <dgm:t>
        <a:bodyPr/>
        <a:lstStyle/>
        <a:p>
          <a:pPr latinLnBrk="1"/>
          <a:endParaRPr lang="ko-KR" altLang="en-US"/>
        </a:p>
      </dgm:t>
    </dgm:pt>
    <dgm:pt modelId="{C6D26E82-283E-41A0-9E6C-03D9079DAB05}" type="pres">
      <dgm:prSet presAssocID="{9A7ED939-01CB-48B3-8EE1-99CB84D203B0}" presName="hierChild3" presStyleCnt="0"/>
      <dgm:spPr/>
    </dgm:pt>
    <dgm:pt modelId="{68ADAC1B-E375-4B8F-AD2D-C8B5DE9FBF3C}" type="pres">
      <dgm:prSet presAssocID="{2E99D430-C5B3-4D4F-8A44-796C8DABE4C5}" presName="bgShapesFlow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29A8EEE9-1075-467E-87E9-E8382EE0AA0B}" type="presOf" srcId="{DA3512E2-726F-4494-BDD6-688E04C5FFE3}" destId="{B79C6560-DDEC-4C77-B3E2-87900F354B54}" srcOrd="0" destOrd="0" presId="urn:microsoft.com/office/officeart/2005/8/layout/hierarchy6"/>
    <dgm:cxn modelId="{A90655E8-3788-4751-A311-0A0456AE13DC}" srcId="{B811C7AD-4963-4208-A8A4-B8CE16627795}" destId="{9961F601-3495-44BA-9AD1-044E7D9DBCC5}" srcOrd="2" destOrd="0" parTransId="{EB3C7612-C7CC-4828-9B9D-25712BA76DB8}" sibTransId="{05A95101-4E9D-45D3-8F45-509AD99C29A9}"/>
    <dgm:cxn modelId="{BCA3B123-F1D8-45A5-9724-2050793764E0}" type="presOf" srcId="{B2722038-0381-481B-A0B1-F14206122659}" destId="{75E9C81D-59E0-4E99-9B5B-B6147053AD2A}" srcOrd="0" destOrd="0" presId="urn:microsoft.com/office/officeart/2005/8/layout/hierarchy6"/>
    <dgm:cxn modelId="{37DCE675-6FC9-4570-98BD-754DBA5015F0}" type="presOf" srcId="{B811C7AD-4963-4208-A8A4-B8CE16627795}" destId="{027FA195-B87B-4472-8BD4-AB0743FEAEF6}" srcOrd="0" destOrd="0" presId="urn:microsoft.com/office/officeart/2005/8/layout/hierarchy6"/>
    <dgm:cxn modelId="{AD78F25A-B426-4776-8158-7EA46D8E0E62}" srcId="{2E99D430-C5B3-4D4F-8A44-796C8DABE4C5}" destId="{B811C7AD-4963-4208-A8A4-B8CE16627795}" srcOrd="0" destOrd="0" parTransId="{7CDFEC7E-3238-4ACC-86CC-A6B2E768791F}" sibTransId="{F7968A94-32C1-4D90-A61B-041B58D4994B}"/>
    <dgm:cxn modelId="{C7D9839B-99DC-4DA8-986F-B7C16973FD16}" type="presOf" srcId="{04DAAE43-5D66-4341-A097-CB56F50FEDE9}" destId="{C57C3488-DBA5-4ACF-88B3-BD3A6ACABA83}" srcOrd="0" destOrd="0" presId="urn:microsoft.com/office/officeart/2005/8/layout/hierarchy6"/>
    <dgm:cxn modelId="{3A22CF94-0284-4F78-BF73-C3D4453E4684}" srcId="{DA3512E2-726F-4494-BDD6-688E04C5FFE3}" destId="{B2722038-0381-481B-A0B1-F14206122659}" srcOrd="0" destOrd="0" parTransId="{471948F3-C0DE-4120-845C-AB1B379B0618}" sibTransId="{C40C8320-A448-4BB4-ABB4-4500663AE612}"/>
    <dgm:cxn modelId="{B79CDC90-6BBD-460B-A638-EDB7BC4450E6}" type="presOf" srcId="{B7455A15-CA35-480E-AF8F-1AC81E9F0D83}" destId="{3C851B5F-5A64-45F2-8A82-B7D875A94ECF}" srcOrd="0" destOrd="0" presId="urn:microsoft.com/office/officeart/2005/8/layout/hierarchy6"/>
    <dgm:cxn modelId="{8351A4BD-CFCD-42E0-89FE-C06F1C5D38B7}" srcId="{B811C7AD-4963-4208-A8A4-B8CE16627795}" destId="{B7455A15-CA35-480E-AF8F-1AC81E9F0D83}" srcOrd="1" destOrd="0" parTransId="{04DAAE43-5D66-4341-A097-CB56F50FEDE9}" sibTransId="{C7D44B0F-0924-495C-9938-654279AFAC41}"/>
    <dgm:cxn modelId="{AC29732D-E6BC-4FAF-969F-7F44ACCD900E}" type="presOf" srcId="{2E99D430-C5B3-4D4F-8A44-796C8DABE4C5}" destId="{9727C7FC-CFDF-46EC-9C8E-A47990E1C3FD}" srcOrd="0" destOrd="0" presId="urn:microsoft.com/office/officeart/2005/8/layout/hierarchy6"/>
    <dgm:cxn modelId="{0DF3F678-EF12-49DD-B7AD-4592577387CF}" type="presOf" srcId="{9961F601-3495-44BA-9AD1-044E7D9DBCC5}" destId="{431F66F2-0195-45D3-B628-E5314F7E6D9F}" srcOrd="0" destOrd="0" presId="urn:microsoft.com/office/officeart/2005/8/layout/hierarchy6"/>
    <dgm:cxn modelId="{CD7CBC00-4B07-4EC3-BE85-7F1FD31BA5AB}" srcId="{B811C7AD-4963-4208-A8A4-B8CE16627795}" destId="{9A7ED939-01CB-48B3-8EE1-99CB84D203B0}" srcOrd="4" destOrd="0" parTransId="{659B6A52-F262-4393-86D3-F5103B46D613}" sibTransId="{39263BA1-420D-4ADA-B26B-C2F9A8D0B459}"/>
    <dgm:cxn modelId="{DB3CA5E4-9440-4213-9D69-20671089486D}" srcId="{B811C7AD-4963-4208-A8A4-B8CE16627795}" destId="{DA3512E2-726F-4494-BDD6-688E04C5FFE3}" srcOrd="3" destOrd="0" parTransId="{0934355E-F308-4028-A3C8-0E1D4DD45DC1}" sibTransId="{663DE7EC-5E7D-4767-90EA-AD71281AD3B3}"/>
    <dgm:cxn modelId="{1204108F-A83C-485C-A231-97E689DD13BD}" type="presOf" srcId="{471948F3-C0DE-4120-845C-AB1B379B0618}" destId="{FC112841-FF2E-40A2-BA04-4D5D04F6E956}" srcOrd="0" destOrd="0" presId="urn:microsoft.com/office/officeart/2005/8/layout/hierarchy6"/>
    <dgm:cxn modelId="{239BD0F7-B790-4954-B5F7-636DA88EED13}" srcId="{B811C7AD-4963-4208-A8A4-B8CE16627795}" destId="{B915DD75-C880-46B2-BFA2-CC584F6E97BD}" srcOrd="0" destOrd="0" parTransId="{CE05338A-AE34-415B-881A-4FD82DDFC588}" sibTransId="{A1942985-0D51-40D6-A9A2-F2F73DE87084}"/>
    <dgm:cxn modelId="{B3AAFB59-36C9-47DE-B98B-5C6E97291188}" type="presOf" srcId="{0934355E-F308-4028-A3C8-0E1D4DD45DC1}" destId="{95AD8783-EE1E-4CC4-9B9C-740151749E3E}" srcOrd="0" destOrd="0" presId="urn:microsoft.com/office/officeart/2005/8/layout/hierarchy6"/>
    <dgm:cxn modelId="{7E14E4CB-9801-4BA9-B6EB-DFE2667274FA}" type="presOf" srcId="{EB3C7612-C7CC-4828-9B9D-25712BA76DB8}" destId="{4DFE7A7A-8E08-47B3-A08A-EB5CA604FAC3}" srcOrd="0" destOrd="0" presId="urn:microsoft.com/office/officeart/2005/8/layout/hierarchy6"/>
    <dgm:cxn modelId="{88ECC0F0-A61B-48A8-92B6-FBCBE4EF6F41}" type="presOf" srcId="{B915DD75-C880-46B2-BFA2-CC584F6E97BD}" destId="{6FA458B9-94A4-43DB-B8A9-5081FEF84918}" srcOrd="0" destOrd="0" presId="urn:microsoft.com/office/officeart/2005/8/layout/hierarchy6"/>
    <dgm:cxn modelId="{656575E0-B234-435C-B03F-91E34B1865A7}" type="presOf" srcId="{9A7ED939-01CB-48B3-8EE1-99CB84D203B0}" destId="{37FC6DC5-F954-480F-B080-62BFF69CF048}" srcOrd="0" destOrd="0" presId="urn:microsoft.com/office/officeart/2005/8/layout/hierarchy6"/>
    <dgm:cxn modelId="{DB182A6D-8193-4A8A-9C3E-FF239F025F73}" type="presOf" srcId="{659B6A52-F262-4393-86D3-F5103B46D613}" destId="{0B629679-CFDD-4358-B925-EB387AA78864}" srcOrd="0" destOrd="0" presId="urn:microsoft.com/office/officeart/2005/8/layout/hierarchy6"/>
    <dgm:cxn modelId="{924FD298-203B-464A-9743-ACF56E762224}" type="presOf" srcId="{CE05338A-AE34-415B-881A-4FD82DDFC588}" destId="{A7DFB7AD-82AF-4555-BE72-E5B37A1DA735}" srcOrd="0" destOrd="0" presId="urn:microsoft.com/office/officeart/2005/8/layout/hierarchy6"/>
    <dgm:cxn modelId="{74A04293-7A53-436C-B23F-1CEB8040CC63}" type="presParOf" srcId="{9727C7FC-CFDF-46EC-9C8E-A47990E1C3FD}" destId="{33BD9B9C-BEA1-4329-80F3-B94554977B88}" srcOrd="0" destOrd="0" presId="urn:microsoft.com/office/officeart/2005/8/layout/hierarchy6"/>
    <dgm:cxn modelId="{01FDA423-0D64-4F59-851C-24B7EC419305}" type="presParOf" srcId="{33BD9B9C-BEA1-4329-80F3-B94554977B88}" destId="{A074ED21-B16A-430B-95A4-D308FAF99CF8}" srcOrd="0" destOrd="0" presId="urn:microsoft.com/office/officeart/2005/8/layout/hierarchy6"/>
    <dgm:cxn modelId="{A34E5873-94CC-4BCF-9E7C-B68EEDC44F99}" type="presParOf" srcId="{A074ED21-B16A-430B-95A4-D308FAF99CF8}" destId="{FA751893-44EF-4F2A-80DB-7589C47D33D7}" srcOrd="0" destOrd="0" presId="urn:microsoft.com/office/officeart/2005/8/layout/hierarchy6"/>
    <dgm:cxn modelId="{157C6B37-EBCA-4190-A96E-74C64FB78400}" type="presParOf" srcId="{FA751893-44EF-4F2A-80DB-7589C47D33D7}" destId="{027FA195-B87B-4472-8BD4-AB0743FEAEF6}" srcOrd="0" destOrd="0" presId="urn:microsoft.com/office/officeart/2005/8/layout/hierarchy6"/>
    <dgm:cxn modelId="{57FACCF8-09EA-4236-89E8-CD12B43CE28E}" type="presParOf" srcId="{FA751893-44EF-4F2A-80DB-7589C47D33D7}" destId="{A8D7828C-6C73-412C-9EDA-19BEE58AA30A}" srcOrd="1" destOrd="0" presId="urn:microsoft.com/office/officeart/2005/8/layout/hierarchy6"/>
    <dgm:cxn modelId="{3A207A6F-0518-40D6-BA87-E2CB03C2DF60}" type="presParOf" srcId="{A8D7828C-6C73-412C-9EDA-19BEE58AA30A}" destId="{A7DFB7AD-82AF-4555-BE72-E5B37A1DA735}" srcOrd="0" destOrd="0" presId="urn:microsoft.com/office/officeart/2005/8/layout/hierarchy6"/>
    <dgm:cxn modelId="{2359BA01-E71A-47D4-B2FA-8072C14108C1}" type="presParOf" srcId="{A8D7828C-6C73-412C-9EDA-19BEE58AA30A}" destId="{5271C504-4F2B-403F-A6C4-FD9FA00C2A80}" srcOrd="1" destOrd="0" presId="urn:microsoft.com/office/officeart/2005/8/layout/hierarchy6"/>
    <dgm:cxn modelId="{3FA8DA0A-EFC9-4C7E-BA54-AFE23EB67ED3}" type="presParOf" srcId="{5271C504-4F2B-403F-A6C4-FD9FA00C2A80}" destId="{6FA458B9-94A4-43DB-B8A9-5081FEF84918}" srcOrd="0" destOrd="0" presId="urn:microsoft.com/office/officeart/2005/8/layout/hierarchy6"/>
    <dgm:cxn modelId="{991E061C-1A00-4EE0-8EEE-B4950C1DCC48}" type="presParOf" srcId="{5271C504-4F2B-403F-A6C4-FD9FA00C2A80}" destId="{1D572DE4-0EF8-4589-9839-E0FF1058C28C}" srcOrd="1" destOrd="0" presId="urn:microsoft.com/office/officeart/2005/8/layout/hierarchy6"/>
    <dgm:cxn modelId="{DB313043-C5DB-415C-871E-059FBF9A35C3}" type="presParOf" srcId="{A8D7828C-6C73-412C-9EDA-19BEE58AA30A}" destId="{C57C3488-DBA5-4ACF-88B3-BD3A6ACABA83}" srcOrd="2" destOrd="0" presId="urn:microsoft.com/office/officeart/2005/8/layout/hierarchy6"/>
    <dgm:cxn modelId="{50C29775-5546-4B24-A9EB-DAADB0D39B57}" type="presParOf" srcId="{A8D7828C-6C73-412C-9EDA-19BEE58AA30A}" destId="{FF6B7337-18EF-454B-93CA-CDF587D16FAB}" srcOrd="3" destOrd="0" presId="urn:microsoft.com/office/officeart/2005/8/layout/hierarchy6"/>
    <dgm:cxn modelId="{20EC6FAF-2645-4CD5-BA6B-D74E409AC6B9}" type="presParOf" srcId="{FF6B7337-18EF-454B-93CA-CDF587D16FAB}" destId="{3C851B5F-5A64-45F2-8A82-B7D875A94ECF}" srcOrd="0" destOrd="0" presId="urn:microsoft.com/office/officeart/2005/8/layout/hierarchy6"/>
    <dgm:cxn modelId="{0526B027-86D1-4A49-9423-DD86CBD3A570}" type="presParOf" srcId="{FF6B7337-18EF-454B-93CA-CDF587D16FAB}" destId="{EAD4A50D-822F-4789-9354-8B9B29466CBB}" srcOrd="1" destOrd="0" presId="urn:microsoft.com/office/officeart/2005/8/layout/hierarchy6"/>
    <dgm:cxn modelId="{AB11F20E-6E4B-4790-9CAF-F86D6E60C386}" type="presParOf" srcId="{A8D7828C-6C73-412C-9EDA-19BEE58AA30A}" destId="{4DFE7A7A-8E08-47B3-A08A-EB5CA604FAC3}" srcOrd="4" destOrd="0" presId="urn:microsoft.com/office/officeart/2005/8/layout/hierarchy6"/>
    <dgm:cxn modelId="{CE87CE29-04CD-4FFF-BA75-29CBEE0E7E58}" type="presParOf" srcId="{A8D7828C-6C73-412C-9EDA-19BEE58AA30A}" destId="{69CC0262-4083-4EF5-B3DD-DDEFF389B8BE}" srcOrd="5" destOrd="0" presId="urn:microsoft.com/office/officeart/2005/8/layout/hierarchy6"/>
    <dgm:cxn modelId="{661FD6C6-BB96-4EDD-A77A-D208A095F1B6}" type="presParOf" srcId="{69CC0262-4083-4EF5-B3DD-DDEFF389B8BE}" destId="{431F66F2-0195-45D3-B628-E5314F7E6D9F}" srcOrd="0" destOrd="0" presId="urn:microsoft.com/office/officeart/2005/8/layout/hierarchy6"/>
    <dgm:cxn modelId="{6DA13510-1D1E-496A-9011-8928998963A9}" type="presParOf" srcId="{69CC0262-4083-4EF5-B3DD-DDEFF389B8BE}" destId="{D3DF67AA-8878-4A91-9C35-FE697C7FC76A}" srcOrd="1" destOrd="0" presId="urn:microsoft.com/office/officeart/2005/8/layout/hierarchy6"/>
    <dgm:cxn modelId="{9DDB7D87-78A5-4A04-8304-FA980A5FFEC9}" type="presParOf" srcId="{A8D7828C-6C73-412C-9EDA-19BEE58AA30A}" destId="{95AD8783-EE1E-4CC4-9B9C-740151749E3E}" srcOrd="6" destOrd="0" presId="urn:microsoft.com/office/officeart/2005/8/layout/hierarchy6"/>
    <dgm:cxn modelId="{1EBE79EF-33E8-48A9-8AEF-8F0A508BA38D}" type="presParOf" srcId="{A8D7828C-6C73-412C-9EDA-19BEE58AA30A}" destId="{0DCFEBBE-2560-494A-A3F4-DE25EA43622F}" srcOrd="7" destOrd="0" presId="urn:microsoft.com/office/officeart/2005/8/layout/hierarchy6"/>
    <dgm:cxn modelId="{B040E8E1-D296-42D6-8262-9F1F311C7D2D}" type="presParOf" srcId="{0DCFEBBE-2560-494A-A3F4-DE25EA43622F}" destId="{B79C6560-DDEC-4C77-B3E2-87900F354B54}" srcOrd="0" destOrd="0" presId="urn:microsoft.com/office/officeart/2005/8/layout/hierarchy6"/>
    <dgm:cxn modelId="{B2B54E3B-98D1-4448-8BCD-F402959967AE}" type="presParOf" srcId="{0DCFEBBE-2560-494A-A3F4-DE25EA43622F}" destId="{E50FFB79-C10F-4E0C-BF4C-2D96CCA94E31}" srcOrd="1" destOrd="0" presId="urn:microsoft.com/office/officeart/2005/8/layout/hierarchy6"/>
    <dgm:cxn modelId="{CA88D550-EB28-4D27-98C8-1150B5791846}" type="presParOf" srcId="{E50FFB79-C10F-4E0C-BF4C-2D96CCA94E31}" destId="{FC112841-FF2E-40A2-BA04-4D5D04F6E956}" srcOrd="0" destOrd="0" presId="urn:microsoft.com/office/officeart/2005/8/layout/hierarchy6"/>
    <dgm:cxn modelId="{91F79A40-CEBD-4F1E-A6EA-4109A1BE9A90}" type="presParOf" srcId="{E50FFB79-C10F-4E0C-BF4C-2D96CCA94E31}" destId="{93B303C1-8211-4FFC-9C7E-B53B7FE59439}" srcOrd="1" destOrd="0" presId="urn:microsoft.com/office/officeart/2005/8/layout/hierarchy6"/>
    <dgm:cxn modelId="{7B69C589-99B4-4875-B1D8-BDB0F8EE75DD}" type="presParOf" srcId="{93B303C1-8211-4FFC-9C7E-B53B7FE59439}" destId="{75E9C81D-59E0-4E99-9B5B-B6147053AD2A}" srcOrd="0" destOrd="0" presId="urn:microsoft.com/office/officeart/2005/8/layout/hierarchy6"/>
    <dgm:cxn modelId="{A7ED6C6C-15B0-44BF-87A0-C4D1300DB22D}" type="presParOf" srcId="{93B303C1-8211-4FFC-9C7E-B53B7FE59439}" destId="{332CB519-F54D-4A64-9CC0-1EE5AF4FA357}" srcOrd="1" destOrd="0" presId="urn:microsoft.com/office/officeart/2005/8/layout/hierarchy6"/>
    <dgm:cxn modelId="{D6B16484-3C1B-4A61-9B5A-73CD381E591F}" type="presParOf" srcId="{A8D7828C-6C73-412C-9EDA-19BEE58AA30A}" destId="{0B629679-CFDD-4358-B925-EB387AA78864}" srcOrd="8" destOrd="0" presId="urn:microsoft.com/office/officeart/2005/8/layout/hierarchy6"/>
    <dgm:cxn modelId="{0C798AE7-0013-4356-B0BF-062AD5F5A9C8}" type="presParOf" srcId="{A8D7828C-6C73-412C-9EDA-19BEE58AA30A}" destId="{95D25B9D-A10A-47CC-A0EB-67E4F5BAC22C}" srcOrd="9" destOrd="0" presId="urn:microsoft.com/office/officeart/2005/8/layout/hierarchy6"/>
    <dgm:cxn modelId="{7A82BDB2-8AA8-4727-A3B8-C2B4E64F9FE0}" type="presParOf" srcId="{95D25B9D-A10A-47CC-A0EB-67E4F5BAC22C}" destId="{37FC6DC5-F954-480F-B080-62BFF69CF048}" srcOrd="0" destOrd="0" presId="urn:microsoft.com/office/officeart/2005/8/layout/hierarchy6"/>
    <dgm:cxn modelId="{31E68144-84C8-4D66-843B-889530A075B2}" type="presParOf" srcId="{95D25B9D-A10A-47CC-A0EB-67E4F5BAC22C}" destId="{C6D26E82-283E-41A0-9E6C-03D9079DAB05}" srcOrd="1" destOrd="0" presId="urn:microsoft.com/office/officeart/2005/8/layout/hierarchy6"/>
    <dgm:cxn modelId="{63238053-F2E8-42DC-9411-23FCBC555B3A}" type="presParOf" srcId="{9727C7FC-CFDF-46EC-9C8E-A47990E1C3FD}" destId="{68ADAC1B-E375-4B8F-AD2D-C8B5DE9FBF3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99D430-C5B3-4D4F-8A44-796C8DABE4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915DD75-C880-46B2-BFA2-CC584F6E97BD}">
      <dgm:prSet phldrT="[텍스트]"/>
      <dgm:spPr>
        <a:solidFill>
          <a:srgbClr val="C00000"/>
        </a:solidFill>
      </dgm:spPr>
      <dgm:t>
        <a:bodyPr/>
        <a:lstStyle/>
        <a:p>
          <a:pPr latinLnBrk="1"/>
          <a:r>
            <a:rPr lang="ko-KR" altLang="en-US" dirty="0" smtClean="0"/>
            <a:t>물류서비스</a:t>
          </a:r>
          <a:endParaRPr lang="ko-KR" altLang="en-US" dirty="0"/>
        </a:p>
      </dgm:t>
    </dgm:pt>
    <dgm:pt modelId="{CE05338A-AE34-415B-881A-4FD82DDFC588}" type="parTrans" cxnId="{239BD0F7-B790-4954-B5F7-636DA88EED13}">
      <dgm:prSet/>
      <dgm:spPr/>
      <dgm:t>
        <a:bodyPr/>
        <a:lstStyle/>
        <a:p>
          <a:pPr latinLnBrk="1"/>
          <a:endParaRPr lang="ko-KR" altLang="en-US"/>
        </a:p>
      </dgm:t>
    </dgm:pt>
    <dgm:pt modelId="{A1942985-0D51-40D6-A9A2-F2F73DE87084}" type="sibTrans" cxnId="{239BD0F7-B790-4954-B5F7-636DA88EED13}">
      <dgm:prSet/>
      <dgm:spPr/>
      <dgm:t>
        <a:bodyPr/>
        <a:lstStyle/>
        <a:p>
          <a:pPr latinLnBrk="1"/>
          <a:endParaRPr lang="ko-KR" altLang="en-US"/>
        </a:p>
      </dgm:t>
    </dgm:pt>
    <dgm:pt modelId="{18C995F3-55A3-47B1-88A2-B488574CA57A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재고관리</a:t>
          </a:r>
          <a:endParaRPr lang="ko-KR" altLang="en-US" dirty="0"/>
        </a:p>
      </dgm:t>
    </dgm:pt>
    <dgm:pt modelId="{3C485009-EECE-4EA4-9B28-5385C6B444DB}" type="parTrans" cxnId="{8BD84022-C572-4346-AE7A-16553427BBFA}">
      <dgm:prSet/>
      <dgm:spPr/>
      <dgm:t>
        <a:bodyPr/>
        <a:lstStyle/>
        <a:p>
          <a:pPr latinLnBrk="1"/>
          <a:endParaRPr lang="ko-KR" altLang="en-US"/>
        </a:p>
      </dgm:t>
    </dgm:pt>
    <dgm:pt modelId="{57547D4C-4813-46FF-A301-989B9412F680}" type="sibTrans" cxnId="{8BD84022-C572-4346-AE7A-16553427BBFA}">
      <dgm:prSet/>
      <dgm:spPr/>
      <dgm:t>
        <a:bodyPr/>
        <a:lstStyle/>
        <a:p>
          <a:pPr latinLnBrk="1"/>
          <a:endParaRPr lang="ko-KR" altLang="en-US"/>
        </a:p>
      </dgm:t>
    </dgm:pt>
    <dgm:pt modelId="{4DECE582-11A7-4396-8006-31544377D8FD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반품 승인</a:t>
          </a:r>
          <a:r>
            <a:rPr lang="en-US" altLang="ko-KR" dirty="0" smtClean="0"/>
            <a:t>/</a:t>
          </a:r>
          <a:r>
            <a:rPr lang="ko-KR" altLang="en-US" dirty="0" smtClean="0"/>
            <a:t>입고</a:t>
          </a:r>
          <a:endParaRPr lang="ko-KR" altLang="en-US" dirty="0"/>
        </a:p>
      </dgm:t>
    </dgm:pt>
    <dgm:pt modelId="{8565811B-4D6F-46F3-AF9C-780B0B5E6388}" type="parTrans" cxnId="{B3B119E6-7140-4677-972D-B8FE78E71770}">
      <dgm:prSet/>
      <dgm:spPr/>
      <dgm:t>
        <a:bodyPr/>
        <a:lstStyle/>
        <a:p>
          <a:pPr latinLnBrk="1"/>
          <a:endParaRPr lang="ko-KR" altLang="en-US"/>
        </a:p>
      </dgm:t>
    </dgm:pt>
    <dgm:pt modelId="{99F6ECAE-AA76-4DA4-9987-C03533D6A255}" type="sibTrans" cxnId="{B3B119E6-7140-4677-972D-B8FE78E71770}">
      <dgm:prSet/>
      <dgm:spPr/>
      <dgm:t>
        <a:bodyPr/>
        <a:lstStyle/>
        <a:p>
          <a:pPr latinLnBrk="1"/>
          <a:endParaRPr lang="ko-KR" altLang="en-US"/>
        </a:p>
      </dgm:t>
    </dgm:pt>
    <dgm:pt modelId="{A9CAD79B-E55D-4249-9EAD-333F51264A0B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품질검사</a:t>
          </a:r>
          <a:endParaRPr lang="ko-KR" altLang="en-US" dirty="0"/>
        </a:p>
      </dgm:t>
    </dgm:pt>
    <dgm:pt modelId="{C0CD5C30-694E-4C2A-A339-6F2A23710F99}" type="parTrans" cxnId="{B6762647-23B6-4898-9FA6-FEF8C35DA6F6}">
      <dgm:prSet/>
      <dgm:spPr/>
      <dgm:t>
        <a:bodyPr/>
        <a:lstStyle/>
        <a:p>
          <a:pPr latinLnBrk="1"/>
          <a:endParaRPr lang="ko-KR" altLang="en-US"/>
        </a:p>
      </dgm:t>
    </dgm:pt>
    <dgm:pt modelId="{BE3D832D-E5A7-4427-999D-5904799C57FE}" type="sibTrans" cxnId="{B6762647-23B6-4898-9FA6-FEF8C35DA6F6}">
      <dgm:prSet/>
      <dgm:spPr/>
      <dgm:t>
        <a:bodyPr/>
        <a:lstStyle/>
        <a:p>
          <a:pPr latinLnBrk="1"/>
          <a:endParaRPr lang="ko-KR" altLang="en-US"/>
        </a:p>
      </dgm:t>
    </dgm:pt>
    <dgm:pt modelId="{58568CE6-9EA6-4C30-87BC-77A7F7345736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재고 조사</a:t>
          </a:r>
          <a:endParaRPr lang="ko-KR" altLang="en-US" dirty="0"/>
        </a:p>
      </dgm:t>
    </dgm:pt>
    <dgm:pt modelId="{9A7EAC14-111A-4448-8FF5-15839F917292}" type="parTrans" cxnId="{68A0AC25-3A57-4276-B476-8F294CB41EB6}">
      <dgm:prSet/>
      <dgm:spPr/>
      <dgm:t>
        <a:bodyPr/>
        <a:lstStyle/>
        <a:p>
          <a:pPr latinLnBrk="1"/>
          <a:endParaRPr lang="ko-KR" altLang="en-US"/>
        </a:p>
      </dgm:t>
    </dgm:pt>
    <dgm:pt modelId="{D6E45A22-D508-49F4-B439-1E10DE440083}" type="sibTrans" cxnId="{68A0AC25-3A57-4276-B476-8F294CB41EB6}">
      <dgm:prSet/>
      <dgm:spPr/>
      <dgm:t>
        <a:bodyPr/>
        <a:lstStyle/>
        <a:p>
          <a:pPr latinLnBrk="1"/>
          <a:endParaRPr lang="ko-KR" altLang="en-US"/>
        </a:p>
      </dgm:t>
    </dgm:pt>
    <dgm:pt modelId="{38DB429A-3A8B-4243-9C4C-25A41D2FBE13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고객센터</a:t>
          </a:r>
          <a:endParaRPr lang="ko-KR" altLang="en-US" dirty="0"/>
        </a:p>
      </dgm:t>
    </dgm:pt>
    <dgm:pt modelId="{96F2EA59-0747-4BF6-BF7B-C1008940544D}" type="parTrans" cxnId="{21739477-B731-4696-9E9D-7ACD3A126A2F}">
      <dgm:prSet/>
      <dgm:spPr/>
      <dgm:t>
        <a:bodyPr/>
        <a:lstStyle/>
        <a:p>
          <a:pPr latinLnBrk="1"/>
          <a:endParaRPr lang="ko-KR" altLang="en-US"/>
        </a:p>
      </dgm:t>
    </dgm:pt>
    <dgm:pt modelId="{C5086410-CFFA-4F8C-992A-6AE5E4031DFB}" type="sibTrans" cxnId="{21739477-B731-4696-9E9D-7ACD3A126A2F}">
      <dgm:prSet/>
      <dgm:spPr/>
      <dgm:t>
        <a:bodyPr/>
        <a:lstStyle/>
        <a:p>
          <a:pPr latinLnBrk="1"/>
          <a:endParaRPr lang="ko-KR" altLang="en-US"/>
        </a:p>
      </dgm:t>
    </dgm:pt>
    <dgm:pt modelId="{C372142E-541D-4E94-9402-4BA0AF9B3E2A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재고 조회</a:t>
          </a:r>
          <a:endParaRPr lang="ko-KR" altLang="en-US" dirty="0"/>
        </a:p>
      </dgm:t>
    </dgm:pt>
    <dgm:pt modelId="{2369F36E-7842-4BD7-8754-865655D3C44B}" type="parTrans" cxnId="{E93B32CD-61A0-458A-85EC-C1D034417887}">
      <dgm:prSet/>
      <dgm:spPr/>
      <dgm:t>
        <a:bodyPr/>
        <a:lstStyle/>
        <a:p>
          <a:pPr latinLnBrk="1"/>
          <a:endParaRPr lang="ko-KR" altLang="en-US"/>
        </a:p>
      </dgm:t>
    </dgm:pt>
    <dgm:pt modelId="{849885EF-8A45-4607-B012-3B8917F4DF0E}" type="sibTrans" cxnId="{E93B32CD-61A0-458A-85EC-C1D034417887}">
      <dgm:prSet/>
      <dgm:spPr/>
      <dgm:t>
        <a:bodyPr/>
        <a:lstStyle/>
        <a:p>
          <a:pPr latinLnBrk="1"/>
          <a:endParaRPr lang="ko-KR" altLang="en-US"/>
        </a:p>
      </dgm:t>
    </dgm:pt>
    <dgm:pt modelId="{D1CA0392-F5E2-415B-AEF5-2AFA9BA5EC2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입고</a:t>
          </a:r>
          <a:r>
            <a:rPr lang="en-US" altLang="ko-KR" dirty="0" smtClean="0"/>
            <a:t>/</a:t>
          </a:r>
          <a:r>
            <a:rPr lang="ko-KR" altLang="en-US" dirty="0" smtClean="0"/>
            <a:t>배송</a:t>
          </a:r>
          <a:endParaRPr lang="ko-KR" altLang="en-US" dirty="0"/>
        </a:p>
      </dgm:t>
    </dgm:pt>
    <dgm:pt modelId="{79447F74-46D2-44A1-A3E7-D1FDD03A2C16}" type="parTrans" cxnId="{E1A1351C-5692-41FC-AFFD-BEEC596A50B4}">
      <dgm:prSet/>
      <dgm:spPr/>
      <dgm:t>
        <a:bodyPr/>
        <a:lstStyle/>
        <a:p>
          <a:pPr latinLnBrk="1"/>
          <a:endParaRPr lang="ko-KR" altLang="en-US"/>
        </a:p>
      </dgm:t>
    </dgm:pt>
    <dgm:pt modelId="{226C01FB-54B0-4127-A26D-E0CA146F05A7}" type="sibTrans" cxnId="{E1A1351C-5692-41FC-AFFD-BEEC596A50B4}">
      <dgm:prSet/>
      <dgm:spPr/>
      <dgm:t>
        <a:bodyPr/>
        <a:lstStyle/>
        <a:p>
          <a:pPr latinLnBrk="1"/>
          <a:endParaRPr lang="ko-KR" altLang="en-US"/>
        </a:p>
      </dgm:t>
    </dgm:pt>
    <dgm:pt modelId="{7B1E9B25-4E0F-4D1B-B98E-261209AA495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입고 관리</a:t>
          </a:r>
          <a:endParaRPr lang="ko-KR" altLang="en-US" dirty="0"/>
        </a:p>
      </dgm:t>
    </dgm:pt>
    <dgm:pt modelId="{961BA5D0-F6AE-49FF-B014-04CD5B923779}" type="parTrans" cxnId="{50D9B899-348D-42AF-A639-89B0F5DE4A00}">
      <dgm:prSet/>
      <dgm:spPr/>
      <dgm:t>
        <a:bodyPr/>
        <a:lstStyle/>
        <a:p>
          <a:pPr latinLnBrk="1"/>
          <a:endParaRPr lang="ko-KR" altLang="en-US"/>
        </a:p>
      </dgm:t>
    </dgm:pt>
    <dgm:pt modelId="{5401B225-A76F-4C37-9580-472A83C38983}" type="sibTrans" cxnId="{50D9B899-348D-42AF-A639-89B0F5DE4A00}">
      <dgm:prSet/>
      <dgm:spPr/>
      <dgm:t>
        <a:bodyPr/>
        <a:lstStyle/>
        <a:p>
          <a:pPr latinLnBrk="1"/>
          <a:endParaRPr lang="ko-KR" altLang="en-US"/>
        </a:p>
      </dgm:t>
    </dgm:pt>
    <dgm:pt modelId="{1B7F3507-DC2C-47FA-8F7C-32C790E5070F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반품 관리</a:t>
          </a:r>
          <a:endParaRPr lang="ko-KR" altLang="en-US" dirty="0"/>
        </a:p>
      </dgm:t>
    </dgm:pt>
    <dgm:pt modelId="{17E5A474-12E5-445A-AF68-954C534BA92C}" type="parTrans" cxnId="{662A7EAC-87E3-448A-BA9D-27DBB71A7176}">
      <dgm:prSet/>
      <dgm:spPr/>
      <dgm:t>
        <a:bodyPr/>
        <a:lstStyle/>
        <a:p>
          <a:pPr latinLnBrk="1"/>
          <a:endParaRPr lang="ko-KR" altLang="en-US"/>
        </a:p>
      </dgm:t>
    </dgm:pt>
    <dgm:pt modelId="{8EF7F6AB-A937-46F3-89FE-B28996209EAE}" type="sibTrans" cxnId="{662A7EAC-87E3-448A-BA9D-27DBB71A7176}">
      <dgm:prSet/>
      <dgm:spPr/>
      <dgm:t>
        <a:bodyPr/>
        <a:lstStyle/>
        <a:p>
          <a:pPr latinLnBrk="1"/>
          <a:endParaRPr lang="ko-KR" altLang="en-US"/>
        </a:p>
      </dgm:t>
    </dgm:pt>
    <dgm:pt modelId="{E9B488E6-4B10-41DF-B68E-6B4F05595680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품질검사</a:t>
          </a:r>
          <a:endParaRPr lang="ko-KR" altLang="en-US" dirty="0"/>
        </a:p>
      </dgm:t>
    </dgm:pt>
    <dgm:pt modelId="{BB1D6742-F205-44AF-976E-E64269A74EF3}" type="parTrans" cxnId="{1ACEA041-E30E-414E-82F0-AA41AE9141D0}">
      <dgm:prSet/>
      <dgm:spPr/>
      <dgm:t>
        <a:bodyPr/>
        <a:lstStyle/>
        <a:p>
          <a:pPr latinLnBrk="1"/>
          <a:endParaRPr lang="ko-KR" altLang="en-US"/>
        </a:p>
      </dgm:t>
    </dgm:pt>
    <dgm:pt modelId="{CD804826-0F71-4565-9E75-622615F8B65E}" type="sibTrans" cxnId="{1ACEA041-E30E-414E-82F0-AA41AE9141D0}">
      <dgm:prSet/>
      <dgm:spPr/>
      <dgm:t>
        <a:bodyPr/>
        <a:lstStyle/>
        <a:p>
          <a:pPr latinLnBrk="1"/>
          <a:endParaRPr lang="ko-KR" altLang="en-US"/>
        </a:p>
      </dgm:t>
    </dgm:pt>
    <dgm:pt modelId="{93A5297D-FBFB-4460-BE90-353A39AE9A50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공지사항</a:t>
          </a:r>
          <a:endParaRPr lang="ko-KR" altLang="en-US" dirty="0"/>
        </a:p>
      </dgm:t>
    </dgm:pt>
    <dgm:pt modelId="{0C2C5ADC-9AC7-4AC5-AAAE-D0D95F59C163}" type="parTrans" cxnId="{EA33C684-94CE-4281-A157-7D4455109645}">
      <dgm:prSet/>
      <dgm:spPr/>
      <dgm:t>
        <a:bodyPr/>
        <a:lstStyle/>
        <a:p>
          <a:pPr latinLnBrk="1"/>
          <a:endParaRPr lang="ko-KR" altLang="en-US"/>
        </a:p>
      </dgm:t>
    </dgm:pt>
    <dgm:pt modelId="{6B83C12A-BC99-4246-B3C7-CE35FADEEEE4}" type="sibTrans" cxnId="{EA33C684-94CE-4281-A157-7D4455109645}">
      <dgm:prSet/>
      <dgm:spPr/>
      <dgm:t>
        <a:bodyPr/>
        <a:lstStyle/>
        <a:p>
          <a:pPr latinLnBrk="1"/>
          <a:endParaRPr lang="ko-KR" altLang="en-US"/>
        </a:p>
      </dgm:t>
    </dgm:pt>
    <dgm:pt modelId="{AC881853-3EB8-4D3D-B899-4F14D88BE2E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게시판</a:t>
          </a:r>
          <a:endParaRPr lang="ko-KR" altLang="en-US" dirty="0"/>
        </a:p>
      </dgm:t>
    </dgm:pt>
    <dgm:pt modelId="{4526946B-4AF2-4CC2-9650-A03EBCF5603B}" type="parTrans" cxnId="{4B4FE383-1CE0-4D1B-B977-5DF479C79E2D}">
      <dgm:prSet/>
      <dgm:spPr/>
      <dgm:t>
        <a:bodyPr/>
        <a:lstStyle/>
        <a:p>
          <a:pPr latinLnBrk="1"/>
          <a:endParaRPr lang="ko-KR" altLang="en-US"/>
        </a:p>
      </dgm:t>
    </dgm:pt>
    <dgm:pt modelId="{374F902E-29D3-4F17-83FE-570391086F99}" type="sibTrans" cxnId="{4B4FE383-1CE0-4D1B-B977-5DF479C79E2D}">
      <dgm:prSet/>
      <dgm:spPr/>
      <dgm:t>
        <a:bodyPr/>
        <a:lstStyle/>
        <a:p>
          <a:pPr latinLnBrk="1"/>
          <a:endParaRPr lang="ko-KR" altLang="en-US"/>
        </a:p>
      </dgm:t>
    </dgm:pt>
    <dgm:pt modelId="{900C6CE1-B945-4C6B-A35B-B2B3E920381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en-US" altLang="ko-KR" dirty="0" err="1" smtClean="0"/>
            <a:t>QnA</a:t>
          </a:r>
          <a:endParaRPr lang="ko-KR" altLang="en-US" dirty="0"/>
        </a:p>
      </dgm:t>
    </dgm:pt>
    <dgm:pt modelId="{CAAADFB5-C3C4-404A-B6D7-7834AD9EDA41}" type="parTrans" cxnId="{636F2AF3-80DB-4E83-A7BB-3A07919A363F}">
      <dgm:prSet/>
      <dgm:spPr/>
      <dgm:t>
        <a:bodyPr/>
        <a:lstStyle/>
        <a:p>
          <a:pPr latinLnBrk="1"/>
          <a:endParaRPr lang="ko-KR" altLang="en-US"/>
        </a:p>
      </dgm:t>
    </dgm:pt>
    <dgm:pt modelId="{09234481-0BD4-43BD-A3AB-57966D75D517}" type="sibTrans" cxnId="{636F2AF3-80DB-4E83-A7BB-3A07919A363F}">
      <dgm:prSet/>
      <dgm:spPr/>
      <dgm:t>
        <a:bodyPr/>
        <a:lstStyle/>
        <a:p>
          <a:pPr latinLnBrk="1"/>
          <a:endParaRPr lang="ko-KR" altLang="en-US"/>
        </a:p>
      </dgm:t>
    </dgm:pt>
    <dgm:pt modelId="{D214EF6C-54A7-48CD-B9DC-4104913613F1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개선요청</a:t>
          </a:r>
          <a:endParaRPr lang="ko-KR" altLang="en-US" dirty="0"/>
        </a:p>
      </dgm:t>
    </dgm:pt>
    <dgm:pt modelId="{E0C4F2E4-79ED-41ED-8F0C-3068E6D1AA50}" type="parTrans" cxnId="{80CE1D24-6098-4685-A151-1080D511C256}">
      <dgm:prSet/>
      <dgm:spPr/>
      <dgm:t>
        <a:bodyPr/>
        <a:lstStyle/>
        <a:p>
          <a:pPr latinLnBrk="1"/>
          <a:endParaRPr lang="ko-KR" altLang="en-US"/>
        </a:p>
      </dgm:t>
    </dgm:pt>
    <dgm:pt modelId="{AD5C1FDC-8C53-46F9-980C-AA61FBF99733}" type="sibTrans" cxnId="{80CE1D24-6098-4685-A151-1080D511C256}">
      <dgm:prSet/>
      <dgm:spPr/>
      <dgm:t>
        <a:bodyPr/>
        <a:lstStyle/>
        <a:p>
          <a:pPr latinLnBrk="1"/>
          <a:endParaRPr lang="ko-KR" altLang="en-US"/>
        </a:p>
      </dgm:t>
    </dgm:pt>
    <dgm:pt modelId="{E77C18A9-FAD9-4929-AFF0-48ED1C194CC2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배송 준비</a:t>
          </a:r>
          <a:endParaRPr lang="ko-KR" altLang="en-US" dirty="0"/>
        </a:p>
      </dgm:t>
    </dgm:pt>
    <dgm:pt modelId="{A719EBB1-D51E-41E5-B65D-078FD3EEAE4F}" type="parTrans" cxnId="{A3C976C4-648D-41B5-9B9D-A3D74599317B}">
      <dgm:prSet/>
      <dgm:spPr/>
      <dgm:t>
        <a:bodyPr/>
        <a:lstStyle/>
        <a:p>
          <a:pPr latinLnBrk="1"/>
          <a:endParaRPr lang="ko-KR" altLang="en-US"/>
        </a:p>
      </dgm:t>
    </dgm:pt>
    <dgm:pt modelId="{FA01A9F2-5293-4619-9ACB-450C94322F8B}" type="sibTrans" cxnId="{A3C976C4-648D-41B5-9B9D-A3D74599317B}">
      <dgm:prSet/>
      <dgm:spPr/>
      <dgm:t>
        <a:bodyPr/>
        <a:lstStyle/>
        <a:p>
          <a:pPr latinLnBrk="1"/>
          <a:endParaRPr lang="ko-KR" altLang="en-US"/>
        </a:p>
      </dgm:t>
    </dgm:pt>
    <dgm:pt modelId="{24BFBFBE-3850-4F7D-9597-6E268A1DEAE9}">
      <dgm:prSet phldrT="[텍스트]"/>
      <dgm:spPr>
        <a:solidFill>
          <a:srgbClr val="FF0000"/>
        </a:solidFill>
      </dgm:spPr>
      <dgm:t>
        <a:bodyPr/>
        <a:lstStyle/>
        <a:p>
          <a:pPr latinLnBrk="1"/>
          <a:r>
            <a:rPr lang="ko-KR" altLang="en-US" dirty="0" smtClean="0"/>
            <a:t>배송 이력</a:t>
          </a:r>
          <a:endParaRPr lang="ko-KR" altLang="en-US" dirty="0"/>
        </a:p>
      </dgm:t>
    </dgm:pt>
    <dgm:pt modelId="{4B1939E8-365F-434E-93CB-E4100F2A8EF7}" type="parTrans" cxnId="{327E7037-A019-41A9-A943-FE4313487EFE}">
      <dgm:prSet/>
      <dgm:spPr/>
      <dgm:t>
        <a:bodyPr/>
        <a:lstStyle/>
        <a:p>
          <a:pPr latinLnBrk="1"/>
          <a:endParaRPr lang="ko-KR" altLang="en-US"/>
        </a:p>
      </dgm:t>
    </dgm:pt>
    <dgm:pt modelId="{5FCBD2E4-BCF8-4F8A-A98B-CC1416172EA5}" type="sibTrans" cxnId="{327E7037-A019-41A9-A943-FE4313487EFE}">
      <dgm:prSet/>
      <dgm:spPr/>
      <dgm:t>
        <a:bodyPr/>
        <a:lstStyle/>
        <a:p>
          <a:pPr latinLnBrk="1"/>
          <a:endParaRPr lang="ko-KR" altLang="en-US"/>
        </a:p>
      </dgm:t>
    </dgm:pt>
    <dgm:pt modelId="{45FF4482-8D20-4F8D-BFEE-46C16A06CAC1}" type="pres">
      <dgm:prSet presAssocID="{2E99D430-C5B3-4D4F-8A44-796C8DABE4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EC185C-B078-42D3-900F-B0B91558FBE1}" type="pres">
      <dgm:prSet presAssocID="{B915DD75-C880-46B2-BFA2-CC584F6E97BD}" presName="hierRoot1" presStyleCnt="0">
        <dgm:presLayoutVars>
          <dgm:hierBranch val="init"/>
        </dgm:presLayoutVars>
      </dgm:prSet>
      <dgm:spPr/>
    </dgm:pt>
    <dgm:pt modelId="{D5DB63FF-EF0E-4D7B-A121-6D631E8E5A4E}" type="pres">
      <dgm:prSet presAssocID="{B915DD75-C880-46B2-BFA2-CC584F6E97BD}" presName="rootComposite1" presStyleCnt="0"/>
      <dgm:spPr/>
    </dgm:pt>
    <dgm:pt modelId="{F43BE611-12EA-460F-BA42-5B39102D1E05}" type="pres">
      <dgm:prSet presAssocID="{B915DD75-C880-46B2-BFA2-CC584F6E97BD}" presName="rootText1" presStyleLbl="node0" presStyleIdx="0" presStyleCnt="1" custScaleX="1150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8D2880-B72F-4866-9D95-3AC3162933B0}" type="pres">
      <dgm:prSet presAssocID="{B915DD75-C880-46B2-BFA2-CC584F6E97B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41BDB9A-B4C3-4946-B664-E6B048AE3C6F}" type="pres">
      <dgm:prSet presAssocID="{B915DD75-C880-46B2-BFA2-CC584F6E97BD}" presName="hierChild2" presStyleCnt="0"/>
      <dgm:spPr/>
    </dgm:pt>
    <dgm:pt modelId="{4183A076-1574-4638-AD53-4ED4C8C33D2B}" type="pres">
      <dgm:prSet presAssocID="{3C485009-EECE-4EA4-9B28-5385C6B444DB}" presName="Name64" presStyleLbl="parChTrans1D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BB82D241-BBDB-425A-A033-6F68FE0F4DAC}" type="pres">
      <dgm:prSet presAssocID="{18C995F3-55A3-47B1-88A2-B488574CA57A}" presName="hierRoot2" presStyleCnt="0">
        <dgm:presLayoutVars>
          <dgm:hierBranch val="init"/>
        </dgm:presLayoutVars>
      </dgm:prSet>
      <dgm:spPr/>
    </dgm:pt>
    <dgm:pt modelId="{197D5CAD-9A23-4CA1-8E79-ED643D4ACF4A}" type="pres">
      <dgm:prSet presAssocID="{18C995F3-55A3-47B1-88A2-B488574CA57A}" presName="rootComposite" presStyleCnt="0"/>
      <dgm:spPr/>
    </dgm:pt>
    <dgm:pt modelId="{22C9DCCC-8C2E-4523-8751-B2122FBE1469}" type="pres">
      <dgm:prSet presAssocID="{18C995F3-55A3-47B1-88A2-B488574CA57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A5268F-320E-4BCB-BD00-96119D1B5EF1}" type="pres">
      <dgm:prSet presAssocID="{18C995F3-55A3-47B1-88A2-B488574CA57A}" presName="rootConnector" presStyleLbl="node2" presStyleIdx="0" presStyleCnt="5"/>
      <dgm:spPr/>
      <dgm:t>
        <a:bodyPr/>
        <a:lstStyle/>
        <a:p>
          <a:pPr latinLnBrk="1"/>
          <a:endParaRPr lang="ko-KR" altLang="en-US"/>
        </a:p>
      </dgm:t>
    </dgm:pt>
    <dgm:pt modelId="{45788BF2-DA29-49EA-9E65-2336C9A02D09}" type="pres">
      <dgm:prSet presAssocID="{18C995F3-55A3-47B1-88A2-B488574CA57A}" presName="hierChild4" presStyleCnt="0"/>
      <dgm:spPr/>
    </dgm:pt>
    <dgm:pt modelId="{ECC921CD-BBE7-4E40-B389-FC2A713E44C4}" type="pres">
      <dgm:prSet presAssocID="{2369F36E-7842-4BD7-8754-865655D3C44B}" presName="Name64" presStyleLbl="parChTrans1D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299F61C8-DCD7-4018-B0AA-8293BFA29C52}" type="pres">
      <dgm:prSet presAssocID="{C372142E-541D-4E94-9402-4BA0AF9B3E2A}" presName="hierRoot2" presStyleCnt="0">
        <dgm:presLayoutVars>
          <dgm:hierBranch val="init"/>
        </dgm:presLayoutVars>
      </dgm:prSet>
      <dgm:spPr/>
    </dgm:pt>
    <dgm:pt modelId="{43261D11-54F9-49B8-AE9B-7176EC8EC2D5}" type="pres">
      <dgm:prSet presAssocID="{C372142E-541D-4E94-9402-4BA0AF9B3E2A}" presName="rootComposite" presStyleCnt="0"/>
      <dgm:spPr/>
    </dgm:pt>
    <dgm:pt modelId="{329A8D9F-F488-4647-A5C2-D0E3B74ED23C}" type="pres">
      <dgm:prSet presAssocID="{C372142E-541D-4E94-9402-4BA0AF9B3E2A}" presName="rootText" presStyleLbl="node3" presStyleIdx="0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BC3152-ACFD-4A28-A811-E2C6825D7A5C}" type="pres">
      <dgm:prSet presAssocID="{C372142E-541D-4E94-9402-4BA0AF9B3E2A}" presName="rootConnector" presStyleLbl="node3" presStyleIdx="0" presStyleCnt="11"/>
      <dgm:spPr/>
      <dgm:t>
        <a:bodyPr/>
        <a:lstStyle/>
        <a:p>
          <a:pPr latinLnBrk="1"/>
          <a:endParaRPr lang="ko-KR" altLang="en-US"/>
        </a:p>
      </dgm:t>
    </dgm:pt>
    <dgm:pt modelId="{7B10044C-BE73-4418-8117-2D6C26F584A4}" type="pres">
      <dgm:prSet presAssocID="{C372142E-541D-4E94-9402-4BA0AF9B3E2A}" presName="hierChild4" presStyleCnt="0"/>
      <dgm:spPr/>
    </dgm:pt>
    <dgm:pt modelId="{31CC7CC8-D899-4667-9398-436DA71ED484}" type="pres">
      <dgm:prSet presAssocID="{C372142E-541D-4E94-9402-4BA0AF9B3E2A}" presName="hierChild5" presStyleCnt="0"/>
      <dgm:spPr/>
    </dgm:pt>
    <dgm:pt modelId="{EB3316F3-CDC9-4953-AA0B-EF3E67681E54}" type="pres">
      <dgm:prSet presAssocID="{9A7EAC14-111A-4448-8FF5-15839F917292}" presName="Name64" presStyleLbl="parChTrans1D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4A48FD61-A005-4733-81FF-9E11F0B6C9AF}" type="pres">
      <dgm:prSet presAssocID="{58568CE6-9EA6-4C30-87BC-77A7F7345736}" presName="hierRoot2" presStyleCnt="0">
        <dgm:presLayoutVars>
          <dgm:hierBranch val="init"/>
        </dgm:presLayoutVars>
      </dgm:prSet>
      <dgm:spPr/>
    </dgm:pt>
    <dgm:pt modelId="{178611B9-D7BF-41D7-955D-7FF3162FB8DB}" type="pres">
      <dgm:prSet presAssocID="{58568CE6-9EA6-4C30-87BC-77A7F7345736}" presName="rootComposite" presStyleCnt="0"/>
      <dgm:spPr/>
    </dgm:pt>
    <dgm:pt modelId="{5A327EC5-BC9E-4C5B-91EA-4F06A9E24E32}" type="pres">
      <dgm:prSet presAssocID="{58568CE6-9EA6-4C30-87BC-77A7F7345736}" presName="rootText" presStyleLbl="node3" presStyleIdx="1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4E8DC8-74E1-458D-921D-F76058D8B31C}" type="pres">
      <dgm:prSet presAssocID="{58568CE6-9EA6-4C30-87BC-77A7F7345736}" presName="rootConnector" presStyleLbl="node3" presStyleIdx="1" presStyleCnt="11"/>
      <dgm:spPr/>
      <dgm:t>
        <a:bodyPr/>
        <a:lstStyle/>
        <a:p>
          <a:pPr latinLnBrk="1"/>
          <a:endParaRPr lang="ko-KR" altLang="en-US"/>
        </a:p>
      </dgm:t>
    </dgm:pt>
    <dgm:pt modelId="{B2481C55-C9B3-4090-BD9E-B42C4005F40D}" type="pres">
      <dgm:prSet presAssocID="{58568CE6-9EA6-4C30-87BC-77A7F7345736}" presName="hierChild4" presStyleCnt="0"/>
      <dgm:spPr/>
    </dgm:pt>
    <dgm:pt modelId="{788B57B0-EF52-4483-AA96-FB03C1664165}" type="pres">
      <dgm:prSet presAssocID="{58568CE6-9EA6-4C30-87BC-77A7F7345736}" presName="hierChild5" presStyleCnt="0"/>
      <dgm:spPr/>
    </dgm:pt>
    <dgm:pt modelId="{04A1289D-C946-41C1-B04A-093035A6E4C6}" type="pres">
      <dgm:prSet presAssocID="{18C995F3-55A3-47B1-88A2-B488574CA57A}" presName="hierChild5" presStyleCnt="0"/>
      <dgm:spPr/>
    </dgm:pt>
    <dgm:pt modelId="{564B71CC-B094-4460-89FA-4EB89C1423A6}" type="pres">
      <dgm:prSet presAssocID="{79447F74-46D2-44A1-A3E7-D1FDD03A2C16}" presName="Name64" presStyleLbl="parChTrans1D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5FE5AFEE-1AA4-455A-A37D-FCFB73C1F04B}" type="pres">
      <dgm:prSet presAssocID="{D1CA0392-F5E2-415B-AEF5-2AFA9BA5EC22}" presName="hierRoot2" presStyleCnt="0">
        <dgm:presLayoutVars>
          <dgm:hierBranch val="init"/>
        </dgm:presLayoutVars>
      </dgm:prSet>
      <dgm:spPr/>
    </dgm:pt>
    <dgm:pt modelId="{3DD1D4EB-42DB-4C84-B234-BC444A2EE059}" type="pres">
      <dgm:prSet presAssocID="{D1CA0392-F5E2-415B-AEF5-2AFA9BA5EC22}" presName="rootComposite" presStyleCnt="0"/>
      <dgm:spPr/>
    </dgm:pt>
    <dgm:pt modelId="{2CF37DC2-70D9-4AF1-A101-8143CBFDCEA9}" type="pres">
      <dgm:prSet presAssocID="{D1CA0392-F5E2-415B-AEF5-2AFA9BA5EC22}" presName="rootText" presStyleLbl="node2" presStyleIdx="1" presStyleCnt="5" custLinFactY="24709" custLinFactNeighborY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459AB0-721F-41C2-8691-7FEA3A89D5ED}" type="pres">
      <dgm:prSet presAssocID="{D1CA0392-F5E2-415B-AEF5-2AFA9BA5EC22}" presName="rootConnector" presStyleLbl="node2" presStyleIdx="1" presStyleCnt="5"/>
      <dgm:spPr/>
      <dgm:t>
        <a:bodyPr/>
        <a:lstStyle/>
        <a:p>
          <a:pPr latinLnBrk="1"/>
          <a:endParaRPr lang="ko-KR" altLang="en-US"/>
        </a:p>
      </dgm:t>
    </dgm:pt>
    <dgm:pt modelId="{F0E8CC61-E4C1-4F0A-ADAB-39FB34EF6B15}" type="pres">
      <dgm:prSet presAssocID="{D1CA0392-F5E2-415B-AEF5-2AFA9BA5EC22}" presName="hierChild4" presStyleCnt="0"/>
      <dgm:spPr/>
    </dgm:pt>
    <dgm:pt modelId="{8C919280-440D-4BA7-BC36-119D99B9D840}" type="pres">
      <dgm:prSet presAssocID="{961BA5D0-F6AE-49FF-B014-04CD5B923779}" presName="Name64" presStyleLbl="parChTrans1D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7EEDDC5F-87F1-41EA-979A-1D4ECC81353B}" type="pres">
      <dgm:prSet presAssocID="{7B1E9B25-4E0F-4D1B-B98E-261209AA4952}" presName="hierRoot2" presStyleCnt="0">
        <dgm:presLayoutVars>
          <dgm:hierBranch val="init"/>
        </dgm:presLayoutVars>
      </dgm:prSet>
      <dgm:spPr/>
    </dgm:pt>
    <dgm:pt modelId="{C6366055-D2DF-4FC6-8A8B-BA8B0E9D3CFC}" type="pres">
      <dgm:prSet presAssocID="{7B1E9B25-4E0F-4D1B-B98E-261209AA4952}" presName="rootComposite" presStyleCnt="0"/>
      <dgm:spPr/>
    </dgm:pt>
    <dgm:pt modelId="{950B096A-4045-4DA7-ACCD-013D7CE39391}" type="pres">
      <dgm:prSet presAssocID="{7B1E9B25-4E0F-4D1B-B98E-261209AA4952}" presName="rootText" presStyleLbl="node3" presStyleIdx="2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DC9376-7F5F-4E8A-A375-46B38A4B43C8}" type="pres">
      <dgm:prSet presAssocID="{7B1E9B25-4E0F-4D1B-B98E-261209AA4952}" presName="rootConnector" presStyleLbl="node3" presStyleIdx="2" presStyleCnt="11"/>
      <dgm:spPr/>
      <dgm:t>
        <a:bodyPr/>
        <a:lstStyle/>
        <a:p>
          <a:pPr latinLnBrk="1"/>
          <a:endParaRPr lang="ko-KR" altLang="en-US"/>
        </a:p>
      </dgm:t>
    </dgm:pt>
    <dgm:pt modelId="{BA4CEC1F-323F-4C4F-A01A-6F49BBA2CE51}" type="pres">
      <dgm:prSet presAssocID="{7B1E9B25-4E0F-4D1B-B98E-261209AA4952}" presName="hierChild4" presStyleCnt="0"/>
      <dgm:spPr/>
    </dgm:pt>
    <dgm:pt modelId="{AB142AB3-B01F-4499-B8BF-A639CC5A6994}" type="pres">
      <dgm:prSet presAssocID="{7B1E9B25-4E0F-4D1B-B98E-261209AA4952}" presName="hierChild5" presStyleCnt="0"/>
      <dgm:spPr/>
    </dgm:pt>
    <dgm:pt modelId="{0460345A-4176-4967-A913-CA03122048AD}" type="pres">
      <dgm:prSet presAssocID="{A719EBB1-D51E-41E5-B65D-078FD3EEAE4F}" presName="Name64" presStyleLbl="parChTrans1D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1AC27C1B-6FA4-4B05-9B83-435C7CF4BEF6}" type="pres">
      <dgm:prSet presAssocID="{E77C18A9-FAD9-4929-AFF0-48ED1C194CC2}" presName="hierRoot2" presStyleCnt="0">
        <dgm:presLayoutVars>
          <dgm:hierBranch val="init"/>
        </dgm:presLayoutVars>
      </dgm:prSet>
      <dgm:spPr/>
    </dgm:pt>
    <dgm:pt modelId="{F5114D79-2A51-4E92-AF21-492728E09200}" type="pres">
      <dgm:prSet presAssocID="{E77C18A9-FAD9-4929-AFF0-48ED1C194CC2}" presName="rootComposite" presStyleCnt="0"/>
      <dgm:spPr/>
    </dgm:pt>
    <dgm:pt modelId="{5509FB46-E050-40CD-8F19-6AF33B5B8B71}" type="pres">
      <dgm:prSet presAssocID="{E77C18A9-FAD9-4929-AFF0-48ED1C194CC2}" presName="rootText" presStyleLbl="node3" presStyleIdx="3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4AC6DD2-398F-47AA-BCE6-234677607A6E}" type="pres">
      <dgm:prSet presAssocID="{E77C18A9-FAD9-4929-AFF0-48ED1C194CC2}" presName="rootConnector" presStyleLbl="node3" presStyleIdx="3" presStyleCnt="11"/>
      <dgm:spPr/>
      <dgm:t>
        <a:bodyPr/>
        <a:lstStyle/>
        <a:p>
          <a:pPr latinLnBrk="1"/>
          <a:endParaRPr lang="ko-KR" altLang="en-US"/>
        </a:p>
      </dgm:t>
    </dgm:pt>
    <dgm:pt modelId="{D115B68F-D1BF-434F-AB2A-7A5C1A11E487}" type="pres">
      <dgm:prSet presAssocID="{E77C18A9-FAD9-4929-AFF0-48ED1C194CC2}" presName="hierChild4" presStyleCnt="0"/>
      <dgm:spPr/>
    </dgm:pt>
    <dgm:pt modelId="{F4136155-A3C1-409B-88B5-06E6CF99D736}" type="pres">
      <dgm:prSet presAssocID="{E77C18A9-FAD9-4929-AFF0-48ED1C194CC2}" presName="hierChild5" presStyleCnt="0"/>
      <dgm:spPr/>
    </dgm:pt>
    <dgm:pt modelId="{83D2D012-B090-435B-A52F-0387E6945F38}" type="pres">
      <dgm:prSet presAssocID="{4B1939E8-365F-434E-93CB-E4100F2A8EF7}" presName="Name64" presStyleLbl="parChTrans1D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C2201DB1-5D7D-4498-8FBE-F36AA4A89903}" type="pres">
      <dgm:prSet presAssocID="{24BFBFBE-3850-4F7D-9597-6E268A1DEAE9}" presName="hierRoot2" presStyleCnt="0">
        <dgm:presLayoutVars>
          <dgm:hierBranch val="init"/>
        </dgm:presLayoutVars>
      </dgm:prSet>
      <dgm:spPr/>
    </dgm:pt>
    <dgm:pt modelId="{1E215F8D-E582-4148-BA8C-D86177498C15}" type="pres">
      <dgm:prSet presAssocID="{24BFBFBE-3850-4F7D-9597-6E268A1DEAE9}" presName="rootComposite" presStyleCnt="0"/>
      <dgm:spPr/>
    </dgm:pt>
    <dgm:pt modelId="{D9EFE42A-91A8-42FB-AD4D-9899CB8B3B2E}" type="pres">
      <dgm:prSet presAssocID="{24BFBFBE-3850-4F7D-9597-6E268A1DEAE9}" presName="rootText" presStyleLbl="node3" presStyleIdx="4" presStyleCnt="11" custLinFactNeighborY="5628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2AF086C-B214-4906-8B78-3750835369FA}" type="pres">
      <dgm:prSet presAssocID="{24BFBFBE-3850-4F7D-9597-6E268A1DEAE9}" presName="rootConnector" presStyleLbl="node3" presStyleIdx="4" presStyleCnt="11"/>
      <dgm:spPr/>
      <dgm:t>
        <a:bodyPr/>
        <a:lstStyle/>
        <a:p>
          <a:pPr latinLnBrk="1"/>
          <a:endParaRPr lang="ko-KR" altLang="en-US"/>
        </a:p>
      </dgm:t>
    </dgm:pt>
    <dgm:pt modelId="{17FFF89C-86EC-4529-84EC-4E9F344C5960}" type="pres">
      <dgm:prSet presAssocID="{24BFBFBE-3850-4F7D-9597-6E268A1DEAE9}" presName="hierChild4" presStyleCnt="0"/>
      <dgm:spPr/>
    </dgm:pt>
    <dgm:pt modelId="{B197A1CA-7668-4962-9A3B-A3D3DBC4CCE7}" type="pres">
      <dgm:prSet presAssocID="{24BFBFBE-3850-4F7D-9597-6E268A1DEAE9}" presName="hierChild5" presStyleCnt="0"/>
      <dgm:spPr/>
    </dgm:pt>
    <dgm:pt modelId="{1877610D-155A-4DED-82E1-EBF5C0489FC5}" type="pres">
      <dgm:prSet presAssocID="{D1CA0392-F5E2-415B-AEF5-2AFA9BA5EC22}" presName="hierChild5" presStyleCnt="0"/>
      <dgm:spPr/>
    </dgm:pt>
    <dgm:pt modelId="{1BB9D882-A160-4149-93AE-23409A31771E}" type="pres">
      <dgm:prSet presAssocID="{17E5A474-12E5-445A-AF68-954C534BA92C}" presName="Name64" presStyleLbl="parChTrans1D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45356715-898B-4908-BDA6-D168BC1E4528}" type="pres">
      <dgm:prSet presAssocID="{1B7F3507-DC2C-47FA-8F7C-32C790E5070F}" presName="hierRoot2" presStyleCnt="0">
        <dgm:presLayoutVars>
          <dgm:hierBranch val="init"/>
        </dgm:presLayoutVars>
      </dgm:prSet>
      <dgm:spPr/>
    </dgm:pt>
    <dgm:pt modelId="{F6A64DC2-61D0-4AC9-87A9-99355B932B55}" type="pres">
      <dgm:prSet presAssocID="{1B7F3507-DC2C-47FA-8F7C-32C790E5070F}" presName="rootComposite" presStyleCnt="0"/>
      <dgm:spPr/>
    </dgm:pt>
    <dgm:pt modelId="{2D802238-2405-40DF-BC4F-06C1C7B6E073}" type="pres">
      <dgm:prSet presAssocID="{1B7F3507-DC2C-47FA-8F7C-32C790E5070F}" presName="rootText" presStyleLbl="node2" presStyleIdx="2" presStyleCnt="5" custLinFactNeighborY="4579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154A93-9001-40F4-ACEF-AE925DB8B16B}" type="pres">
      <dgm:prSet presAssocID="{1B7F3507-DC2C-47FA-8F7C-32C790E5070F}" presName="rootConnector" presStyleLbl="node2" presStyleIdx="2" presStyleCnt="5"/>
      <dgm:spPr/>
      <dgm:t>
        <a:bodyPr/>
        <a:lstStyle/>
        <a:p>
          <a:pPr latinLnBrk="1"/>
          <a:endParaRPr lang="ko-KR" altLang="en-US"/>
        </a:p>
      </dgm:t>
    </dgm:pt>
    <dgm:pt modelId="{FDFD0946-EED9-47B2-95D6-ED7F907A192B}" type="pres">
      <dgm:prSet presAssocID="{1B7F3507-DC2C-47FA-8F7C-32C790E5070F}" presName="hierChild4" presStyleCnt="0"/>
      <dgm:spPr/>
    </dgm:pt>
    <dgm:pt modelId="{A3713620-609E-499E-B896-97C74FCF5A9D}" type="pres">
      <dgm:prSet presAssocID="{8565811B-4D6F-46F3-AF9C-780B0B5E6388}" presName="Name64" presStyleLbl="parChTrans1D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E6870750-CE2E-49A6-8DB9-BFFD4C539215}" type="pres">
      <dgm:prSet presAssocID="{4DECE582-11A7-4396-8006-31544377D8FD}" presName="hierRoot2" presStyleCnt="0">
        <dgm:presLayoutVars>
          <dgm:hierBranch val="init"/>
        </dgm:presLayoutVars>
      </dgm:prSet>
      <dgm:spPr/>
    </dgm:pt>
    <dgm:pt modelId="{40B426CB-D4C0-47D5-B474-57556869EA45}" type="pres">
      <dgm:prSet presAssocID="{4DECE582-11A7-4396-8006-31544377D8FD}" presName="rootComposite" presStyleCnt="0"/>
      <dgm:spPr/>
    </dgm:pt>
    <dgm:pt modelId="{E76FC76B-8363-4AF9-B9FC-9E8CB9BCD039}" type="pres">
      <dgm:prSet presAssocID="{4DECE582-11A7-4396-8006-31544377D8FD}" presName="rootText" presStyleLbl="node3" presStyleIdx="5" presStyleCnt="11" custLinFactNeighborX="718" custLinFactNeighborY="4428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AFF151E-5EFF-43EC-95DF-B16ECFB334CB}" type="pres">
      <dgm:prSet presAssocID="{4DECE582-11A7-4396-8006-31544377D8FD}" presName="rootConnector" presStyleLbl="node3" presStyleIdx="5" presStyleCnt="11"/>
      <dgm:spPr/>
      <dgm:t>
        <a:bodyPr/>
        <a:lstStyle/>
        <a:p>
          <a:pPr latinLnBrk="1"/>
          <a:endParaRPr lang="ko-KR" altLang="en-US"/>
        </a:p>
      </dgm:t>
    </dgm:pt>
    <dgm:pt modelId="{66931CB0-84E5-4238-AB3E-BF7B4F0909D4}" type="pres">
      <dgm:prSet presAssocID="{4DECE582-11A7-4396-8006-31544377D8FD}" presName="hierChild4" presStyleCnt="0"/>
      <dgm:spPr/>
    </dgm:pt>
    <dgm:pt modelId="{E4290861-D5FC-403D-9C5B-D6B7FF857712}" type="pres">
      <dgm:prSet presAssocID="{4DECE582-11A7-4396-8006-31544377D8FD}" presName="hierChild5" presStyleCnt="0"/>
      <dgm:spPr/>
    </dgm:pt>
    <dgm:pt modelId="{55274073-3178-482A-B9BF-BAC7CE4E690A}" type="pres">
      <dgm:prSet presAssocID="{1B7F3507-DC2C-47FA-8F7C-32C790E5070F}" presName="hierChild5" presStyleCnt="0"/>
      <dgm:spPr/>
    </dgm:pt>
    <dgm:pt modelId="{8E087EAF-950D-4890-9CBB-FEFB7FCCEA4D}" type="pres">
      <dgm:prSet presAssocID="{C0CD5C30-694E-4C2A-A339-6F2A23710F99}" presName="Name64" presStyleLbl="parChTrans1D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1A340F5F-9584-4CDE-A381-84E856416864}" type="pres">
      <dgm:prSet presAssocID="{A9CAD79B-E55D-4249-9EAD-333F51264A0B}" presName="hierRoot2" presStyleCnt="0">
        <dgm:presLayoutVars>
          <dgm:hierBranch val="init"/>
        </dgm:presLayoutVars>
      </dgm:prSet>
      <dgm:spPr/>
    </dgm:pt>
    <dgm:pt modelId="{6590E2C1-056E-46B4-90C1-BB4DA42D8C72}" type="pres">
      <dgm:prSet presAssocID="{A9CAD79B-E55D-4249-9EAD-333F51264A0B}" presName="rootComposite" presStyleCnt="0"/>
      <dgm:spPr/>
    </dgm:pt>
    <dgm:pt modelId="{E4F91079-B25E-4830-8CB9-BB79DF33357A}" type="pres">
      <dgm:prSet presAssocID="{A9CAD79B-E55D-4249-9EAD-333F51264A0B}" presName="rootText" presStyleLbl="node2" presStyleIdx="3" presStyleCnt="5" custLinFactNeighborY="2461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73999D-505E-4C4E-B27B-73A0BEC8A359}" type="pres">
      <dgm:prSet presAssocID="{A9CAD79B-E55D-4249-9EAD-333F51264A0B}" presName="rootConnector" presStyleLbl="node2" presStyleIdx="3" presStyleCnt="5"/>
      <dgm:spPr/>
      <dgm:t>
        <a:bodyPr/>
        <a:lstStyle/>
        <a:p>
          <a:pPr latinLnBrk="1"/>
          <a:endParaRPr lang="ko-KR" altLang="en-US"/>
        </a:p>
      </dgm:t>
    </dgm:pt>
    <dgm:pt modelId="{F85B8EEF-50D2-4A7E-A7F0-A0F46B4F7872}" type="pres">
      <dgm:prSet presAssocID="{A9CAD79B-E55D-4249-9EAD-333F51264A0B}" presName="hierChild4" presStyleCnt="0"/>
      <dgm:spPr/>
    </dgm:pt>
    <dgm:pt modelId="{09BE6EBB-99A9-4149-99FA-B1622374CBD7}" type="pres">
      <dgm:prSet presAssocID="{BB1D6742-F205-44AF-976E-E64269A74EF3}" presName="Name64" presStyleLbl="parChTrans1D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AB0882EE-1E8C-4A25-984C-E64D4CBC47F6}" type="pres">
      <dgm:prSet presAssocID="{E9B488E6-4B10-41DF-B68E-6B4F05595680}" presName="hierRoot2" presStyleCnt="0">
        <dgm:presLayoutVars>
          <dgm:hierBranch val="init"/>
        </dgm:presLayoutVars>
      </dgm:prSet>
      <dgm:spPr/>
    </dgm:pt>
    <dgm:pt modelId="{5E5EA5DB-BB5E-424E-A7E0-8BEC09A90C61}" type="pres">
      <dgm:prSet presAssocID="{E9B488E6-4B10-41DF-B68E-6B4F05595680}" presName="rootComposite" presStyleCnt="0"/>
      <dgm:spPr/>
    </dgm:pt>
    <dgm:pt modelId="{38E9A348-8D12-4EF8-9072-61C6DEDE6152}" type="pres">
      <dgm:prSet presAssocID="{E9B488E6-4B10-41DF-B68E-6B4F05595680}" presName="rootText" presStyleLbl="node3" presStyleIdx="6" presStyleCnt="11" custLinFactNeighborY="2588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868C48-1404-47FC-B80A-F335B86E3200}" type="pres">
      <dgm:prSet presAssocID="{E9B488E6-4B10-41DF-B68E-6B4F05595680}" presName="rootConnector" presStyleLbl="node3" presStyleIdx="6" presStyleCnt="11"/>
      <dgm:spPr/>
      <dgm:t>
        <a:bodyPr/>
        <a:lstStyle/>
        <a:p>
          <a:pPr latinLnBrk="1"/>
          <a:endParaRPr lang="ko-KR" altLang="en-US"/>
        </a:p>
      </dgm:t>
    </dgm:pt>
    <dgm:pt modelId="{46F961D9-7E72-48C3-9854-9904A8D59E5C}" type="pres">
      <dgm:prSet presAssocID="{E9B488E6-4B10-41DF-B68E-6B4F05595680}" presName="hierChild4" presStyleCnt="0"/>
      <dgm:spPr/>
    </dgm:pt>
    <dgm:pt modelId="{96095354-902F-4241-A462-32CDEABCC024}" type="pres">
      <dgm:prSet presAssocID="{E9B488E6-4B10-41DF-B68E-6B4F05595680}" presName="hierChild5" presStyleCnt="0"/>
      <dgm:spPr/>
    </dgm:pt>
    <dgm:pt modelId="{2D6FA347-7878-41EF-8682-FB203619CC63}" type="pres">
      <dgm:prSet presAssocID="{A9CAD79B-E55D-4249-9EAD-333F51264A0B}" presName="hierChild5" presStyleCnt="0"/>
      <dgm:spPr/>
    </dgm:pt>
    <dgm:pt modelId="{B0DF2D58-9789-4C0D-873B-9BE7332BF331}" type="pres">
      <dgm:prSet presAssocID="{96F2EA59-0747-4BF6-BF7B-C1008940544D}" presName="Name64" presStyleLbl="parChTrans1D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F7403B78-8E29-4101-A37A-6C61560B3C63}" type="pres">
      <dgm:prSet presAssocID="{38DB429A-3A8B-4243-9C4C-25A41D2FBE13}" presName="hierRoot2" presStyleCnt="0">
        <dgm:presLayoutVars>
          <dgm:hierBranch val="init"/>
        </dgm:presLayoutVars>
      </dgm:prSet>
      <dgm:spPr/>
    </dgm:pt>
    <dgm:pt modelId="{44435727-F822-42DF-8F82-1550D70D67E4}" type="pres">
      <dgm:prSet presAssocID="{38DB429A-3A8B-4243-9C4C-25A41D2FBE13}" presName="rootComposite" presStyleCnt="0"/>
      <dgm:spPr/>
    </dgm:pt>
    <dgm:pt modelId="{EDC30E7E-C18D-4F2C-93A2-70DBF0506F83}" type="pres">
      <dgm:prSet presAssocID="{38DB429A-3A8B-4243-9C4C-25A41D2FBE13}" presName="rootText" presStyleLbl="node2" presStyleIdx="4" presStyleCnt="5" custLinFactNeighborY="7167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3C53AC1-E22B-4CC0-BA23-4015D6584743}" type="pres">
      <dgm:prSet presAssocID="{38DB429A-3A8B-4243-9C4C-25A41D2FBE13}" presName="rootConnector" presStyleLbl="node2" presStyleIdx="4" presStyleCnt="5"/>
      <dgm:spPr/>
      <dgm:t>
        <a:bodyPr/>
        <a:lstStyle/>
        <a:p>
          <a:pPr latinLnBrk="1"/>
          <a:endParaRPr lang="ko-KR" altLang="en-US"/>
        </a:p>
      </dgm:t>
    </dgm:pt>
    <dgm:pt modelId="{BAA4F7DB-83DE-4785-8239-058272EC78F5}" type="pres">
      <dgm:prSet presAssocID="{38DB429A-3A8B-4243-9C4C-25A41D2FBE13}" presName="hierChild4" presStyleCnt="0"/>
      <dgm:spPr/>
    </dgm:pt>
    <dgm:pt modelId="{FAE8C60F-73A2-49F1-92B4-C75E23D226AF}" type="pres">
      <dgm:prSet presAssocID="{0C2C5ADC-9AC7-4AC5-AAAE-D0D95F59C163}" presName="Name64" presStyleLbl="parChTrans1D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D754BE91-8E47-4788-9191-AD5DFC6017A2}" type="pres">
      <dgm:prSet presAssocID="{93A5297D-FBFB-4460-BE90-353A39AE9A50}" presName="hierRoot2" presStyleCnt="0">
        <dgm:presLayoutVars>
          <dgm:hierBranch val="init"/>
        </dgm:presLayoutVars>
      </dgm:prSet>
      <dgm:spPr/>
    </dgm:pt>
    <dgm:pt modelId="{9470BEC1-DE5D-4F58-8509-90DFD7F5EFAA}" type="pres">
      <dgm:prSet presAssocID="{93A5297D-FBFB-4460-BE90-353A39AE9A50}" presName="rootComposite" presStyleCnt="0"/>
      <dgm:spPr/>
    </dgm:pt>
    <dgm:pt modelId="{A95BC08B-4D24-4096-BEAE-6672A6AFD3D6}" type="pres">
      <dgm:prSet presAssocID="{93A5297D-FBFB-4460-BE90-353A39AE9A50}" presName="rootText" presStyleLbl="node3" presStyleIdx="7" presStyleCnt="11" custLinFactNeighborY="1647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34B649D-CFC5-4E64-AD68-684B0E16C8D1}" type="pres">
      <dgm:prSet presAssocID="{93A5297D-FBFB-4460-BE90-353A39AE9A50}" presName="rootConnector" presStyleLbl="node3" presStyleIdx="7" presStyleCnt="11"/>
      <dgm:spPr/>
      <dgm:t>
        <a:bodyPr/>
        <a:lstStyle/>
        <a:p>
          <a:pPr latinLnBrk="1"/>
          <a:endParaRPr lang="ko-KR" altLang="en-US"/>
        </a:p>
      </dgm:t>
    </dgm:pt>
    <dgm:pt modelId="{E3E34578-7462-42A4-B2B8-5408EF2A7C77}" type="pres">
      <dgm:prSet presAssocID="{93A5297D-FBFB-4460-BE90-353A39AE9A50}" presName="hierChild4" presStyleCnt="0"/>
      <dgm:spPr/>
    </dgm:pt>
    <dgm:pt modelId="{EA50038E-FA35-4463-83F2-0FA7EE97F5CD}" type="pres">
      <dgm:prSet presAssocID="{93A5297D-FBFB-4460-BE90-353A39AE9A50}" presName="hierChild5" presStyleCnt="0"/>
      <dgm:spPr/>
    </dgm:pt>
    <dgm:pt modelId="{A2733BDD-1DA8-4C6A-A7B0-F89E8115E558}" type="pres">
      <dgm:prSet presAssocID="{4526946B-4AF2-4CC2-9650-A03EBCF5603B}" presName="Name64" presStyleLbl="parChTrans1D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F55458A9-30D8-441A-B062-213D4A86690D}" type="pres">
      <dgm:prSet presAssocID="{AC881853-3EB8-4D3D-B899-4F14D88BE2E2}" presName="hierRoot2" presStyleCnt="0">
        <dgm:presLayoutVars>
          <dgm:hierBranch val="init"/>
        </dgm:presLayoutVars>
      </dgm:prSet>
      <dgm:spPr/>
    </dgm:pt>
    <dgm:pt modelId="{1CBC35D4-5651-4C7C-B244-C2CECCADF15B}" type="pres">
      <dgm:prSet presAssocID="{AC881853-3EB8-4D3D-B899-4F14D88BE2E2}" presName="rootComposite" presStyleCnt="0"/>
      <dgm:spPr/>
    </dgm:pt>
    <dgm:pt modelId="{B691E69B-BCC3-45A1-B699-D67DD13BC33B}" type="pres">
      <dgm:prSet presAssocID="{AC881853-3EB8-4D3D-B899-4F14D88BE2E2}" presName="rootText" presStyleLbl="node3" presStyleIdx="8" presStyleCnt="11" custLinFactNeighborY="705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ED09D36-CF55-4C6C-94E8-1473D3697FD8}" type="pres">
      <dgm:prSet presAssocID="{AC881853-3EB8-4D3D-B899-4F14D88BE2E2}" presName="rootConnector" presStyleLbl="node3" presStyleIdx="8" presStyleCnt="11"/>
      <dgm:spPr/>
      <dgm:t>
        <a:bodyPr/>
        <a:lstStyle/>
        <a:p>
          <a:pPr latinLnBrk="1"/>
          <a:endParaRPr lang="ko-KR" altLang="en-US"/>
        </a:p>
      </dgm:t>
    </dgm:pt>
    <dgm:pt modelId="{E29B26BC-F7CA-427D-BCAE-909BBB1103C6}" type="pres">
      <dgm:prSet presAssocID="{AC881853-3EB8-4D3D-B899-4F14D88BE2E2}" presName="hierChild4" presStyleCnt="0"/>
      <dgm:spPr/>
    </dgm:pt>
    <dgm:pt modelId="{889BD0ED-CC3B-4829-98F9-49E4EB6C5A18}" type="pres">
      <dgm:prSet presAssocID="{AC881853-3EB8-4D3D-B899-4F14D88BE2E2}" presName="hierChild5" presStyleCnt="0"/>
      <dgm:spPr/>
    </dgm:pt>
    <dgm:pt modelId="{40CD30FD-299E-4B08-B3CC-5496F5FE3349}" type="pres">
      <dgm:prSet presAssocID="{CAAADFB5-C3C4-404A-B6D7-7834AD9EDA41}" presName="Name64" presStyleLbl="parChTrans1D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6D07B585-BD7F-4D98-BA3D-D3180FAF0058}" type="pres">
      <dgm:prSet presAssocID="{900C6CE1-B945-4C6B-A35B-B2B3E9203812}" presName="hierRoot2" presStyleCnt="0">
        <dgm:presLayoutVars>
          <dgm:hierBranch val="init"/>
        </dgm:presLayoutVars>
      </dgm:prSet>
      <dgm:spPr/>
    </dgm:pt>
    <dgm:pt modelId="{62CB01FF-BD52-4829-84AA-0F27F84FFAF7}" type="pres">
      <dgm:prSet presAssocID="{900C6CE1-B945-4C6B-A35B-B2B3E9203812}" presName="rootComposite" presStyleCnt="0"/>
      <dgm:spPr/>
    </dgm:pt>
    <dgm:pt modelId="{9085A3AE-3E35-4783-9024-5699E588685D}" type="pres">
      <dgm:prSet presAssocID="{900C6CE1-B945-4C6B-A35B-B2B3E9203812}" presName="rootText" presStyleLbl="node3" presStyleIdx="9" presStyleCnt="11" custLinFactNeighborY="470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EE0C090-C06D-4F0C-8B3C-FDB955B350FF}" type="pres">
      <dgm:prSet presAssocID="{900C6CE1-B945-4C6B-A35B-B2B3E9203812}" presName="rootConnector" presStyleLbl="node3" presStyleIdx="9" presStyleCnt="11"/>
      <dgm:spPr/>
      <dgm:t>
        <a:bodyPr/>
        <a:lstStyle/>
        <a:p>
          <a:pPr latinLnBrk="1"/>
          <a:endParaRPr lang="ko-KR" altLang="en-US"/>
        </a:p>
      </dgm:t>
    </dgm:pt>
    <dgm:pt modelId="{ACAC79DD-E4AC-410F-AF6F-33243231DD84}" type="pres">
      <dgm:prSet presAssocID="{900C6CE1-B945-4C6B-A35B-B2B3E9203812}" presName="hierChild4" presStyleCnt="0"/>
      <dgm:spPr/>
    </dgm:pt>
    <dgm:pt modelId="{6521A6C0-9147-424C-9359-1D1295CFC3B6}" type="pres">
      <dgm:prSet presAssocID="{900C6CE1-B945-4C6B-A35B-B2B3E9203812}" presName="hierChild5" presStyleCnt="0"/>
      <dgm:spPr/>
    </dgm:pt>
    <dgm:pt modelId="{1176CA1C-16D9-40A5-9F26-0589D66CCA97}" type="pres">
      <dgm:prSet presAssocID="{E0C4F2E4-79ED-41ED-8F0C-3068E6D1AA50}" presName="Name64" presStyleLbl="parChTrans1D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76676C04-E833-44D1-9677-573E55BC713F}" type="pres">
      <dgm:prSet presAssocID="{D214EF6C-54A7-48CD-B9DC-4104913613F1}" presName="hierRoot2" presStyleCnt="0">
        <dgm:presLayoutVars>
          <dgm:hierBranch val="init"/>
        </dgm:presLayoutVars>
      </dgm:prSet>
      <dgm:spPr/>
    </dgm:pt>
    <dgm:pt modelId="{873C12EB-EE15-46FC-942B-8FBC5D68B15B}" type="pres">
      <dgm:prSet presAssocID="{D214EF6C-54A7-48CD-B9DC-4104913613F1}" presName="rootComposite" presStyleCnt="0"/>
      <dgm:spPr/>
    </dgm:pt>
    <dgm:pt modelId="{E517DE20-4353-4C1B-B5C0-892516AFD2F3}" type="pres">
      <dgm:prSet presAssocID="{D214EF6C-54A7-48CD-B9DC-4104913613F1}" presName="rootText" presStyleLbl="node3" presStyleIdx="10" presStyleCnt="1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C157B4-5CCD-4F95-BFA0-B5F2C668AF18}" type="pres">
      <dgm:prSet presAssocID="{D214EF6C-54A7-48CD-B9DC-4104913613F1}" presName="rootConnector" presStyleLbl="node3" presStyleIdx="10" presStyleCnt="11"/>
      <dgm:spPr/>
      <dgm:t>
        <a:bodyPr/>
        <a:lstStyle/>
        <a:p>
          <a:pPr latinLnBrk="1"/>
          <a:endParaRPr lang="ko-KR" altLang="en-US"/>
        </a:p>
      </dgm:t>
    </dgm:pt>
    <dgm:pt modelId="{127A89BE-AB90-4330-9FE1-A2C3CC93AFA2}" type="pres">
      <dgm:prSet presAssocID="{D214EF6C-54A7-48CD-B9DC-4104913613F1}" presName="hierChild4" presStyleCnt="0"/>
      <dgm:spPr/>
    </dgm:pt>
    <dgm:pt modelId="{E1207418-C54D-4B6D-BE2A-7491AF26F5EE}" type="pres">
      <dgm:prSet presAssocID="{D214EF6C-54A7-48CD-B9DC-4104913613F1}" presName="hierChild5" presStyleCnt="0"/>
      <dgm:spPr/>
    </dgm:pt>
    <dgm:pt modelId="{B3155F09-3453-4C28-AAE1-F5991CE169F9}" type="pres">
      <dgm:prSet presAssocID="{38DB429A-3A8B-4243-9C4C-25A41D2FBE13}" presName="hierChild5" presStyleCnt="0"/>
      <dgm:spPr/>
    </dgm:pt>
    <dgm:pt modelId="{FBA1C6B5-ED52-4FD3-86F3-2440A2DE1DAB}" type="pres">
      <dgm:prSet presAssocID="{B915DD75-C880-46B2-BFA2-CC584F6E97BD}" presName="hierChild3" presStyleCnt="0"/>
      <dgm:spPr/>
    </dgm:pt>
  </dgm:ptLst>
  <dgm:cxnLst>
    <dgm:cxn modelId="{0E178F58-2C6E-4ACF-BC7E-E3405266AD2C}" type="presOf" srcId="{CAAADFB5-C3C4-404A-B6D7-7834AD9EDA41}" destId="{40CD30FD-299E-4B08-B3CC-5496F5FE3349}" srcOrd="0" destOrd="0" presId="urn:microsoft.com/office/officeart/2009/3/layout/HorizontalOrganizationChart"/>
    <dgm:cxn modelId="{91BA13B4-2515-4F3A-8194-944552BBCA7D}" type="presOf" srcId="{38DB429A-3A8B-4243-9C4C-25A41D2FBE13}" destId="{E3C53AC1-E22B-4CC0-BA23-4015D6584743}" srcOrd="1" destOrd="0" presId="urn:microsoft.com/office/officeart/2009/3/layout/HorizontalOrganizationChart"/>
    <dgm:cxn modelId="{BDC16155-0C28-483B-BB07-345F901B5C23}" type="presOf" srcId="{96F2EA59-0747-4BF6-BF7B-C1008940544D}" destId="{B0DF2D58-9789-4C0D-873B-9BE7332BF331}" srcOrd="0" destOrd="0" presId="urn:microsoft.com/office/officeart/2009/3/layout/HorizontalOrganizationChart"/>
    <dgm:cxn modelId="{21739477-B731-4696-9E9D-7ACD3A126A2F}" srcId="{B915DD75-C880-46B2-BFA2-CC584F6E97BD}" destId="{38DB429A-3A8B-4243-9C4C-25A41D2FBE13}" srcOrd="4" destOrd="0" parTransId="{96F2EA59-0747-4BF6-BF7B-C1008940544D}" sibTransId="{C5086410-CFFA-4F8C-992A-6AE5E4031DFB}"/>
    <dgm:cxn modelId="{D3418155-BF31-4B41-BCD0-2590DEE0DF00}" type="presOf" srcId="{58568CE6-9EA6-4C30-87BC-77A7F7345736}" destId="{FC4E8DC8-74E1-458D-921D-F76058D8B31C}" srcOrd="1" destOrd="0" presId="urn:microsoft.com/office/officeart/2009/3/layout/HorizontalOrganizationChart"/>
    <dgm:cxn modelId="{FA1E5167-4993-417F-8518-82F1610D7D14}" type="presOf" srcId="{D214EF6C-54A7-48CD-B9DC-4104913613F1}" destId="{E517DE20-4353-4C1B-B5C0-892516AFD2F3}" srcOrd="0" destOrd="0" presId="urn:microsoft.com/office/officeart/2009/3/layout/HorizontalOrganizationChart"/>
    <dgm:cxn modelId="{662A7EAC-87E3-448A-BA9D-27DBB71A7176}" srcId="{B915DD75-C880-46B2-BFA2-CC584F6E97BD}" destId="{1B7F3507-DC2C-47FA-8F7C-32C790E5070F}" srcOrd="2" destOrd="0" parTransId="{17E5A474-12E5-445A-AF68-954C534BA92C}" sibTransId="{8EF7F6AB-A937-46F3-89FE-B28996209EAE}"/>
    <dgm:cxn modelId="{0E2E6FC4-F0CE-496B-98F7-ABC5A2212545}" type="presOf" srcId="{900C6CE1-B945-4C6B-A35B-B2B3E9203812}" destId="{3EE0C090-C06D-4F0C-8B3C-FDB955B350FF}" srcOrd="1" destOrd="0" presId="urn:microsoft.com/office/officeart/2009/3/layout/HorizontalOrganizationChart"/>
    <dgm:cxn modelId="{DB601770-A578-4952-BA0D-E4083A4ED3AB}" type="presOf" srcId="{E9B488E6-4B10-41DF-B68E-6B4F05595680}" destId="{F4868C48-1404-47FC-B80A-F335B86E3200}" srcOrd="1" destOrd="0" presId="urn:microsoft.com/office/officeart/2009/3/layout/HorizontalOrganizationChart"/>
    <dgm:cxn modelId="{AB61311E-9EF0-4FEA-9366-EC7D02AEDBBE}" type="presOf" srcId="{3C485009-EECE-4EA4-9B28-5385C6B444DB}" destId="{4183A076-1574-4638-AD53-4ED4C8C33D2B}" srcOrd="0" destOrd="0" presId="urn:microsoft.com/office/officeart/2009/3/layout/HorizontalOrganizationChart"/>
    <dgm:cxn modelId="{239BD0F7-B790-4954-B5F7-636DA88EED13}" srcId="{2E99D430-C5B3-4D4F-8A44-796C8DABE4C5}" destId="{B915DD75-C880-46B2-BFA2-CC584F6E97BD}" srcOrd="0" destOrd="0" parTransId="{CE05338A-AE34-415B-881A-4FD82DDFC588}" sibTransId="{A1942985-0D51-40D6-A9A2-F2F73DE87084}"/>
    <dgm:cxn modelId="{73604589-43B1-472F-8AAA-68EB1A7D5E84}" type="presOf" srcId="{AC881853-3EB8-4D3D-B899-4F14D88BE2E2}" destId="{B691E69B-BCC3-45A1-B699-D67DD13BC33B}" srcOrd="0" destOrd="0" presId="urn:microsoft.com/office/officeart/2009/3/layout/HorizontalOrganizationChart"/>
    <dgm:cxn modelId="{A6B50006-714D-4A07-B05D-609C797B7A62}" type="presOf" srcId="{900C6CE1-B945-4C6B-A35B-B2B3E9203812}" destId="{9085A3AE-3E35-4783-9024-5699E588685D}" srcOrd="0" destOrd="0" presId="urn:microsoft.com/office/officeart/2009/3/layout/HorizontalOrganizationChart"/>
    <dgm:cxn modelId="{24CDA6F2-D8B6-44F5-90FF-05D4214E70BC}" type="presOf" srcId="{79447F74-46D2-44A1-A3E7-D1FDD03A2C16}" destId="{564B71CC-B094-4460-89FA-4EB89C1423A6}" srcOrd="0" destOrd="0" presId="urn:microsoft.com/office/officeart/2009/3/layout/HorizontalOrganizationChart"/>
    <dgm:cxn modelId="{18EA58C1-3E97-4D3C-A88D-31C4345515A6}" type="presOf" srcId="{1B7F3507-DC2C-47FA-8F7C-32C790E5070F}" destId="{0C154A93-9001-40F4-ACEF-AE925DB8B16B}" srcOrd="1" destOrd="0" presId="urn:microsoft.com/office/officeart/2009/3/layout/HorizontalOrganizationChart"/>
    <dgm:cxn modelId="{59289A8D-825E-435C-8937-7A36390FF386}" type="presOf" srcId="{2369F36E-7842-4BD7-8754-865655D3C44B}" destId="{ECC921CD-BBE7-4E40-B389-FC2A713E44C4}" srcOrd="0" destOrd="0" presId="urn:microsoft.com/office/officeart/2009/3/layout/HorizontalOrganizationChart"/>
    <dgm:cxn modelId="{E78341AE-952F-4966-B168-116CE6E3B3F1}" type="presOf" srcId="{24BFBFBE-3850-4F7D-9597-6E268A1DEAE9}" destId="{D9EFE42A-91A8-42FB-AD4D-9899CB8B3B2E}" srcOrd="0" destOrd="0" presId="urn:microsoft.com/office/officeart/2009/3/layout/HorizontalOrganizationChart"/>
    <dgm:cxn modelId="{66845904-5861-4E40-AEEB-F294B6C75884}" type="presOf" srcId="{1B7F3507-DC2C-47FA-8F7C-32C790E5070F}" destId="{2D802238-2405-40DF-BC4F-06C1C7B6E073}" srcOrd="0" destOrd="0" presId="urn:microsoft.com/office/officeart/2009/3/layout/HorizontalOrganizationChart"/>
    <dgm:cxn modelId="{FF75D743-FF30-4CFB-94B4-82A2284A4CFC}" type="presOf" srcId="{0C2C5ADC-9AC7-4AC5-AAAE-D0D95F59C163}" destId="{FAE8C60F-73A2-49F1-92B4-C75E23D226AF}" srcOrd="0" destOrd="0" presId="urn:microsoft.com/office/officeart/2009/3/layout/HorizontalOrganizationChart"/>
    <dgm:cxn modelId="{C52DBA0F-6481-467D-8DF4-7C108E7945BA}" type="presOf" srcId="{D214EF6C-54A7-48CD-B9DC-4104913613F1}" destId="{B9C157B4-5CCD-4F95-BFA0-B5F2C668AF18}" srcOrd="1" destOrd="0" presId="urn:microsoft.com/office/officeart/2009/3/layout/HorizontalOrganizationChart"/>
    <dgm:cxn modelId="{B3B119E6-7140-4677-972D-B8FE78E71770}" srcId="{1B7F3507-DC2C-47FA-8F7C-32C790E5070F}" destId="{4DECE582-11A7-4396-8006-31544377D8FD}" srcOrd="0" destOrd="0" parTransId="{8565811B-4D6F-46F3-AF9C-780B0B5E6388}" sibTransId="{99F6ECAE-AA76-4DA4-9987-C03533D6A255}"/>
    <dgm:cxn modelId="{4B4FE383-1CE0-4D1B-B977-5DF479C79E2D}" srcId="{38DB429A-3A8B-4243-9C4C-25A41D2FBE13}" destId="{AC881853-3EB8-4D3D-B899-4F14D88BE2E2}" srcOrd="1" destOrd="0" parTransId="{4526946B-4AF2-4CC2-9650-A03EBCF5603B}" sibTransId="{374F902E-29D3-4F17-83FE-570391086F99}"/>
    <dgm:cxn modelId="{28FD42E8-E295-49B7-A38A-18F0990F5F43}" type="presOf" srcId="{E77C18A9-FAD9-4929-AFF0-48ED1C194CC2}" destId="{04AC6DD2-398F-47AA-BCE6-234677607A6E}" srcOrd="1" destOrd="0" presId="urn:microsoft.com/office/officeart/2009/3/layout/HorizontalOrganizationChart"/>
    <dgm:cxn modelId="{21CD820B-5E37-42CB-881F-709E42277A87}" type="presOf" srcId="{E9B488E6-4B10-41DF-B68E-6B4F05595680}" destId="{38E9A348-8D12-4EF8-9072-61C6DEDE6152}" srcOrd="0" destOrd="0" presId="urn:microsoft.com/office/officeart/2009/3/layout/HorizontalOrganizationChart"/>
    <dgm:cxn modelId="{0F9404B3-CE25-46C2-9A78-833A308518A2}" type="presOf" srcId="{B915DD75-C880-46B2-BFA2-CC584F6E97BD}" destId="{258D2880-B72F-4866-9D95-3AC3162933B0}" srcOrd="1" destOrd="0" presId="urn:microsoft.com/office/officeart/2009/3/layout/HorizontalOrganizationChart"/>
    <dgm:cxn modelId="{E7F24DEA-5C4D-4E95-A89A-4355FE0E223C}" type="presOf" srcId="{AC881853-3EB8-4D3D-B899-4F14D88BE2E2}" destId="{1ED09D36-CF55-4C6C-94E8-1473D3697FD8}" srcOrd="1" destOrd="0" presId="urn:microsoft.com/office/officeart/2009/3/layout/HorizontalOrganizationChart"/>
    <dgm:cxn modelId="{636F2AF3-80DB-4E83-A7BB-3A07919A363F}" srcId="{38DB429A-3A8B-4243-9C4C-25A41D2FBE13}" destId="{900C6CE1-B945-4C6B-A35B-B2B3E9203812}" srcOrd="2" destOrd="0" parTransId="{CAAADFB5-C3C4-404A-B6D7-7834AD9EDA41}" sibTransId="{09234481-0BD4-43BD-A3AB-57966D75D517}"/>
    <dgm:cxn modelId="{D6CE2FC8-5AF0-402E-AB4A-E7FD59EA3CA0}" type="presOf" srcId="{4DECE582-11A7-4396-8006-31544377D8FD}" destId="{E76FC76B-8363-4AF9-B9FC-9E8CB9BCD039}" srcOrd="0" destOrd="0" presId="urn:microsoft.com/office/officeart/2009/3/layout/HorizontalOrganizationChart"/>
    <dgm:cxn modelId="{B1127D16-62C2-45A3-B1FA-6700853F9A4B}" type="presOf" srcId="{4526946B-4AF2-4CC2-9650-A03EBCF5603B}" destId="{A2733BDD-1DA8-4C6A-A7B0-F89E8115E558}" srcOrd="0" destOrd="0" presId="urn:microsoft.com/office/officeart/2009/3/layout/HorizontalOrganizationChart"/>
    <dgm:cxn modelId="{16424C82-4013-41AE-BEE6-BFEAEF0E171D}" type="presOf" srcId="{18C995F3-55A3-47B1-88A2-B488574CA57A}" destId="{99A5268F-320E-4BCB-BD00-96119D1B5EF1}" srcOrd="1" destOrd="0" presId="urn:microsoft.com/office/officeart/2009/3/layout/HorizontalOrganizationChart"/>
    <dgm:cxn modelId="{D0CEC3D3-06B4-4B3B-8F85-4CA5511A76E5}" type="presOf" srcId="{D1CA0392-F5E2-415B-AEF5-2AFA9BA5EC22}" destId="{A5459AB0-721F-41C2-8691-7FEA3A89D5ED}" srcOrd="1" destOrd="0" presId="urn:microsoft.com/office/officeart/2009/3/layout/HorizontalOrganizationChart"/>
    <dgm:cxn modelId="{E1A1351C-5692-41FC-AFFD-BEEC596A50B4}" srcId="{B915DD75-C880-46B2-BFA2-CC584F6E97BD}" destId="{D1CA0392-F5E2-415B-AEF5-2AFA9BA5EC22}" srcOrd="1" destOrd="0" parTransId="{79447F74-46D2-44A1-A3E7-D1FDD03A2C16}" sibTransId="{226C01FB-54B0-4127-A26D-E0CA146F05A7}"/>
    <dgm:cxn modelId="{FEC3B842-C53A-421C-87EF-A5C11D817B21}" type="presOf" srcId="{BB1D6742-F205-44AF-976E-E64269A74EF3}" destId="{09BE6EBB-99A9-4149-99FA-B1622374CBD7}" srcOrd="0" destOrd="0" presId="urn:microsoft.com/office/officeart/2009/3/layout/HorizontalOrganizationChart"/>
    <dgm:cxn modelId="{7EEC9929-1A7D-4C7D-BCC5-A2AABB0FD5A4}" type="presOf" srcId="{58568CE6-9EA6-4C30-87BC-77A7F7345736}" destId="{5A327EC5-BC9E-4C5B-91EA-4F06A9E24E32}" srcOrd="0" destOrd="0" presId="urn:microsoft.com/office/officeart/2009/3/layout/HorizontalOrganizationChart"/>
    <dgm:cxn modelId="{27758AB1-8D05-4A1E-A1AB-31A5B07D6610}" type="presOf" srcId="{D1CA0392-F5E2-415B-AEF5-2AFA9BA5EC22}" destId="{2CF37DC2-70D9-4AF1-A101-8143CBFDCEA9}" srcOrd="0" destOrd="0" presId="urn:microsoft.com/office/officeart/2009/3/layout/HorizontalOrganizationChart"/>
    <dgm:cxn modelId="{7B647DD4-270C-4FFD-9728-B15A311C9332}" type="presOf" srcId="{18C995F3-55A3-47B1-88A2-B488574CA57A}" destId="{22C9DCCC-8C2E-4523-8751-B2122FBE1469}" srcOrd="0" destOrd="0" presId="urn:microsoft.com/office/officeart/2009/3/layout/HorizontalOrganizationChart"/>
    <dgm:cxn modelId="{EFFBB661-CCB2-4C19-9009-F5A334090769}" type="presOf" srcId="{93A5297D-FBFB-4460-BE90-353A39AE9A50}" destId="{234B649D-CFC5-4E64-AD68-684B0E16C8D1}" srcOrd="1" destOrd="0" presId="urn:microsoft.com/office/officeart/2009/3/layout/HorizontalOrganizationChart"/>
    <dgm:cxn modelId="{350250C0-5FDD-4EE1-80BF-C49579CD44A6}" type="presOf" srcId="{7B1E9B25-4E0F-4D1B-B98E-261209AA4952}" destId="{950B096A-4045-4DA7-ACCD-013D7CE39391}" srcOrd="0" destOrd="0" presId="urn:microsoft.com/office/officeart/2009/3/layout/HorizontalOrganizationChart"/>
    <dgm:cxn modelId="{CC433B80-9523-4396-9906-0CCA572455A3}" type="presOf" srcId="{4DECE582-11A7-4396-8006-31544377D8FD}" destId="{CAFF151E-5EFF-43EC-95DF-B16ECFB334CB}" srcOrd="1" destOrd="0" presId="urn:microsoft.com/office/officeart/2009/3/layout/HorizontalOrganizationChart"/>
    <dgm:cxn modelId="{EA33C684-94CE-4281-A157-7D4455109645}" srcId="{38DB429A-3A8B-4243-9C4C-25A41D2FBE13}" destId="{93A5297D-FBFB-4460-BE90-353A39AE9A50}" srcOrd="0" destOrd="0" parTransId="{0C2C5ADC-9AC7-4AC5-AAAE-D0D95F59C163}" sibTransId="{6B83C12A-BC99-4246-B3C7-CE35FADEEEE4}"/>
    <dgm:cxn modelId="{8BD84022-C572-4346-AE7A-16553427BBFA}" srcId="{B915DD75-C880-46B2-BFA2-CC584F6E97BD}" destId="{18C995F3-55A3-47B1-88A2-B488574CA57A}" srcOrd="0" destOrd="0" parTransId="{3C485009-EECE-4EA4-9B28-5385C6B444DB}" sibTransId="{57547D4C-4813-46FF-A301-989B9412F680}"/>
    <dgm:cxn modelId="{61144879-1E73-4E54-9AFD-C3C1617BF8D3}" type="presOf" srcId="{17E5A474-12E5-445A-AF68-954C534BA92C}" destId="{1BB9D882-A160-4149-93AE-23409A31771E}" srcOrd="0" destOrd="0" presId="urn:microsoft.com/office/officeart/2009/3/layout/HorizontalOrganizationChart"/>
    <dgm:cxn modelId="{8EBB0B2A-0106-4F75-9CDC-4A2F4533D03F}" type="presOf" srcId="{9A7EAC14-111A-4448-8FF5-15839F917292}" destId="{EB3316F3-CDC9-4953-AA0B-EF3E67681E54}" srcOrd="0" destOrd="0" presId="urn:microsoft.com/office/officeart/2009/3/layout/HorizontalOrganizationChart"/>
    <dgm:cxn modelId="{61798C3E-4FB3-4E8B-9786-385BFA018682}" type="presOf" srcId="{A9CAD79B-E55D-4249-9EAD-333F51264A0B}" destId="{E4F91079-B25E-4830-8CB9-BB79DF33357A}" srcOrd="0" destOrd="0" presId="urn:microsoft.com/office/officeart/2009/3/layout/HorizontalOrganizationChart"/>
    <dgm:cxn modelId="{502335A3-4755-466F-A88F-8A854CC5590B}" type="presOf" srcId="{C372142E-541D-4E94-9402-4BA0AF9B3E2A}" destId="{329A8D9F-F488-4647-A5C2-D0E3B74ED23C}" srcOrd="0" destOrd="0" presId="urn:microsoft.com/office/officeart/2009/3/layout/HorizontalOrganizationChart"/>
    <dgm:cxn modelId="{177F38A7-FB86-4E95-BCDC-E36E925CD659}" type="presOf" srcId="{2E99D430-C5B3-4D4F-8A44-796C8DABE4C5}" destId="{45FF4482-8D20-4F8D-BFEE-46C16A06CAC1}" srcOrd="0" destOrd="0" presId="urn:microsoft.com/office/officeart/2009/3/layout/HorizontalOrganizationChart"/>
    <dgm:cxn modelId="{327E7037-A019-41A9-A943-FE4313487EFE}" srcId="{D1CA0392-F5E2-415B-AEF5-2AFA9BA5EC22}" destId="{24BFBFBE-3850-4F7D-9597-6E268A1DEAE9}" srcOrd="2" destOrd="0" parTransId="{4B1939E8-365F-434E-93CB-E4100F2A8EF7}" sibTransId="{5FCBD2E4-BCF8-4F8A-A98B-CC1416172EA5}"/>
    <dgm:cxn modelId="{A3C976C4-648D-41B5-9B9D-A3D74599317B}" srcId="{D1CA0392-F5E2-415B-AEF5-2AFA9BA5EC22}" destId="{E77C18A9-FAD9-4929-AFF0-48ED1C194CC2}" srcOrd="1" destOrd="0" parTransId="{A719EBB1-D51E-41E5-B65D-078FD3EEAE4F}" sibTransId="{FA01A9F2-5293-4619-9ACB-450C94322F8B}"/>
    <dgm:cxn modelId="{5A26A6CA-A3D1-4DE2-9C04-C78C0E469414}" type="presOf" srcId="{7B1E9B25-4E0F-4D1B-B98E-261209AA4952}" destId="{C0DC9376-7F5F-4E8A-A375-46B38A4B43C8}" srcOrd="1" destOrd="0" presId="urn:microsoft.com/office/officeart/2009/3/layout/HorizontalOrganizationChart"/>
    <dgm:cxn modelId="{FB7C4AE0-CD45-42BD-B6CD-C0F419FDC1C8}" type="presOf" srcId="{C372142E-541D-4E94-9402-4BA0AF9B3E2A}" destId="{1FBC3152-ACFD-4A28-A811-E2C6825D7A5C}" srcOrd="1" destOrd="0" presId="urn:microsoft.com/office/officeart/2009/3/layout/HorizontalOrganizationChart"/>
    <dgm:cxn modelId="{735281A2-0585-487C-84B6-7F459CFAE7CC}" type="presOf" srcId="{C0CD5C30-694E-4C2A-A339-6F2A23710F99}" destId="{8E087EAF-950D-4890-9CBB-FEFB7FCCEA4D}" srcOrd="0" destOrd="0" presId="urn:microsoft.com/office/officeart/2009/3/layout/HorizontalOrganizationChart"/>
    <dgm:cxn modelId="{626F5B49-9ABF-4A63-8CC6-8B81CC843685}" type="presOf" srcId="{93A5297D-FBFB-4460-BE90-353A39AE9A50}" destId="{A95BC08B-4D24-4096-BEAE-6672A6AFD3D6}" srcOrd="0" destOrd="0" presId="urn:microsoft.com/office/officeart/2009/3/layout/HorizontalOrganizationChart"/>
    <dgm:cxn modelId="{C1214F75-9AF4-436E-9A32-FDDAC069E76F}" type="presOf" srcId="{961BA5D0-F6AE-49FF-B014-04CD5B923779}" destId="{8C919280-440D-4BA7-BC36-119D99B9D840}" srcOrd="0" destOrd="0" presId="urn:microsoft.com/office/officeart/2009/3/layout/HorizontalOrganizationChart"/>
    <dgm:cxn modelId="{50D9B899-348D-42AF-A639-89B0F5DE4A00}" srcId="{D1CA0392-F5E2-415B-AEF5-2AFA9BA5EC22}" destId="{7B1E9B25-4E0F-4D1B-B98E-261209AA4952}" srcOrd="0" destOrd="0" parTransId="{961BA5D0-F6AE-49FF-B014-04CD5B923779}" sibTransId="{5401B225-A76F-4C37-9580-472A83C38983}"/>
    <dgm:cxn modelId="{68A0AC25-3A57-4276-B476-8F294CB41EB6}" srcId="{18C995F3-55A3-47B1-88A2-B488574CA57A}" destId="{58568CE6-9EA6-4C30-87BC-77A7F7345736}" srcOrd="1" destOrd="0" parTransId="{9A7EAC14-111A-4448-8FF5-15839F917292}" sibTransId="{D6E45A22-D508-49F4-B439-1E10DE440083}"/>
    <dgm:cxn modelId="{00D00B6D-867F-4E50-AE15-A2E3A25777DE}" type="presOf" srcId="{A9CAD79B-E55D-4249-9EAD-333F51264A0B}" destId="{DE73999D-505E-4C4E-B27B-73A0BEC8A359}" srcOrd="1" destOrd="0" presId="urn:microsoft.com/office/officeart/2009/3/layout/HorizontalOrganizationChart"/>
    <dgm:cxn modelId="{8CE8C1E1-A939-43B1-8178-E7D4A1675058}" type="presOf" srcId="{E0C4F2E4-79ED-41ED-8F0C-3068E6D1AA50}" destId="{1176CA1C-16D9-40A5-9F26-0589D66CCA97}" srcOrd="0" destOrd="0" presId="urn:microsoft.com/office/officeart/2009/3/layout/HorizontalOrganizationChart"/>
    <dgm:cxn modelId="{A4256ECC-BFB9-4B47-A923-4B5815B47824}" type="presOf" srcId="{24BFBFBE-3850-4F7D-9597-6E268A1DEAE9}" destId="{E2AF086C-B214-4906-8B78-3750835369FA}" srcOrd="1" destOrd="0" presId="urn:microsoft.com/office/officeart/2009/3/layout/HorizontalOrganizationChart"/>
    <dgm:cxn modelId="{90C13822-593E-40A2-8046-EDA69A293EFB}" type="presOf" srcId="{B915DD75-C880-46B2-BFA2-CC584F6E97BD}" destId="{F43BE611-12EA-460F-BA42-5B39102D1E05}" srcOrd="0" destOrd="0" presId="urn:microsoft.com/office/officeart/2009/3/layout/HorizontalOrganizationChart"/>
    <dgm:cxn modelId="{1ACEA041-E30E-414E-82F0-AA41AE9141D0}" srcId="{A9CAD79B-E55D-4249-9EAD-333F51264A0B}" destId="{E9B488E6-4B10-41DF-B68E-6B4F05595680}" srcOrd="0" destOrd="0" parTransId="{BB1D6742-F205-44AF-976E-E64269A74EF3}" sibTransId="{CD804826-0F71-4565-9E75-622615F8B65E}"/>
    <dgm:cxn modelId="{B6762647-23B6-4898-9FA6-FEF8C35DA6F6}" srcId="{B915DD75-C880-46B2-BFA2-CC584F6E97BD}" destId="{A9CAD79B-E55D-4249-9EAD-333F51264A0B}" srcOrd="3" destOrd="0" parTransId="{C0CD5C30-694E-4C2A-A339-6F2A23710F99}" sibTransId="{BE3D832D-E5A7-4427-999D-5904799C57FE}"/>
    <dgm:cxn modelId="{E9B27CB8-BAA5-4999-BBB3-4DE65F08EDDE}" type="presOf" srcId="{E77C18A9-FAD9-4929-AFF0-48ED1C194CC2}" destId="{5509FB46-E050-40CD-8F19-6AF33B5B8B71}" srcOrd="0" destOrd="0" presId="urn:microsoft.com/office/officeart/2009/3/layout/HorizontalOrganizationChart"/>
    <dgm:cxn modelId="{80CE1D24-6098-4685-A151-1080D511C256}" srcId="{38DB429A-3A8B-4243-9C4C-25A41D2FBE13}" destId="{D214EF6C-54A7-48CD-B9DC-4104913613F1}" srcOrd="3" destOrd="0" parTransId="{E0C4F2E4-79ED-41ED-8F0C-3068E6D1AA50}" sibTransId="{AD5C1FDC-8C53-46F9-980C-AA61FBF99733}"/>
    <dgm:cxn modelId="{0DAFE56F-7EE7-4228-A79E-1EAD57EECA7D}" type="presOf" srcId="{8565811B-4D6F-46F3-AF9C-780B0B5E6388}" destId="{A3713620-609E-499E-B896-97C74FCF5A9D}" srcOrd="0" destOrd="0" presId="urn:microsoft.com/office/officeart/2009/3/layout/HorizontalOrganizationChart"/>
    <dgm:cxn modelId="{E93B32CD-61A0-458A-85EC-C1D034417887}" srcId="{18C995F3-55A3-47B1-88A2-B488574CA57A}" destId="{C372142E-541D-4E94-9402-4BA0AF9B3E2A}" srcOrd="0" destOrd="0" parTransId="{2369F36E-7842-4BD7-8754-865655D3C44B}" sibTransId="{849885EF-8A45-4607-B012-3B8917F4DF0E}"/>
    <dgm:cxn modelId="{FD8B0CB8-6985-4ABA-84ED-BF9A55002C52}" type="presOf" srcId="{38DB429A-3A8B-4243-9C4C-25A41D2FBE13}" destId="{EDC30E7E-C18D-4F2C-93A2-70DBF0506F83}" srcOrd="0" destOrd="0" presId="urn:microsoft.com/office/officeart/2009/3/layout/HorizontalOrganizationChart"/>
    <dgm:cxn modelId="{09CE542B-69B1-4933-9E53-87DD052D3112}" type="presOf" srcId="{4B1939E8-365F-434E-93CB-E4100F2A8EF7}" destId="{83D2D012-B090-435B-A52F-0387E6945F38}" srcOrd="0" destOrd="0" presId="urn:microsoft.com/office/officeart/2009/3/layout/HorizontalOrganizationChart"/>
    <dgm:cxn modelId="{2E916335-3B7D-465C-B62D-71CE86E61B5F}" type="presOf" srcId="{A719EBB1-D51E-41E5-B65D-078FD3EEAE4F}" destId="{0460345A-4176-4967-A913-CA03122048AD}" srcOrd="0" destOrd="0" presId="urn:microsoft.com/office/officeart/2009/3/layout/HorizontalOrganizationChart"/>
    <dgm:cxn modelId="{B07961DC-48BC-4618-BB9C-25584C7B83DD}" type="presParOf" srcId="{45FF4482-8D20-4F8D-BFEE-46C16A06CAC1}" destId="{06EC185C-B078-42D3-900F-B0B91558FBE1}" srcOrd="0" destOrd="0" presId="urn:microsoft.com/office/officeart/2009/3/layout/HorizontalOrganizationChart"/>
    <dgm:cxn modelId="{0885CDB8-2BE2-4C39-8048-F3A5D5D7EA94}" type="presParOf" srcId="{06EC185C-B078-42D3-900F-B0B91558FBE1}" destId="{D5DB63FF-EF0E-4D7B-A121-6D631E8E5A4E}" srcOrd="0" destOrd="0" presId="urn:microsoft.com/office/officeart/2009/3/layout/HorizontalOrganizationChart"/>
    <dgm:cxn modelId="{A5624578-342D-4B70-98C3-FED9AD0DB183}" type="presParOf" srcId="{D5DB63FF-EF0E-4D7B-A121-6D631E8E5A4E}" destId="{F43BE611-12EA-460F-BA42-5B39102D1E05}" srcOrd="0" destOrd="0" presId="urn:microsoft.com/office/officeart/2009/3/layout/HorizontalOrganizationChart"/>
    <dgm:cxn modelId="{416E60E6-E59E-441D-9981-280DDC69C3CD}" type="presParOf" srcId="{D5DB63FF-EF0E-4D7B-A121-6D631E8E5A4E}" destId="{258D2880-B72F-4866-9D95-3AC3162933B0}" srcOrd="1" destOrd="0" presId="urn:microsoft.com/office/officeart/2009/3/layout/HorizontalOrganizationChart"/>
    <dgm:cxn modelId="{0484DCBA-2426-44BC-9B73-1D7F054419A0}" type="presParOf" srcId="{06EC185C-B078-42D3-900F-B0B91558FBE1}" destId="{541BDB9A-B4C3-4946-B664-E6B048AE3C6F}" srcOrd="1" destOrd="0" presId="urn:microsoft.com/office/officeart/2009/3/layout/HorizontalOrganizationChart"/>
    <dgm:cxn modelId="{B458336C-E1E7-41CB-842B-F8867B750A09}" type="presParOf" srcId="{541BDB9A-B4C3-4946-B664-E6B048AE3C6F}" destId="{4183A076-1574-4638-AD53-4ED4C8C33D2B}" srcOrd="0" destOrd="0" presId="urn:microsoft.com/office/officeart/2009/3/layout/HorizontalOrganizationChart"/>
    <dgm:cxn modelId="{0C4FE94A-A981-44E2-B094-35CF614BBF49}" type="presParOf" srcId="{541BDB9A-B4C3-4946-B664-E6B048AE3C6F}" destId="{BB82D241-BBDB-425A-A033-6F68FE0F4DAC}" srcOrd="1" destOrd="0" presId="urn:microsoft.com/office/officeart/2009/3/layout/HorizontalOrganizationChart"/>
    <dgm:cxn modelId="{F50A974F-FF7E-4E57-8E58-79AAC289C1E0}" type="presParOf" srcId="{BB82D241-BBDB-425A-A033-6F68FE0F4DAC}" destId="{197D5CAD-9A23-4CA1-8E79-ED643D4ACF4A}" srcOrd="0" destOrd="0" presId="urn:microsoft.com/office/officeart/2009/3/layout/HorizontalOrganizationChart"/>
    <dgm:cxn modelId="{2575C89A-844F-478C-B3BD-F0D7990DC9DC}" type="presParOf" srcId="{197D5CAD-9A23-4CA1-8E79-ED643D4ACF4A}" destId="{22C9DCCC-8C2E-4523-8751-B2122FBE1469}" srcOrd="0" destOrd="0" presId="urn:microsoft.com/office/officeart/2009/3/layout/HorizontalOrganizationChart"/>
    <dgm:cxn modelId="{12CF8D9C-3B42-4DEE-B121-CC67F7312243}" type="presParOf" srcId="{197D5CAD-9A23-4CA1-8E79-ED643D4ACF4A}" destId="{99A5268F-320E-4BCB-BD00-96119D1B5EF1}" srcOrd="1" destOrd="0" presId="urn:microsoft.com/office/officeart/2009/3/layout/HorizontalOrganizationChart"/>
    <dgm:cxn modelId="{99CCBDFB-6DEC-4BEF-928D-F2D5F1B51CB6}" type="presParOf" srcId="{BB82D241-BBDB-425A-A033-6F68FE0F4DAC}" destId="{45788BF2-DA29-49EA-9E65-2336C9A02D09}" srcOrd="1" destOrd="0" presId="urn:microsoft.com/office/officeart/2009/3/layout/HorizontalOrganizationChart"/>
    <dgm:cxn modelId="{B8F8C857-095E-4258-A4BA-2ED5B79472C9}" type="presParOf" srcId="{45788BF2-DA29-49EA-9E65-2336C9A02D09}" destId="{ECC921CD-BBE7-4E40-B389-FC2A713E44C4}" srcOrd="0" destOrd="0" presId="urn:microsoft.com/office/officeart/2009/3/layout/HorizontalOrganizationChart"/>
    <dgm:cxn modelId="{55018DF0-959A-4D41-A4ED-6C2A3914E5B5}" type="presParOf" srcId="{45788BF2-DA29-49EA-9E65-2336C9A02D09}" destId="{299F61C8-DCD7-4018-B0AA-8293BFA29C52}" srcOrd="1" destOrd="0" presId="urn:microsoft.com/office/officeart/2009/3/layout/HorizontalOrganizationChart"/>
    <dgm:cxn modelId="{F082E3A5-8BFD-4988-A5A1-B908B9780514}" type="presParOf" srcId="{299F61C8-DCD7-4018-B0AA-8293BFA29C52}" destId="{43261D11-54F9-49B8-AE9B-7176EC8EC2D5}" srcOrd="0" destOrd="0" presId="urn:microsoft.com/office/officeart/2009/3/layout/HorizontalOrganizationChart"/>
    <dgm:cxn modelId="{135F0080-A2E9-48CA-972D-E91A94FF3677}" type="presParOf" srcId="{43261D11-54F9-49B8-AE9B-7176EC8EC2D5}" destId="{329A8D9F-F488-4647-A5C2-D0E3B74ED23C}" srcOrd="0" destOrd="0" presId="urn:microsoft.com/office/officeart/2009/3/layout/HorizontalOrganizationChart"/>
    <dgm:cxn modelId="{F19E8E9D-E5E7-4FD8-808C-33172E6D3ADF}" type="presParOf" srcId="{43261D11-54F9-49B8-AE9B-7176EC8EC2D5}" destId="{1FBC3152-ACFD-4A28-A811-E2C6825D7A5C}" srcOrd="1" destOrd="0" presId="urn:microsoft.com/office/officeart/2009/3/layout/HorizontalOrganizationChart"/>
    <dgm:cxn modelId="{3642236D-939C-41D1-A9EE-4D05CF94B899}" type="presParOf" srcId="{299F61C8-DCD7-4018-B0AA-8293BFA29C52}" destId="{7B10044C-BE73-4418-8117-2D6C26F584A4}" srcOrd="1" destOrd="0" presId="urn:microsoft.com/office/officeart/2009/3/layout/HorizontalOrganizationChart"/>
    <dgm:cxn modelId="{18C21B39-34FE-4E3A-A34F-91000C1D8E7D}" type="presParOf" srcId="{299F61C8-DCD7-4018-B0AA-8293BFA29C52}" destId="{31CC7CC8-D899-4667-9398-436DA71ED484}" srcOrd="2" destOrd="0" presId="urn:microsoft.com/office/officeart/2009/3/layout/HorizontalOrganizationChart"/>
    <dgm:cxn modelId="{7F5DDBDB-8469-430E-8CD4-2293F37F3AD3}" type="presParOf" srcId="{45788BF2-DA29-49EA-9E65-2336C9A02D09}" destId="{EB3316F3-CDC9-4953-AA0B-EF3E67681E54}" srcOrd="2" destOrd="0" presId="urn:microsoft.com/office/officeart/2009/3/layout/HorizontalOrganizationChart"/>
    <dgm:cxn modelId="{3C603496-DD69-4DE3-A413-315C8F21C650}" type="presParOf" srcId="{45788BF2-DA29-49EA-9E65-2336C9A02D09}" destId="{4A48FD61-A005-4733-81FF-9E11F0B6C9AF}" srcOrd="3" destOrd="0" presId="urn:microsoft.com/office/officeart/2009/3/layout/HorizontalOrganizationChart"/>
    <dgm:cxn modelId="{A7E3C9B7-9867-4988-B9F4-4FDA5F2D5D3A}" type="presParOf" srcId="{4A48FD61-A005-4733-81FF-9E11F0B6C9AF}" destId="{178611B9-D7BF-41D7-955D-7FF3162FB8DB}" srcOrd="0" destOrd="0" presId="urn:microsoft.com/office/officeart/2009/3/layout/HorizontalOrganizationChart"/>
    <dgm:cxn modelId="{B4214C3E-A589-4F76-B65D-DDA410E1AF12}" type="presParOf" srcId="{178611B9-D7BF-41D7-955D-7FF3162FB8DB}" destId="{5A327EC5-BC9E-4C5B-91EA-4F06A9E24E32}" srcOrd="0" destOrd="0" presId="urn:microsoft.com/office/officeart/2009/3/layout/HorizontalOrganizationChart"/>
    <dgm:cxn modelId="{D0355434-CEA0-4154-9CDB-9EDF80E61E5E}" type="presParOf" srcId="{178611B9-D7BF-41D7-955D-7FF3162FB8DB}" destId="{FC4E8DC8-74E1-458D-921D-F76058D8B31C}" srcOrd="1" destOrd="0" presId="urn:microsoft.com/office/officeart/2009/3/layout/HorizontalOrganizationChart"/>
    <dgm:cxn modelId="{86F6FF11-5240-4391-8BB9-51176195D8FE}" type="presParOf" srcId="{4A48FD61-A005-4733-81FF-9E11F0B6C9AF}" destId="{B2481C55-C9B3-4090-BD9E-B42C4005F40D}" srcOrd="1" destOrd="0" presId="urn:microsoft.com/office/officeart/2009/3/layout/HorizontalOrganizationChart"/>
    <dgm:cxn modelId="{9198A68D-2A80-4C13-9580-FBD075C8643A}" type="presParOf" srcId="{4A48FD61-A005-4733-81FF-9E11F0B6C9AF}" destId="{788B57B0-EF52-4483-AA96-FB03C1664165}" srcOrd="2" destOrd="0" presId="urn:microsoft.com/office/officeart/2009/3/layout/HorizontalOrganizationChart"/>
    <dgm:cxn modelId="{D2F9F262-F00C-4D58-BC18-4F76AC9D6696}" type="presParOf" srcId="{BB82D241-BBDB-425A-A033-6F68FE0F4DAC}" destId="{04A1289D-C946-41C1-B04A-093035A6E4C6}" srcOrd="2" destOrd="0" presId="urn:microsoft.com/office/officeart/2009/3/layout/HorizontalOrganizationChart"/>
    <dgm:cxn modelId="{6EC0F336-5D7C-42D2-A019-4DC9F678C2B6}" type="presParOf" srcId="{541BDB9A-B4C3-4946-B664-E6B048AE3C6F}" destId="{564B71CC-B094-4460-89FA-4EB89C1423A6}" srcOrd="2" destOrd="0" presId="urn:microsoft.com/office/officeart/2009/3/layout/HorizontalOrganizationChart"/>
    <dgm:cxn modelId="{8F562478-D241-4363-9E6D-0A97C944F81B}" type="presParOf" srcId="{541BDB9A-B4C3-4946-B664-E6B048AE3C6F}" destId="{5FE5AFEE-1AA4-455A-A37D-FCFB73C1F04B}" srcOrd="3" destOrd="0" presId="urn:microsoft.com/office/officeart/2009/3/layout/HorizontalOrganizationChart"/>
    <dgm:cxn modelId="{CFDBB2C2-99B4-4956-B385-281A59B191FD}" type="presParOf" srcId="{5FE5AFEE-1AA4-455A-A37D-FCFB73C1F04B}" destId="{3DD1D4EB-42DB-4C84-B234-BC444A2EE059}" srcOrd="0" destOrd="0" presId="urn:microsoft.com/office/officeart/2009/3/layout/HorizontalOrganizationChart"/>
    <dgm:cxn modelId="{388947FD-1686-447E-8B89-01D7AABD5830}" type="presParOf" srcId="{3DD1D4EB-42DB-4C84-B234-BC444A2EE059}" destId="{2CF37DC2-70D9-4AF1-A101-8143CBFDCEA9}" srcOrd="0" destOrd="0" presId="urn:microsoft.com/office/officeart/2009/3/layout/HorizontalOrganizationChart"/>
    <dgm:cxn modelId="{89AD1481-CFE0-4D16-A816-06D83996823A}" type="presParOf" srcId="{3DD1D4EB-42DB-4C84-B234-BC444A2EE059}" destId="{A5459AB0-721F-41C2-8691-7FEA3A89D5ED}" srcOrd="1" destOrd="0" presId="urn:microsoft.com/office/officeart/2009/3/layout/HorizontalOrganizationChart"/>
    <dgm:cxn modelId="{5FC24FDE-6A59-4DAD-B7E6-CA5B3205ED9D}" type="presParOf" srcId="{5FE5AFEE-1AA4-455A-A37D-FCFB73C1F04B}" destId="{F0E8CC61-E4C1-4F0A-ADAB-39FB34EF6B15}" srcOrd="1" destOrd="0" presId="urn:microsoft.com/office/officeart/2009/3/layout/HorizontalOrganizationChart"/>
    <dgm:cxn modelId="{2156CB10-6866-4089-B4E9-74497A185779}" type="presParOf" srcId="{F0E8CC61-E4C1-4F0A-ADAB-39FB34EF6B15}" destId="{8C919280-440D-4BA7-BC36-119D99B9D840}" srcOrd="0" destOrd="0" presId="urn:microsoft.com/office/officeart/2009/3/layout/HorizontalOrganizationChart"/>
    <dgm:cxn modelId="{52E240C2-8BD0-4804-9F98-D22414DBA49F}" type="presParOf" srcId="{F0E8CC61-E4C1-4F0A-ADAB-39FB34EF6B15}" destId="{7EEDDC5F-87F1-41EA-979A-1D4ECC81353B}" srcOrd="1" destOrd="0" presId="urn:microsoft.com/office/officeart/2009/3/layout/HorizontalOrganizationChart"/>
    <dgm:cxn modelId="{776EE9C1-CBDC-44C1-9455-D244F1893B40}" type="presParOf" srcId="{7EEDDC5F-87F1-41EA-979A-1D4ECC81353B}" destId="{C6366055-D2DF-4FC6-8A8B-BA8B0E9D3CFC}" srcOrd="0" destOrd="0" presId="urn:microsoft.com/office/officeart/2009/3/layout/HorizontalOrganizationChart"/>
    <dgm:cxn modelId="{FDF37058-F625-472F-9248-B9F27C8C6ACB}" type="presParOf" srcId="{C6366055-D2DF-4FC6-8A8B-BA8B0E9D3CFC}" destId="{950B096A-4045-4DA7-ACCD-013D7CE39391}" srcOrd="0" destOrd="0" presId="urn:microsoft.com/office/officeart/2009/3/layout/HorizontalOrganizationChart"/>
    <dgm:cxn modelId="{EE341BED-D286-4C2A-93BD-6EC1673FF618}" type="presParOf" srcId="{C6366055-D2DF-4FC6-8A8B-BA8B0E9D3CFC}" destId="{C0DC9376-7F5F-4E8A-A375-46B38A4B43C8}" srcOrd="1" destOrd="0" presId="urn:microsoft.com/office/officeart/2009/3/layout/HorizontalOrganizationChart"/>
    <dgm:cxn modelId="{55A42C50-772E-43AB-866C-344D950FFECF}" type="presParOf" srcId="{7EEDDC5F-87F1-41EA-979A-1D4ECC81353B}" destId="{BA4CEC1F-323F-4C4F-A01A-6F49BBA2CE51}" srcOrd="1" destOrd="0" presId="urn:microsoft.com/office/officeart/2009/3/layout/HorizontalOrganizationChart"/>
    <dgm:cxn modelId="{A480D761-00E2-4BC1-8285-7946A7BA44B6}" type="presParOf" srcId="{7EEDDC5F-87F1-41EA-979A-1D4ECC81353B}" destId="{AB142AB3-B01F-4499-B8BF-A639CC5A6994}" srcOrd="2" destOrd="0" presId="urn:microsoft.com/office/officeart/2009/3/layout/HorizontalOrganizationChart"/>
    <dgm:cxn modelId="{2FAC6D8B-E2FE-4A26-B724-27A3715FD0BC}" type="presParOf" srcId="{F0E8CC61-E4C1-4F0A-ADAB-39FB34EF6B15}" destId="{0460345A-4176-4967-A913-CA03122048AD}" srcOrd="2" destOrd="0" presId="urn:microsoft.com/office/officeart/2009/3/layout/HorizontalOrganizationChart"/>
    <dgm:cxn modelId="{87DD138D-33A1-4FD9-AFDA-6A8D2863887A}" type="presParOf" srcId="{F0E8CC61-E4C1-4F0A-ADAB-39FB34EF6B15}" destId="{1AC27C1B-6FA4-4B05-9B83-435C7CF4BEF6}" srcOrd="3" destOrd="0" presId="urn:microsoft.com/office/officeart/2009/3/layout/HorizontalOrganizationChart"/>
    <dgm:cxn modelId="{A7C0E137-DB53-44AC-9DE8-9752F54EE6E6}" type="presParOf" srcId="{1AC27C1B-6FA4-4B05-9B83-435C7CF4BEF6}" destId="{F5114D79-2A51-4E92-AF21-492728E09200}" srcOrd="0" destOrd="0" presId="urn:microsoft.com/office/officeart/2009/3/layout/HorizontalOrganizationChart"/>
    <dgm:cxn modelId="{1CB9D76B-0E4A-4616-B7E6-6175FF3888BE}" type="presParOf" srcId="{F5114D79-2A51-4E92-AF21-492728E09200}" destId="{5509FB46-E050-40CD-8F19-6AF33B5B8B71}" srcOrd="0" destOrd="0" presId="urn:microsoft.com/office/officeart/2009/3/layout/HorizontalOrganizationChart"/>
    <dgm:cxn modelId="{D93D1EE7-DFF5-4B95-9D3F-5D5C11CA432D}" type="presParOf" srcId="{F5114D79-2A51-4E92-AF21-492728E09200}" destId="{04AC6DD2-398F-47AA-BCE6-234677607A6E}" srcOrd="1" destOrd="0" presId="urn:microsoft.com/office/officeart/2009/3/layout/HorizontalOrganizationChart"/>
    <dgm:cxn modelId="{1B6CD22A-4C6C-434D-95B5-28FECFB70C1A}" type="presParOf" srcId="{1AC27C1B-6FA4-4B05-9B83-435C7CF4BEF6}" destId="{D115B68F-D1BF-434F-AB2A-7A5C1A11E487}" srcOrd="1" destOrd="0" presId="urn:microsoft.com/office/officeart/2009/3/layout/HorizontalOrganizationChart"/>
    <dgm:cxn modelId="{33577B8D-6507-4D70-AE6E-7E18EE951A4A}" type="presParOf" srcId="{1AC27C1B-6FA4-4B05-9B83-435C7CF4BEF6}" destId="{F4136155-A3C1-409B-88B5-06E6CF99D736}" srcOrd="2" destOrd="0" presId="urn:microsoft.com/office/officeart/2009/3/layout/HorizontalOrganizationChart"/>
    <dgm:cxn modelId="{E5F48CF3-BE65-499B-A7D3-27E721E6BD8D}" type="presParOf" srcId="{F0E8CC61-E4C1-4F0A-ADAB-39FB34EF6B15}" destId="{83D2D012-B090-435B-A52F-0387E6945F38}" srcOrd="4" destOrd="0" presId="urn:microsoft.com/office/officeart/2009/3/layout/HorizontalOrganizationChart"/>
    <dgm:cxn modelId="{FC7A4701-C716-435E-B642-532C4220A477}" type="presParOf" srcId="{F0E8CC61-E4C1-4F0A-ADAB-39FB34EF6B15}" destId="{C2201DB1-5D7D-4498-8FBE-F36AA4A89903}" srcOrd="5" destOrd="0" presId="urn:microsoft.com/office/officeart/2009/3/layout/HorizontalOrganizationChart"/>
    <dgm:cxn modelId="{E68D7B33-FBF6-41E7-9321-A9C324DAA640}" type="presParOf" srcId="{C2201DB1-5D7D-4498-8FBE-F36AA4A89903}" destId="{1E215F8D-E582-4148-BA8C-D86177498C15}" srcOrd="0" destOrd="0" presId="urn:microsoft.com/office/officeart/2009/3/layout/HorizontalOrganizationChart"/>
    <dgm:cxn modelId="{C708B5D7-D69B-46F0-86C8-66971C50182F}" type="presParOf" srcId="{1E215F8D-E582-4148-BA8C-D86177498C15}" destId="{D9EFE42A-91A8-42FB-AD4D-9899CB8B3B2E}" srcOrd="0" destOrd="0" presId="urn:microsoft.com/office/officeart/2009/3/layout/HorizontalOrganizationChart"/>
    <dgm:cxn modelId="{E0BC7C7B-A80F-46A6-B508-B2AB89336CF2}" type="presParOf" srcId="{1E215F8D-E582-4148-BA8C-D86177498C15}" destId="{E2AF086C-B214-4906-8B78-3750835369FA}" srcOrd="1" destOrd="0" presId="urn:microsoft.com/office/officeart/2009/3/layout/HorizontalOrganizationChart"/>
    <dgm:cxn modelId="{089CD4E8-4B7D-49CF-8E48-904A5E0F698E}" type="presParOf" srcId="{C2201DB1-5D7D-4498-8FBE-F36AA4A89903}" destId="{17FFF89C-86EC-4529-84EC-4E9F344C5960}" srcOrd="1" destOrd="0" presId="urn:microsoft.com/office/officeart/2009/3/layout/HorizontalOrganizationChart"/>
    <dgm:cxn modelId="{07B4E009-897D-431E-A949-D1DE07A2F1CF}" type="presParOf" srcId="{C2201DB1-5D7D-4498-8FBE-F36AA4A89903}" destId="{B197A1CA-7668-4962-9A3B-A3D3DBC4CCE7}" srcOrd="2" destOrd="0" presId="urn:microsoft.com/office/officeart/2009/3/layout/HorizontalOrganizationChart"/>
    <dgm:cxn modelId="{A89062BD-4B96-4012-89B3-A222278E1A27}" type="presParOf" srcId="{5FE5AFEE-1AA4-455A-A37D-FCFB73C1F04B}" destId="{1877610D-155A-4DED-82E1-EBF5C0489FC5}" srcOrd="2" destOrd="0" presId="urn:microsoft.com/office/officeart/2009/3/layout/HorizontalOrganizationChart"/>
    <dgm:cxn modelId="{55BEDF0B-39DF-4CA0-971E-79EC69D48AE7}" type="presParOf" srcId="{541BDB9A-B4C3-4946-B664-E6B048AE3C6F}" destId="{1BB9D882-A160-4149-93AE-23409A31771E}" srcOrd="4" destOrd="0" presId="urn:microsoft.com/office/officeart/2009/3/layout/HorizontalOrganizationChart"/>
    <dgm:cxn modelId="{758E9932-0C67-4730-BAAF-A00A173FCCE1}" type="presParOf" srcId="{541BDB9A-B4C3-4946-B664-E6B048AE3C6F}" destId="{45356715-898B-4908-BDA6-D168BC1E4528}" srcOrd="5" destOrd="0" presId="urn:microsoft.com/office/officeart/2009/3/layout/HorizontalOrganizationChart"/>
    <dgm:cxn modelId="{3C328B70-25AF-47E0-9803-6A17F6B10A4A}" type="presParOf" srcId="{45356715-898B-4908-BDA6-D168BC1E4528}" destId="{F6A64DC2-61D0-4AC9-87A9-99355B932B55}" srcOrd="0" destOrd="0" presId="urn:microsoft.com/office/officeart/2009/3/layout/HorizontalOrganizationChart"/>
    <dgm:cxn modelId="{BFAB3047-72C8-40B0-8270-7C60FCEE416E}" type="presParOf" srcId="{F6A64DC2-61D0-4AC9-87A9-99355B932B55}" destId="{2D802238-2405-40DF-BC4F-06C1C7B6E073}" srcOrd="0" destOrd="0" presId="urn:microsoft.com/office/officeart/2009/3/layout/HorizontalOrganizationChart"/>
    <dgm:cxn modelId="{70C0FCEB-1836-4B39-A3ED-4FDC321A3AF7}" type="presParOf" srcId="{F6A64DC2-61D0-4AC9-87A9-99355B932B55}" destId="{0C154A93-9001-40F4-ACEF-AE925DB8B16B}" srcOrd="1" destOrd="0" presId="urn:microsoft.com/office/officeart/2009/3/layout/HorizontalOrganizationChart"/>
    <dgm:cxn modelId="{4A6B9E1D-DBEC-409B-AB49-02330EB3BAD2}" type="presParOf" srcId="{45356715-898B-4908-BDA6-D168BC1E4528}" destId="{FDFD0946-EED9-47B2-95D6-ED7F907A192B}" srcOrd="1" destOrd="0" presId="urn:microsoft.com/office/officeart/2009/3/layout/HorizontalOrganizationChart"/>
    <dgm:cxn modelId="{01A60823-CB04-4CEE-8E51-555E198E7735}" type="presParOf" srcId="{FDFD0946-EED9-47B2-95D6-ED7F907A192B}" destId="{A3713620-609E-499E-B896-97C74FCF5A9D}" srcOrd="0" destOrd="0" presId="urn:microsoft.com/office/officeart/2009/3/layout/HorizontalOrganizationChart"/>
    <dgm:cxn modelId="{F997AC80-0E29-481E-B804-10A368312D01}" type="presParOf" srcId="{FDFD0946-EED9-47B2-95D6-ED7F907A192B}" destId="{E6870750-CE2E-49A6-8DB9-BFFD4C539215}" srcOrd="1" destOrd="0" presId="urn:microsoft.com/office/officeart/2009/3/layout/HorizontalOrganizationChart"/>
    <dgm:cxn modelId="{68C3EAD9-21FD-4308-9E74-29B5C53A5F77}" type="presParOf" srcId="{E6870750-CE2E-49A6-8DB9-BFFD4C539215}" destId="{40B426CB-D4C0-47D5-B474-57556869EA45}" srcOrd="0" destOrd="0" presId="urn:microsoft.com/office/officeart/2009/3/layout/HorizontalOrganizationChart"/>
    <dgm:cxn modelId="{8E25B009-D46F-439D-B3CF-E6ADBD90E6E2}" type="presParOf" srcId="{40B426CB-D4C0-47D5-B474-57556869EA45}" destId="{E76FC76B-8363-4AF9-B9FC-9E8CB9BCD039}" srcOrd="0" destOrd="0" presId="urn:microsoft.com/office/officeart/2009/3/layout/HorizontalOrganizationChart"/>
    <dgm:cxn modelId="{5BDF5D24-A8DE-49FD-9C51-3D7AC3BC0FA3}" type="presParOf" srcId="{40B426CB-D4C0-47D5-B474-57556869EA45}" destId="{CAFF151E-5EFF-43EC-95DF-B16ECFB334CB}" srcOrd="1" destOrd="0" presId="urn:microsoft.com/office/officeart/2009/3/layout/HorizontalOrganizationChart"/>
    <dgm:cxn modelId="{D5572023-679A-477F-8A8B-BE02E29D62D7}" type="presParOf" srcId="{E6870750-CE2E-49A6-8DB9-BFFD4C539215}" destId="{66931CB0-84E5-4238-AB3E-BF7B4F0909D4}" srcOrd="1" destOrd="0" presId="urn:microsoft.com/office/officeart/2009/3/layout/HorizontalOrganizationChart"/>
    <dgm:cxn modelId="{16FFDFE8-278E-4C7D-8E11-18493C85CECC}" type="presParOf" srcId="{E6870750-CE2E-49A6-8DB9-BFFD4C539215}" destId="{E4290861-D5FC-403D-9C5B-D6B7FF857712}" srcOrd="2" destOrd="0" presId="urn:microsoft.com/office/officeart/2009/3/layout/HorizontalOrganizationChart"/>
    <dgm:cxn modelId="{44D31315-C6C2-4907-BF4D-DA4382C89912}" type="presParOf" srcId="{45356715-898B-4908-BDA6-D168BC1E4528}" destId="{55274073-3178-482A-B9BF-BAC7CE4E690A}" srcOrd="2" destOrd="0" presId="urn:microsoft.com/office/officeart/2009/3/layout/HorizontalOrganizationChart"/>
    <dgm:cxn modelId="{8A06E0E4-3F8E-41E0-AB30-D8546C952681}" type="presParOf" srcId="{541BDB9A-B4C3-4946-B664-E6B048AE3C6F}" destId="{8E087EAF-950D-4890-9CBB-FEFB7FCCEA4D}" srcOrd="6" destOrd="0" presId="urn:microsoft.com/office/officeart/2009/3/layout/HorizontalOrganizationChart"/>
    <dgm:cxn modelId="{A81CADAE-2262-42FF-9914-29747D2D8392}" type="presParOf" srcId="{541BDB9A-B4C3-4946-B664-E6B048AE3C6F}" destId="{1A340F5F-9584-4CDE-A381-84E856416864}" srcOrd="7" destOrd="0" presId="urn:microsoft.com/office/officeart/2009/3/layout/HorizontalOrganizationChart"/>
    <dgm:cxn modelId="{10E908DF-3809-47A0-B8E3-F1E71BE0D089}" type="presParOf" srcId="{1A340F5F-9584-4CDE-A381-84E856416864}" destId="{6590E2C1-056E-46B4-90C1-BB4DA42D8C72}" srcOrd="0" destOrd="0" presId="urn:microsoft.com/office/officeart/2009/3/layout/HorizontalOrganizationChart"/>
    <dgm:cxn modelId="{6AEAE1F8-FC27-4C0A-AF88-49A1C53EED57}" type="presParOf" srcId="{6590E2C1-056E-46B4-90C1-BB4DA42D8C72}" destId="{E4F91079-B25E-4830-8CB9-BB79DF33357A}" srcOrd="0" destOrd="0" presId="urn:microsoft.com/office/officeart/2009/3/layout/HorizontalOrganizationChart"/>
    <dgm:cxn modelId="{500FFC65-7990-497A-BF47-8D12A52A6981}" type="presParOf" srcId="{6590E2C1-056E-46B4-90C1-BB4DA42D8C72}" destId="{DE73999D-505E-4C4E-B27B-73A0BEC8A359}" srcOrd="1" destOrd="0" presId="urn:microsoft.com/office/officeart/2009/3/layout/HorizontalOrganizationChart"/>
    <dgm:cxn modelId="{DD9C03BF-730B-46C8-9833-B837A1362F5C}" type="presParOf" srcId="{1A340F5F-9584-4CDE-A381-84E856416864}" destId="{F85B8EEF-50D2-4A7E-A7F0-A0F46B4F7872}" srcOrd="1" destOrd="0" presId="urn:microsoft.com/office/officeart/2009/3/layout/HorizontalOrganizationChart"/>
    <dgm:cxn modelId="{DE90D31D-E59E-4B2D-B1F3-0B4183E26E09}" type="presParOf" srcId="{F85B8EEF-50D2-4A7E-A7F0-A0F46B4F7872}" destId="{09BE6EBB-99A9-4149-99FA-B1622374CBD7}" srcOrd="0" destOrd="0" presId="urn:microsoft.com/office/officeart/2009/3/layout/HorizontalOrganizationChart"/>
    <dgm:cxn modelId="{771B9EBA-71ED-4072-9A52-7C55D363C821}" type="presParOf" srcId="{F85B8EEF-50D2-4A7E-A7F0-A0F46B4F7872}" destId="{AB0882EE-1E8C-4A25-984C-E64D4CBC47F6}" srcOrd="1" destOrd="0" presId="urn:microsoft.com/office/officeart/2009/3/layout/HorizontalOrganizationChart"/>
    <dgm:cxn modelId="{983431B4-0394-4573-BC4A-F187F4A5A64E}" type="presParOf" srcId="{AB0882EE-1E8C-4A25-984C-E64D4CBC47F6}" destId="{5E5EA5DB-BB5E-424E-A7E0-8BEC09A90C61}" srcOrd="0" destOrd="0" presId="urn:microsoft.com/office/officeart/2009/3/layout/HorizontalOrganizationChart"/>
    <dgm:cxn modelId="{57AC92B3-5E97-476C-BF7D-A81322CC1B6D}" type="presParOf" srcId="{5E5EA5DB-BB5E-424E-A7E0-8BEC09A90C61}" destId="{38E9A348-8D12-4EF8-9072-61C6DEDE6152}" srcOrd="0" destOrd="0" presId="urn:microsoft.com/office/officeart/2009/3/layout/HorizontalOrganizationChart"/>
    <dgm:cxn modelId="{4A22E88D-348C-40C6-A542-55BF640C80AA}" type="presParOf" srcId="{5E5EA5DB-BB5E-424E-A7E0-8BEC09A90C61}" destId="{F4868C48-1404-47FC-B80A-F335B86E3200}" srcOrd="1" destOrd="0" presId="urn:microsoft.com/office/officeart/2009/3/layout/HorizontalOrganizationChart"/>
    <dgm:cxn modelId="{36E0D53B-04C9-496B-B35F-D1D972B9DFB2}" type="presParOf" srcId="{AB0882EE-1E8C-4A25-984C-E64D4CBC47F6}" destId="{46F961D9-7E72-48C3-9854-9904A8D59E5C}" srcOrd="1" destOrd="0" presId="urn:microsoft.com/office/officeart/2009/3/layout/HorizontalOrganizationChart"/>
    <dgm:cxn modelId="{A2C3967B-F8A3-4489-8457-3767939FFDEF}" type="presParOf" srcId="{AB0882EE-1E8C-4A25-984C-E64D4CBC47F6}" destId="{96095354-902F-4241-A462-32CDEABCC024}" srcOrd="2" destOrd="0" presId="urn:microsoft.com/office/officeart/2009/3/layout/HorizontalOrganizationChart"/>
    <dgm:cxn modelId="{C68F6847-818A-49B5-9F15-A6F1761CEDE7}" type="presParOf" srcId="{1A340F5F-9584-4CDE-A381-84E856416864}" destId="{2D6FA347-7878-41EF-8682-FB203619CC63}" srcOrd="2" destOrd="0" presId="urn:microsoft.com/office/officeart/2009/3/layout/HorizontalOrganizationChart"/>
    <dgm:cxn modelId="{5DB407A0-1217-4617-AE66-CA5F8BC7C6C5}" type="presParOf" srcId="{541BDB9A-B4C3-4946-B664-E6B048AE3C6F}" destId="{B0DF2D58-9789-4C0D-873B-9BE7332BF331}" srcOrd="8" destOrd="0" presId="urn:microsoft.com/office/officeart/2009/3/layout/HorizontalOrganizationChart"/>
    <dgm:cxn modelId="{84FD296A-4135-41ED-BBA2-A219314E564C}" type="presParOf" srcId="{541BDB9A-B4C3-4946-B664-E6B048AE3C6F}" destId="{F7403B78-8E29-4101-A37A-6C61560B3C63}" srcOrd="9" destOrd="0" presId="urn:microsoft.com/office/officeart/2009/3/layout/HorizontalOrganizationChart"/>
    <dgm:cxn modelId="{0D87D692-E0BE-442A-A983-C53445B575E0}" type="presParOf" srcId="{F7403B78-8E29-4101-A37A-6C61560B3C63}" destId="{44435727-F822-42DF-8F82-1550D70D67E4}" srcOrd="0" destOrd="0" presId="urn:microsoft.com/office/officeart/2009/3/layout/HorizontalOrganizationChart"/>
    <dgm:cxn modelId="{4C9DFE2E-3F83-46CB-A625-34F9E3BDF84D}" type="presParOf" srcId="{44435727-F822-42DF-8F82-1550D70D67E4}" destId="{EDC30E7E-C18D-4F2C-93A2-70DBF0506F83}" srcOrd="0" destOrd="0" presId="urn:microsoft.com/office/officeart/2009/3/layout/HorizontalOrganizationChart"/>
    <dgm:cxn modelId="{C47D609E-6608-45BA-9CC6-FD52BA6B7B4D}" type="presParOf" srcId="{44435727-F822-42DF-8F82-1550D70D67E4}" destId="{E3C53AC1-E22B-4CC0-BA23-4015D6584743}" srcOrd="1" destOrd="0" presId="urn:microsoft.com/office/officeart/2009/3/layout/HorizontalOrganizationChart"/>
    <dgm:cxn modelId="{52218A8E-8213-4465-84A4-83A6556763F9}" type="presParOf" srcId="{F7403B78-8E29-4101-A37A-6C61560B3C63}" destId="{BAA4F7DB-83DE-4785-8239-058272EC78F5}" srcOrd="1" destOrd="0" presId="urn:microsoft.com/office/officeart/2009/3/layout/HorizontalOrganizationChart"/>
    <dgm:cxn modelId="{FDA82F98-60B0-4D05-949A-9BB9370DF321}" type="presParOf" srcId="{BAA4F7DB-83DE-4785-8239-058272EC78F5}" destId="{FAE8C60F-73A2-49F1-92B4-C75E23D226AF}" srcOrd="0" destOrd="0" presId="urn:microsoft.com/office/officeart/2009/3/layout/HorizontalOrganizationChart"/>
    <dgm:cxn modelId="{120D8F10-F9CA-4DCD-8061-34CB14864D74}" type="presParOf" srcId="{BAA4F7DB-83DE-4785-8239-058272EC78F5}" destId="{D754BE91-8E47-4788-9191-AD5DFC6017A2}" srcOrd="1" destOrd="0" presId="urn:microsoft.com/office/officeart/2009/3/layout/HorizontalOrganizationChart"/>
    <dgm:cxn modelId="{52317DB5-7BEF-4626-B57C-95FFA6128CA2}" type="presParOf" srcId="{D754BE91-8E47-4788-9191-AD5DFC6017A2}" destId="{9470BEC1-DE5D-4F58-8509-90DFD7F5EFAA}" srcOrd="0" destOrd="0" presId="urn:microsoft.com/office/officeart/2009/3/layout/HorizontalOrganizationChart"/>
    <dgm:cxn modelId="{3C8B0BCF-01C2-418F-8C72-34CC4CDA0E65}" type="presParOf" srcId="{9470BEC1-DE5D-4F58-8509-90DFD7F5EFAA}" destId="{A95BC08B-4D24-4096-BEAE-6672A6AFD3D6}" srcOrd="0" destOrd="0" presId="urn:microsoft.com/office/officeart/2009/3/layout/HorizontalOrganizationChart"/>
    <dgm:cxn modelId="{42E73140-4109-4C4D-882A-B81176CBA291}" type="presParOf" srcId="{9470BEC1-DE5D-4F58-8509-90DFD7F5EFAA}" destId="{234B649D-CFC5-4E64-AD68-684B0E16C8D1}" srcOrd="1" destOrd="0" presId="urn:microsoft.com/office/officeart/2009/3/layout/HorizontalOrganizationChart"/>
    <dgm:cxn modelId="{EA46E105-E986-4B8E-A21A-7E4501E45526}" type="presParOf" srcId="{D754BE91-8E47-4788-9191-AD5DFC6017A2}" destId="{E3E34578-7462-42A4-B2B8-5408EF2A7C77}" srcOrd="1" destOrd="0" presId="urn:microsoft.com/office/officeart/2009/3/layout/HorizontalOrganizationChart"/>
    <dgm:cxn modelId="{4D9BEBCD-343D-40CD-A25B-5AB265887958}" type="presParOf" srcId="{D754BE91-8E47-4788-9191-AD5DFC6017A2}" destId="{EA50038E-FA35-4463-83F2-0FA7EE97F5CD}" srcOrd="2" destOrd="0" presId="urn:microsoft.com/office/officeart/2009/3/layout/HorizontalOrganizationChart"/>
    <dgm:cxn modelId="{7F8D41C4-D555-47F6-949A-7DBC10AC373A}" type="presParOf" srcId="{BAA4F7DB-83DE-4785-8239-058272EC78F5}" destId="{A2733BDD-1DA8-4C6A-A7B0-F89E8115E558}" srcOrd="2" destOrd="0" presId="urn:microsoft.com/office/officeart/2009/3/layout/HorizontalOrganizationChart"/>
    <dgm:cxn modelId="{B8AEFC73-2AF7-4313-9581-8868E30CF6E3}" type="presParOf" srcId="{BAA4F7DB-83DE-4785-8239-058272EC78F5}" destId="{F55458A9-30D8-441A-B062-213D4A86690D}" srcOrd="3" destOrd="0" presId="urn:microsoft.com/office/officeart/2009/3/layout/HorizontalOrganizationChart"/>
    <dgm:cxn modelId="{AC256FEB-61A8-4F28-93A5-5532B439E74E}" type="presParOf" srcId="{F55458A9-30D8-441A-B062-213D4A86690D}" destId="{1CBC35D4-5651-4C7C-B244-C2CECCADF15B}" srcOrd="0" destOrd="0" presId="urn:microsoft.com/office/officeart/2009/3/layout/HorizontalOrganizationChart"/>
    <dgm:cxn modelId="{2E900C8C-031E-49AC-B2BB-50E659940AB5}" type="presParOf" srcId="{1CBC35D4-5651-4C7C-B244-C2CECCADF15B}" destId="{B691E69B-BCC3-45A1-B699-D67DD13BC33B}" srcOrd="0" destOrd="0" presId="urn:microsoft.com/office/officeart/2009/3/layout/HorizontalOrganizationChart"/>
    <dgm:cxn modelId="{143726FF-8D44-4849-8B9B-26AF9228A60B}" type="presParOf" srcId="{1CBC35D4-5651-4C7C-B244-C2CECCADF15B}" destId="{1ED09D36-CF55-4C6C-94E8-1473D3697FD8}" srcOrd="1" destOrd="0" presId="urn:microsoft.com/office/officeart/2009/3/layout/HorizontalOrganizationChart"/>
    <dgm:cxn modelId="{2A6F049B-ADF9-476E-B530-7F6DE212A94D}" type="presParOf" srcId="{F55458A9-30D8-441A-B062-213D4A86690D}" destId="{E29B26BC-F7CA-427D-BCAE-909BBB1103C6}" srcOrd="1" destOrd="0" presId="urn:microsoft.com/office/officeart/2009/3/layout/HorizontalOrganizationChart"/>
    <dgm:cxn modelId="{97A45CF2-5B2C-4D3A-B1A7-9849AEA63E66}" type="presParOf" srcId="{F55458A9-30D8-441A-B062-213D4A86690D}" destId="{889BD0ED-CC3B-4829-98F9-49E4EB6C5A18}" srcOrd="2" destOrd="0" presId="urn:microsoft.com/office/officeart/2009/3/layout/HorizontalOrganizationChart"/>
    <dgm:cxn modelId="{90EF1AC3-5BD7-407C-B460-496ABEBC435F}" type="presParOf" srcId="{BAA4F7DB-83DE-4785-8239-058272EC78F5}" destId="{40CD30FD-299E-4B08-B3CC-5496F5FE3349}" srcOrd="4" destOrd="0" presId="urn:microsoft.com/office/officeart/2009/3/layout/HorizontalOrganizationChart"/>
    <dgm:cxn modelId="{BFCCB51D-296C-4C7C-87C8-9ED873C7DB9A}" type="presParOf" srcId="{BAA4F7DB-83DE-4785-8239-058272EC78F5}" destId="{6D07B585-BD7F-4D98-BA3D-D3180FAF0058}" srcOrd="5" destOrd="0" presId="urn:microsoft.com/office/officeart/2009/3/layout/HorizontalOrganizationChart"/>
    <dgm:cxn modelId="{71856D90-BAF8-4FE7-AB1D-3A6B785F2147}" type="presParOf" srcId="{6D07B585-BD7F-4D98-BA3D-D3180FAF0058}" destId="{62CB01FF-BD52-4829-84AA-0F27F84FFAF7}" srcOrd="0" destOrd="0" presId="urn:microsoft.com/office/officeart/2009/3/layout/HorizontalOrganizationChart"/>
    <dgm:cxn modelId="{464EDE03-F8DC-41E7-99EB-306AF0C49823}" type="presParOf" srcId="{62CB01FF-BD52-4829-84AA-0F27F84FFAF7}" destId="{9085A3AE-3E35-4783-9024-5699E588685D}" srcOrd="0" destOrd="0" presId="urn:microsoft.com/office/officeart/2009/3/layout/HorizontalOrganizationChart"/>
    <dgm:cxn modelId="{ECF3E3A2-B0F9-4037-8A83-2BA406823D0D}" type="presParOf" srcId="{62CB01FF-BD52-4829-84AA-0F27F84FFAF7}" destId="{3EE0C090-C06D-4F0C-8B3C-FDB955B350FF}" srcOrd="1" destOrd="0" presId="urn:microsoft.com/office/officeart/2009/3/layout/HorizontalOrganizationChart"/>
    <dgm:cxn modelId="{3187935F-D6A3-40B8-9FF6-A98C5DED6026}" type="presParOf" srcId="{6D07B585-BD7F-4D98-BA3D-D3180FAF0058}" destId="{ACAC79DD-E4AC-410F-AF6F-33243231DD84}" srcOrd="1" destOrd="0" presId="urn:microsoft.com/office/officeart/2009/3/layout/HorizontalOrganizationChart"/>
    <dgm:cxn modelId="{2C064158-F85F-4123-BFDC-F5C9B76AD761}" type="presParOf" srcId="{6D07B585-BD7F-4D98-BA3D-D3180FAF0058}" destId="{6521A6C0-9147-424C-9359-1D1295CFC3B6}" srcOrd="2" destOrd="0" presId="urn:microsoft.com/office/officeart/2009/3/layout/HorizontalOrganizationChart"/>
    <dgm:cxn modelId="{9EEB50E7-05EE-4046-BC1C-0B71E6CC26C6}" type="presParOf" srcId="{BAA4F7DB-83DE-4785-8239-058272EC78F5}" destId="{1176CA1C-16D9-40A5-9F26-0589D66CCA97}" srcOrd="6" destOrd="0" presId="urn:microsoft.com/office/officeart/2009/3/layout/HorizontalOrganizationChart"/>
    <dgm:cxn modelId="{426324F1-71B9-4C4C-A61A-56C57D6D8BBF}" type="presParOf" srcId="{BAA4F7DB-83DE-4785-8239-058272EC78F5}" destId="{76676C04-E833-44D1-9677-573E55BC713F}" srcOrd="7" destOrd="0" presId="urn:microsoft.com/office/officeart/2009/3/layout/HorizontalOrganizationChart"/>
    <dgm:cxn modelId="{A9046726-C474-4BD8-9033-D4B19AACDA79}" type="presParOf" srcId="{76676C04-E833-44D1-9677-573E55BC713F}" destId="{873C12EB-EE15-46FC-942B-8FBC5D68B15B}" srcOrd="0" destOrd="0" presId="urn:microsoft.com/office/officeart/2009/3/layout/HorizontalOrganizationChart"/>
    <dgm:cxn modelId="{0A8B8926-5094-46C3-98DD-94EF9DD8B083}" type="presParOf" srcId="{873C12EB-EE15-46FC-942B-8FBC5D68B15B}" destId="{E517DE20-4353-4C1B-B5C0-892516AFD2F3}" srcOrd="0" destOrd="0" presId="urn:microsoft.com/office/officeart/2009/3/layout/HorizontalOrganizationChart"/>
    <dgm:cxn modelId="{7859C8B7-6D96-4AA9-8549-18A8D81FC955}" type="presParOf" srcId="{873C12EB-EE15-46FC-942B-8FBC5D68B15B}" destId="{B9C157B4-5CCD-4F95-BFA0-B5F2C668AF18}" srcOrd="1" destOrd="0" presId="urn:microsoft.com/office/officeart/2009/3/layout/HorizontalOrganizationChart"/>
    <dgm:cxn modelId="{D14E3431-A96D-4F39-8C26-9BDB9FA859B1}" type="presParOf" srcId="{76676C04-E833-44D1-9677-573E55BC713F}" destId="{127A89BE-AB90-4330-9FE1-A2C3CC93AFA2}" srcOrd="1" destOrd="0" presId="urn:microsoft.com/office/officeart/2009/3/layout/HorizontalOrganizationChart"/>
    <dgm:cxn modelId="{7A53AA31-99C4-4B89-A8AE-74631E8B29C9}" type="presParOf" srcId="{76676C04-E833-44D1-9677-573E55BC713F}" destId="{E1207418-C54D-4B6D-BE2A-7491AF26F5EE}" srcOrd="2" destOrd="0" presId="urn:microsoft.com/office/officeart/2009/3/layout/HorizontalOrganizationChart"/>
    <dgm:cxn modelId="{435D01D8-D8AB-4261-93C4-E3A82EA782D6}" type="presParOf" srcId="{F7403B78-8E29-4101-A37A-6C61560B3C63}" destId="{B3155F09-3453-4C28-AAE1-F5991CE169F9}" srcOrd="2" destOrd="0" presId="urn:microsoft.com/office/officeart/2009/3/layout/HorizontalOrganizationChart"/>
    <dgm:cxn modelId="{A14BF4B5-4E19-4392-8A7C-4157BDA986FA}" type="presParOf" srcId="{06EC185C-B078-42D3-900F-B0B91558FBE1}" destId="{FBA1C6B5-ED52-4FD3-86F3-2440A2DE1DA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9D430-C5B3-4D4F-8A44-796C8DABE4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915DD75-C880-46B2-BFA2-CC584F6E97BD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/>
            <a:t>모바일</a:t>
          </a:r>
          <a:endParaRPr lang="ko-KR" altLang="en-US" sz="1800" dirty="0"/>
        </a:p>
      </dgm:t>
    </dgm:pt>
    <dgm:pt modelId="{CE05338A-AE34-415B-881A-4FD82DDFC588}" type="parTrans" cxnId="{239BD0F7-B790-4954-B5F7-636DA88EED13}">
      <dgm:prSet/>
      <dgm:spPr/>
      <dgm:t>
        <a:bodyPr/>
        <a:lstStyle/>
        <a:p>
          <a:pPr latinLnBrk="1"/>
          <a:endParaRPr lang="ko-KR" altLang="en-US" sz="1800"/>
        </a:p>
      </dgm:t>
    </dgm:pt>
    <dgm:pt modelId="{A1942985-0D51-40D6-A9A2-F2F73DE87084}" type="sibTrans" cxnId="{239BD0F7-B790-4954-B5F7-636DA88EED13}">
      <dgm:prSet/>
      <dgm:spPr/>
      <dgm:t>
        <a:bodyPr/>
        <a:lstStyle/>
        <a:p>
          <a:pPr latinLnBrk="1"/>
          <a:endParaRPr lang="ko-KR" altLang="en-US" sz="1800"/>
        </a:p>
      </dgm:t>
    </dgm:pt>
    <dgm:pt modelId="{18C995F3-55A3-47B1-88A2-B488574CA57A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상품정보</a:t>
          </a:r>
          <a:endParaRPr lang="ko-KR" altLang="en-US" sz="1800" dirty="0"/>
        </a:p>
      </dgm:t>
    </dgm:pt>
    <dgm:pt modelId="{3C485009-EECE-4EA4-9B28-5385C6B444DB}" type="parTrans" cxnId="{8BD84022-C572-4346-AE7A-16553427BBFA}">
      <dgm:prSet/>
      <dgm:spPr/>
      <dgm:t>
        <a:bodyPr/>
        <a:lstStyle/>
        <a:p>
          <a:pPr latinLnBrk="1"/>
          <a:endParaRPr lang="ko-KR" altLang="en-US" sz="1800"/>
        </a:p>
      </dgm:t>
    </dgm:pt>
    <dgm:pt modelId="{57547D4C-4813-46FF-A301-989B9412F680}" type="sibTrans" cxnId="{8BD84022-C572-4346-AE7A-16553427BBFA}">
      <dgm:prSet/>
      <dgm:spPr/>
      <dgm:t>
        <a:bodyPr/>
        <a:lstStyle/>
        <a:p>
          <a:pPr latinLnBrk="1"/>
          <a:endParaRPr lang="ko-KR" altLang="en-US" sz="1800"/>
        </a:p>
      </dgm:t>
    </dgm:pt>
    <dgm:pt modelId="{578409DD-BA5E-4B6D-9B66-14696843A08F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입고처리</a:t>
          </a:r>
          <a:endParaRPr lang="ko-KR" altLang="en-US" sz="1800" dirty="0"/>
        </a:p>
      </dgm:t>
    </dgm:pt>
    <dgm:pt modelId="{A7129884-4D4B-47FA-B8AD-90214B58E757}" type="parTrans" cxnId="{218880A8-F46E-4509-BCF7-85991436C873}">
      <dgm:prSet/>
      <dgm:spPr/>
      <dgm:t>
        <a:bodyPr/>
        <a:lstStyle/>
        <a:p>
          <a:pPr latinLnBrk="1"/>
          <a:endParaRPr lang="ko-KR" altLang="en-US" sz="1800"/>
        </a:p>
      </dgm:t>
    </dgm:pt>
    <dgm:pt modelId="{F2CD88D8-2649-4F1E-B63C-3C495F4F9C4A}" type="sibTrans" cxnId="{218880A8-F46E-4509-BCF7-85991436C873}">
      <dgm:prSet/>
      <dgm:spPr/>
      <dgm:t>
        <a:bodyPr/>
        <a:lstStyle/>
        <a:p>
          <a:pPr latinLnBrk="1"/>
          <a:endParaRPr lang="ko-KR" altLang="en-US" sz="1800"/>
        </a:p>
      </dgm:t>
    </dgm:pt>
    <dgm:pt modelId="{B783AD84-E782-4E9A-8256-C787A2625FC5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배송</a:t>
          </a:r>
          <a:r>
            <a:rPr lang="en-US" altLang="ko-KR" sz="1800" dirty="0" smtClean="0"/>
            <a:t>(</a:t>
          </a:r>
          <a:r>
            <a:rPr lang="ko-KR" altLang="en-US" sz="1800" dirty="0" smtClean="0"/>
            <a:t>바코드 매핑</a:t>
          </a:r>
          <a:r>
            <a:rPr lang="en-US" altLang="ko-KR" sz="1800" dirty="0" smtClean="0"/>
            <a:t>)</a:t>
          </a:r>
          <a:r>
            <a:rPr lang="ko-KR" altLang="en-US" sz="1800" dirty="0" smtClean="0"/>
            <a:t>처리</a:t>
          </a:r>
          <a:endParaRPr lang="ko-KR" altLang="en-US" sz="1800" dirty="0"/>
        </a:p>
      </dgm:t>
    </dgm:pt>
    <dgm:pt modelId="{93E1CD1F-B6FE-4D55-A32C-644A368D4895}" type="parTrans" cxnId="{0F8F291D-7D02-4949-BEE9-F188B986DFDF}">
      <dgm:prSet/>
      <dgm:spPr/>
      <dgm:t>
        <a:bodyPr/>
        <a:lstStyle/>
        <a:p>
          <a:pPr latinLnBrk="1"/>
          <a:endParaRPr lang="ko-KR" altLang="en-US" sz="1800"/>
        </a:p>
      </dgm:t>
    </dgm:pt>
    <dgm:pt modelId="{6B41784B-B725-45AE-8623-16198F288695}" type="sibTrans" cxnId="{0F8F291D-7D02-4949-BEE9-F188B986DFDF}">
      <dgm:prSet/>
      <dgm:spPr/>
      <dgm:t>
        <a:bodyPr/>
        <a:lstStyle/>
        <a:p>
          <a:pPr latinLnBrk="1"/>
          <a:endParaRPr lang="ko-KR" altLang="en-US" sz="1800"/>
        </a:p>
      </dgm:t>
    </dgm:pt>
    <dgm:pt modelId="{6564C237-2C76-441C-AE28-B12A58DA1B4E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재고조사</a:t>
          </a:r>
          <a:endParaRPr lang="ko-KR" altLang="en-US" sz="1800" dirty="0"/>
        </a:p>
      </dgm:t>
    </dgm:pt>
    <dgm:pt modelId="{7EA12E13-FC0F-495A-B7F3-2A84D3D449FC}" type="parTrans" cxnId="{68DF5B59-275A-4E77-AF3F-FCD661888B7A}">
      <dgm:prSet/>
      <dgm:spPr/>
      <dgm:t>
        <a:bodyPr/>
        <a:lstStyle/>
        <a:p>
          <a:pPr latinLnBrk="1"/>
          <a:endParaRPr lang="ko-KR" altLang="en-US" sz="1800"/>
        </a:p>
      </dgm:t>
    </dgm:pt>
    <dgm:pt modelId="{14AAED6A-5B7F-4AA7-88C0-A7CDE206E4C1}" type="sibTrans" cxnId="{68DF5B59-275A-4E77-AF3F-FCD661888B7A}">
      <dgm:prSet/>
      <dgm:spPr/>
      <dgm:t>
        <a:bodyPr/>
        <a:lstStyle/>
        <a:p>
          <a:pPr latinLnBrk="1"/>
          <a:endParaRPr lang="ko-KR" altLang="en-US" sz="1800"/>
        </a:p>
      </dgm:t>
    </dgm:pt>
    <dgm:pt modelId="{45FF4482-8D20-4F8D-BFEE-46C16A06CAC1}" type="pres">
      <dgm:prSet presAssocID="{2E99D430-C5B3-4D4F-8A44-796C8DABE4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EC185C-B078-42D3-900F-B0B91558FBE1}" type="pres">
      <dgm:prSet presAssocID="{B915DD75-C880-46B2-BFA2-CC584F6E97BD}" presName="hierRoot1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5DB63FF-EF0E-4D7B-A121-6D631E8E5A4E}" type="pres">
      <dgm:prSet presAssocID="{B915DD75-C880-46B2-BFA2-CC584F6E97BD}" presName="rootComposite1" presStyleCnt="0"/>
      <dgm:spPr/>
      <dgm:t>
        <a:bodyPr/>
        <a:lstStyle/>
        <a:p>
          <a:pPr latinLnBrk="1"/>
          <a:endParaRPr lang="ko-KR" altLang="en-US"/>
        </a:p>
      </dgm:t>
    </dgm:pt>
    <dgm:pt modelId="{F43BE611-12EA-460F-BA42-5B39102D1E05}" type="pres">
      <dgm:prSet presAssocID="{B915DD75-C880-46B2-BFA2-CC584F6E97BD}" presName="rootText1" presStyleLbl="node0" presStyleIdx="0" presStyleCnt="1" custScaleX="56448" custScaleY="75132" custLinFactNeighborX="-12333" custLinFactNeighborY="34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58D2880-B72F-4866-9D95-3AC3162933B0}" type="pres">
      <dgm:prSet presAssocID="{B915DD75-C880-46B2-BFA2-CC584F6E97BD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541BDB9A-B4C3-4946-B664-E6B048AE3C6F}" type="pres">
      <dgm:prSet presAssocID="{B915DD75-C880-46B2-BFA2-CC584F6E97BD}" presName="hierChild2" presStyleCnt="0"/>
      <dgm:spPr/>
      <dgm:t>
        <a:bodyPr/>
        <a:lstStyle/>
        <a:p>
          <a:pPr latinLnBrk="1"/>
          <a:endParaRPr lang="ko-KR" altLang="en-US"/>
        </a:p>
      </dgm:t>
    </dgm:pt>
    <dgm:pt modelId="{4183A076-1574-4638-AD53-4ED4C8C33D2B}" type="pres">
      <dgm:prSet presAssocID="{3C485009-EECE-4EA4-9B28-5385C6B444DB}" presName="Name64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BB82D241-BBDB-425A-A033-6F68FE0F4DAC}" type="pres">
      <dgm:prSet presAssocID="{18C995F3-55A3-47B1-88A2-B488574CA57A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97D5CAD-9A23-4CA1-8E79-ED643D4ACF4A}" type="pres">
      <dgm:prSet presAssocID="{18C995F3-55A3-47B1-88A2-B488574CA57A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22C9DCCC-8C2E-4523-8751-B2122FBE1469}" type="pres">
      <dgm:prSet presAssocID="{18C995F3-55A3-47B1-88A2-B488574CA57A}" presName="rootText" presStyleLbl="node2" presStyleIdx="0" presStyleCnt="4" custScaleX="100001" custScaleY="82645" custLinFactNeighborX="-6715" custLinFactNeighborY="-644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9A5268F-320E-4BCB-BD00-96119D1B5EF1}" type="pres">
      <dgm:prSet presAssocID="{18C995F3-55A3-47B1-88A2-B488574CA57A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45788BF2-DA29-49EA-9E65-2336C9A02D09}" type="pres">
      <dgm:prSet presAssocID="{18C995F3-55A3-47B1-88A2-B488574CA57A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4A1289D-C946-41C1-B04A-093035A6E4C6}" type="pres">
      <dgm:prSet presAssocID="{18C995F3-55A3-47B1-88A2-B488574CA57A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9302AA52-5253-45BC-9A93-6946800A7FF0}" type="pres">
      <dgm:prSet presAssocID="{A7129884-4D4B-47FA-B8AD-90214B58E757}" presName="Name64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186B452-44B6-42E4-99A1-2614F261AF3B}" type="pres">
      <dgm:prSet presAssocID="{578409DD-BA5E-4B6D-9B66-14696843A08F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C8FDC1-6242-4C74-95F5-D8C0B7EF422D}" type="pres">
      <dgm:prSet presAssocID="{578409DD-BA5E-4B6D-9B66-14696843A08F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D2D54418-B125-40BA-9B63-ED5BF944112A}" type="pres">
      <dgm:prSet presAssocID="{578409DD-BA5E-4B6D-9B66-14696843A08F}" presName="rootText" presStyleLbl="node2" presStyleIdx="1" presStyleCnt="4" custScaleX="100001" custScaleY="82645" custLinFactNeighborX="-67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B49ADF2-E733-40C4-8CD1-8934BA51A32E}" type="pres">
      <dgm:prSet presAssocID="{578409DD-BA5E-4B6D-9B66-14696843A08F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6ED82C5C-3293-492F-80EA-42F47023D96E}" type="pres">
      <dgm:prSet presAssocID="{578409DD-BA5E-4B6D-9B66-14696843A08F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0C1F074E-CF5F-4FEF-829F-EDC9A19AF6CA}" type="pres">
      <dgm:prSet presAssocID="{578409DD-BA5E-4B6D-9B66-14696843A08F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88AFF104-42F0-4109-883F-CBB1FA893586}" type="pres">
      <dgm:prSet presAssocID="{93E1CD1F-B6FE-4D55-A32C-644A368D4895}" presName="Name64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2BFCC718-81AF-420E-ABD2-5A78942B9E94}" type="pres">
      <dgm:prSet presAssocID="{B783AD84-E782-4E9A-8256-C787A2625FC5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7A23C31-84E1-4FD6-85DC-761E6E58D544}" type="pres">
      <dgm:prSet presAssocID="{B783AD84-E782-4E9A-8256-C787A2625FC5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75E173AE-B8F9-4A65-82AA-3BC255EADE2C}" type="pres">
      <dgm:prSet presAssocID="{B783AD84-E782-4E9A-8256-C787A2625FC5}" presName="rootText" presStyleLbl="node2" presStyleIdx="2" presStyleCnt="4" custScaleX="100001" custScaleY="82645" custLinFactNeighborX="-67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352908-A49C-40FF-9AC4-E77462C9B3C4}" type="pres">
      <dgm:prSet presAssocID="{B783AD84-E782-4E9A-8256-C787A2625FC5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174F0D03-BB27-4207-8CC0-C5F6AB1148BE}" type="pres">
      <dgm:prSet presAssocID="{B783AD84-E782-4E9A-8256-C787A2625FC5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B6D498B9-52FF-49DE-A480-0E8888EDF86C}" type="pres">
      <dgm:prSet presAssocID="{B783AD84-E782-4E9A-8256-C787A2625FC5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66A27089-4700-4C9C-9EB2-1A3DAF75308E}" type="pres">
      <dgm:prSet presAssocID="{7EA12E13-FC0F-495A-B7F3-2A84D3D449FC}" presName="Name64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D85C3189-1A9E-4FE1-ACEF-D200FB416BAF}" type="pres">
      <dgm:prSet presAssocID="{6564C237-2C76-441C-AE28-B12A58DA1B4E}" presName="hierRoot2" presStyleCnt="0">
        <dgm:presLayoutVars>
          <dgm:hierBranch val="ini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8B6B7-06BC-40C5-BE3B-8DD49744E8A1}" type="pres">
      <dgm:prSet presAssocID="{6564C237-2C76-441C-AE28-B12A58DA1B4E}" presName="rootComposite" presStyleCnt="0"/>
      <dgm:spPr/>
      <dgm:t>
        <a:bodyPr/>
        <a:lstStyle/>
        <a:p>
          <a:pPr latinLnBrk="1"/>
          <a:endParaRPr lang="ko-KR" altLang="en-US"/>
        </a:p>
      </dgm:t>
    </dgm:pt>
    <dgm:pt modelId="{14F47DB8-7EC5-4759-BD3C-558630859D88}" type="pres">
      <dgm:prSet presAssocID="{6564C237-2C76-441C-AE28-B12A58DA1B4E}" presName="rootText" presStyleLbl="node2" presStyleIdx="3" presStyleCnt="4" custScaleX="100001" custScaleY="82645" custLinFactNeighborX="-678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F43A22-BA22-4A2A-8E8F-F358AF0AB75D}" type="pres">
      <dgm:prSet presAssocID="{6564C237-2C76-441C-AE28-B12A58DA1B4E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31B5BD6-836E-41AB-97B2-86662B437330}" type="pres">
      <dgm:prSet presAssocID="{6564C237-2C76-441C-AE28-B12A58DA1B4E}" presName="hierChild4" presStyleCnt="0"/>
      <dgm:spPr/>
      <dgm:t>
        <a:bodyPr/>
        <a:lstStyle/>
        <a:p>
          <a:pPr latinLnBrk="1"/>
          <a:endParaRPr lang="ko-KR" altLang="en-US"/>
        </a:p>
      </dgm:t>
    </dgm:pt>
    <dgm:pt modelId="{2F86DFB9-42E5-4E70-97F8-00A05CC6D2B8}" type="pres">
      <dgm:prSet presAssocID="{6564C237-2C76-441C-AE28-B12A58DA1B4E}" presName="hierChild5" presStyleCnt="0"/>
      <dgm:spPr/>
      <dgm:t>
        <a:bodyPr/>
        <a:lstStyle/>
        <a:p>
          <a:pPr latinLnBrk="1"/>
          <a:endParaRPr lang="ko-KR" altLang="en-US"/>
        </a:p>
      </dgm:t>
    </dgm:pt>
    <dgm:pt modelId="{FBA1C6B5-ED52-4FD3-86F3-2440A2DE1DAB}" type="pres">
      <dgm:prSet presAssocID="{B915DD75-C880-46B2-BFA2-CC584F6E97BD}" presName="hierChild3" presStyleCnt="0"/>
      <dgm:spPr/>
      <dgm:t>
        <a:bodyPr/>
        <a:lstStyle/>
        <a:p>
          <a:pPr latinLnBrk="1"/>
          <a:endParaRPr lang="ko-KR" altLang="en-US"/>
        </a:p>
      </dgm:t>
    </dgm:pt>
  </dgm:ptLst>
  <dgm:cxnLst>
    <dgm:cxn modelId="{29B5711E-83EE-4C55-806E-A3A8A5254564}" type="presOf" srcId="{B915DD75-C880-46B2-BFA2-CC584F6E97BD}" destId="{F43BE611-12EA-460F-BA42-5B39102D1E05}" srcOrd="0" destOrd="0" presId="urn:microsoft.com/office/officeart/2009/3/layout/HorizontalOrganizationChart"/>
    <dgm:cxn modelId="{AAE04924-FBA6-4F01-BCB5-A605F72D74EE}" type="presOf" srcId="{578409DD-BA5E-4B6D-9B66-14696843A08F}" destId="{4B49ADF2-E733-40C4-8CD1-8934BA51A32E}" srcOrd="1" destOrd="0" presId="urn:microsoft.com/office/officeart/2009/3/layout/HorizontalOrganizationChart"/>
    <dgm:cxn modelId="{75C4D294-5CC5-4251-852B-73D305B9B23B}" type="presOf" srcId="{3C485009-EECE-4EA4-9B28-5385C6B444DB}" destId="{4183A076-1574-4638-AD53-4ED4C8C33D2B}" srcOrd="0" destOrd="0" presId="urn:microsoft.com/office/officeart/2009/3/layout/HorizontalOrganizationChart"/>
    <dgm:cxn modelId="{4500C5AF-E660-4053-B9E6-D81CD20D0FDF}" type="presOf" srcId="{B915DD75-C880-46B2-BFA2-CC584F6E97BD}" destId="{258D2880-B72F-4866-9D95-3AC3162933B0}" srcOrd="1" destOrd="0" presId="urn:microsoft.com/office/officeart/2009/3/layout/HorizontalOrganizationChart"/>
    <dgm:cxn modelId="{B3F0088D-47C5-4D94-8D88-A789640A2627}" type="presOf" srcId="{6564C237-2C76-441C-AE28-B12A58DA1B4E}" destId="{14F47DB8-7EC5-4759-BD3C-558630859D88}" srcOrd="0" destOrd="0" presId="urn:microsoft.com/office/officeart/2009/3/layout/HorizontalOrganizationChart"/>
    <dgm:cxn modelId="{BD87C8D5-DB91-4971-9116-5CFA712E752B}" type="presOf" srcId="{578409DD-BA5E-4B6D-9B66-14696843A08F}" destId="{D2D54418-B125-40BA-9B63-ED5BF944112A}" srcOrd="0" destOrd="0" presId="urn:microsoft.com/office/officeart/2009/3/layout/HorizontalOrganizationChart"/>
    <dgm:cxn modelId="{A7B20C02-8B1C-406F-AD56-7ACE58824A24}" type="presOf" srcId="{6564C237-2C76-441C-AE28-B12A58DA1B4E}" destId="{63F43A22-BA22-4A2A-8E8F-F358AF0AB75D}" srcOrd="1" destOrd="0" presId="urn:microsoft.com/office/officeart/2009/3/layout/HorizontalOrganizationChart"/>
    <dgm:cxn modelId="{F3D5F6C8-7BBD-4D6B-82EE-3A6A01332D8D}" type="presOf" srcId="{A7129884-4D4B-47FA-B8AD-90214B58E757}" destId="{9302AA52-5253-45BC-9A93-6946800A7FF0}" srcOrd="0" destOrd="0" presId="urn:microsoft.com/office/officeart/2009/3/layout/HorizontalOrganizationChart"/>
    <dgm:cxn modelId="{C8589DE8-D84D-471B-9D1D-8987BED9C46F}" type="presOf" srcId="{93E1CD1F-B6FE-4D55-A32C-644A368D4895}" destId="{88AFF104-42F0-4109-883F-CBB1FA893586}" srcOrd="0" destOrd="0" presId="urn:microsoft.com/office/officeart/2009/3/layout/HorizontalOrganizationChart"/>
    <dgm:cxn modelId="{2726B70F-FD20-465D-ACBE-8ED1E1B23D71}" type="presOf" srcId="{2E99D430-C5B3-4D4F-8A44-796C8DABE4C5}" destId="{45FF4482-8D20-4F8D-BFEE-46C16A06CAC1}" srcOrd="0" destOrd="0" presId="urn:microsoft.com/office/officeart/2009/3/layout/HorizontalOrganizationChart"/>
    <dgm:cxn modelId="{0F8F291D-7D02-4949-BEE9-F188B986DFDF}" srcId="{B915DD75-C880-46B2-BFA2-CC584F6E97BD}" destId="{B783AD84-E782-4E9A-8256-C787A2625FC5}" srcOrd="2" destOrd="0" parTransId="{93E1CD1F-B6FE-4D55-A32C-644A368D4895}" sibTransId="{6B41784B-B725-45AE-8623-16198F288695}"/>
    <dgm:cxn modelId="{218880A8-F46E-4509-BCF7-85991436C873}" srcId="{B915DD75-C880-46B2-BFA2-CC584F6E97BD}" destId="{578409DD-BA5E-4B6D-9B66-14696843A08F}" srcOrd="1" destOrd="0" parTransId="{A7129884-4D4B-47FA-B8AD-90214B58E757}" sibTransId="{F2CD88D8-2649-4F1E-B63C-3C495F4F9C4A}"/>
    <dgm:cxn modelId="{239BD0F7-B790-4954-B5F7-636DA88EED13}" srcId="{2E99D430-C5B3-4D4F-8A44-796C8DABE4C5}" destId="{B915DD75-C880-46B2-BFA2-CC584F6E97BD}" srcOrd="0" destOrd="0" parTransId="{CE05338A-AE34-415B-881A-4FD82DDFC588}" sibTransId="{A1942985-0D51-40D6-A9A2-F2F73DE87084}"/>
    <dgm:cxn modelId="{57450A29-4A3E-413D-9B86-5918D3DC50AE}" type="presOf" srcId="{7EA12E13-FC0F-495A-B7F3-2A84D3D449FC}" destId="{66A27089-4700-4C9C-9EB2-1A3DAF75308E}" srcOrd="0" destOrd="0" presId="urn:microsoft.com/office/officeart/2009/3/layout/HorizontalOrganizationChart"/>
    <dgm:cxn modelId="{E79ED796-840F-4B98-B425-2F43E65A7464}" type="presOf" srcId="{B783AD84-E782-4E9A-8256-C787A2625FC5}" destId="{69352908-A49C-40FF-9AC4-E77462C9B3C4}" srcOrd="1" destOrd="0" presId="urn:microsoft.com/office/officeart/2009/3/layout/HorizontalOrganizationChart"/>
    <dgm:cxn modelId="{68DF5B59-275A-4E77-AF3F-FCD661888B7A}" srcId="{B915DD75-C880-46B2-BFA2-CC584F6E97BD}" destId="{6564C237-2C76-441C-AE28-B12A58DA1B4E}" srcOrd="3" destOrd="0" parTransId="{7EA12E13-FC0F-495A-B7F3-2A84D3D449FC}" sibTransId="{14AAED6A-5B7F-4AA7-88C0-A7CDE206E4C1}"/>
    <dgm:cxn modelId="{D12D93DC-CD82-4275-BFF0-49E8E5433119}" type="presOf" srcId="{18C995F3-55A3-47B1-88A2-B488574CA57A}" destId="{99A5268F-320E-4BCB-BD00-96119D1B5EF1}" srcOrd="1" destOrd="0" presId="urn:microsoft.com/office/officeart/2009/3/layout/HorizontalOrganizationChart"/>
    <dgm:cxn modelId="{FB033CED-02C4-4737-B654-F9B23879D8A3}" type="presOf" srcId="{18C995F3-55A3-47B1-88A2-B488574CA57A}" destId="{22C9DCCC-8C2E-4523-8751-B2122FBE1469}" srcOrd="0" destOrd="0" presId="urn:microsoft.com/office/officeart/2009/3/layout/HorizontalOrganizationChart"/>
    <dgm:cxn modelId="{8BD84022-C572-4346-AE7A-16553427BBFA}" srcId="{B915DD75-C880-46B2-BFA2-CC584F6E97BD}" destId="{18C995F3-55A3-47B1-88A2-B488574CA57A}" srcOrd="0" destOrd="0" parTransId="{3C485009-EECE-4EA4-9B28-5385C6B444DB}" sibTransId="{57547D4C-4813-46FF-A301-989B9412F680}"/>
    <dgm:cxn modelId="{53A90E6E-260A-429A-B04B-0AF464FB7CDF}" type="presOf" srcId="{B783AD84-E782-4E9A-8256-C787A2625FC5}" destId="{75E173AE-B8F9-4A65-82AA-3BC255EADE2C}" srcOrd="0" destOrd="0" presId="urn:microsoft.com/office/officeart/2009/3/layout/HorizontalOrganizationChart"/>
    <dgm:cxn modelId="{BAA039D4-3F47-4C7A-B9F7-3D430C826802}" type="presParOf" srcId="{45FF4482-8D20-4F8D-BFEE-46C16A06CAC1}" destId="{06EC185C-B078-42D3-900F-B0B91558FBE1}" srcOrd="0" destOrd="0" presId="urn:microsoft.com/office/officeart/2009/3/layout/HorizontalOrganizationChart"/>
    <dgm:cxn modelId="{80A4F12E-7DFD-402C-97BF-C762613E6C51}" type="presParOf" srcId="{06EC185C-B078-42D3-900F-B0B91558FBE1}" destId="{D5DB63FF-EF0E-4D7B-A121-6D631E8E5A4E}" srcOrd="0" destOrd="0" presId="urn:microsoft.com/office/officeart/2009/3/layout/HorizontalOrganizationChart"/>
    <dgm:cxn modelId="{09742EF1-E875-47C2-85C5-DD9068EB7255}" type="presParOf" srcId="{D5DB63FF-EF0E-4D7B-A121-6D631E8E5A4E}" destId="{F43BE611-12EA-460F-BA42-5B39102D1E05}" srcOrd="0" destOrd="0" presId="urn:microsoft.com/office/officeart/2009/3/layout/HorizontalOrganizationChart"/>
    <dgm:cxn modelId="{A4910403-8903-4801-8790-07242FD97D21}" type="presParOf" srcId="{D5DB63FF-EF0E-4D7B-A121-6D631E8E5A4E}" destId="{258D2880-B72F-4866-9D95-3AC3162933B0}" srcOrd="1" destOrd="0" presId="urn:microsoft.com/office/officeart/2009/3/layout/HorizontalOrganizationChart"/>
    <dgm:cxn modelId="{861A86EF-2249-4313-82B3-FC34D576F099}" type="presParOf" srcId="{06EC185C-B078-42D3-900F-B0B91558FBE1}" destId="{541BDB9A-B4C3-4946-B664-E6B048AE3C6F}" srcOrd="1" destOrd="0" presId="urn:microsoft.com/office/officeart/2009/3/layout/HorizontalOrganizationChart"/>
    <dgm:cxn modelId="{E6F123B3-401E-4C94-934D-F3B39E0835EF}" type="presParOf" srcId="{541BDB9A-B4C3-4946-B664-E6B048AE3C6F}" destId="{4183A076-1574-4638-AD53-4ED4C8C33D2B}" srcOrd="0" destOrd="0" presId="urn:microsoft.com/office/officeart/2009/3/layout/HorizontalOrganizationChart"/>
    <dgm:cxn modelId="{6B5CCC3D-F882-420F-A3A7-CC12D4E3B22C}" type="presParOf" srcId="{541BDB9A-B4C3-4946-B664-E6B048AE3C6F}" destId="{BB82D241-BBDB-425A-A033-6F68FE0F4DAC}" srcOrd="1" destOrd="0" presId="urn:microsoft.com/office/officeart/2009/3/layout/HorizontalOrganizationChart"/>
    <dgm:cxn modelId="{404CFFCA-D75B-4E2F-A98A-50CFDE7548E7}" type="presParOf" srcId="{BB82D241-BBDB-425A-A033-6F68FE0F4DAC}" destId="{197D5CAD-9A23-4CA1-8E79-ED643D4ACF4A}" srcOrd="0" destOrd="0" presId="urn:microsoft.com/office/officeart/2009/3/layout/HorizontalOrganizationChart"/>
    <dgm:cxn modelId="{22C806AE-2976-4E00-AF66-8120B1FAE839}" type="presParOf" srcId="{197D5CAD-9A23-4CA1-8E79-ED643D4ACF4A}" destId="{22C9DCCC-8C2E-4523-8751-B2122FBE1469}" srcOrd="0" destOrd="0" presId="urn:microsoft.com/office/officeart/2009/3/layout/HorizontalOrganizationChart"/>
    <dgm:cxn modelId="{43AB29F1-3FA7-4F57-91B9-A55BD82FB766}" type="presParOf" srcId="{197D5CAD-9A23-4CA1-8E79-ED643D4ACF4A}" destId="{99A5268F-320E-4BCB-BD00-96119D1B5EF1}" srcOrd="1" destOrd="0" presId="urn:microsoft.com/office/officeart/2009/3/layout/HorizontalOrganizationChart"/>
    <dgm:cxn modelId="{47434A20-2063-42BF-8FFA-F4F63A443198}" type="presParOf" srcId="{BB82D241-BBDB-425A-A033-6F68FE0F4DAC}" destId="{45788BF2-DA29-49EA-9E65-2336C9A02D09}" srcOrd="1" destOrd="0" presId="urn:microsoft.com/office/officeart/2009/3/layout/HorizontalOrganizationChart"/>
    <dgm:cxn modelId="{B290260E-E01E-4728-AA5F-01683DB20247}" type="presParOf" srcId="{BB82D241-BBDB-425A-A033-6F68FE0F4DAC}" destId="{04A1289D-C946-41C1-B04A-093035A6E4C6}" srcOrd="2" destOrd="0" presId="urn:microsoft.com/office/officeart/2009/3/layout/HorizontalOrganizationChart"/>
    <dgm:cxn modelId="{4B026388-0672-46B5-A30E-7E05DE656D45}" type="presParOf" srcId="{541BDB9A-B4C3-4946-B664-E6B048AE3C6F}" destId="{9302AA52-5253-45BC-9A93-6946800A7FF0}" srcOrd="2" destOrd="0" presId="urn:microsoft.com/office/officeart/2009/3/layout/HorizontalOrganizationChart"/>
    <dgm:cxn modelId="{C5660C02-89BA-4384-A339-C54AA2CB1C4F}" type="presParOf" srcId="{541BDB9A-B4C3-4946-B664-E6B048AE3C6F}" destId="{B186B452-44B6-42E4-99A1-2614F261AF3B}" srcOrd="3" destOrd="0" presId="urn:microsoft.com/office/officeart/2009/3/layout/HorizontalOrganizationChart"/>
    <dgm:cxn modelId="{E557B247-03F5-437B-8BAC-E878DA5E8915}" type="presParOf" srcId="{B186B452-44B6-42E4-99A1-2614F261AF3B}" destId="{27C8FDC1-6242-4C74-95F5-D8C0B7EF422D}" srcOrd="0" destOrd="0" presId="urn:microsoft.com/office/officeart/2009/3/layout/HorizontalOrganizationChart"/>
    <dgm:cxn modelId="{10D5582A-CDEC-41E0-83C0-F9F28984EA94}" type="presParOf" srcId="{27C8FDC1-6242-4C74-95F5-D8C0B7EF422D}" destId="{D2D54418-B125-40BA-9B63-ED5BF944112A}" srcOrd="0" destOrd="0" presId="urn:microsoft.com/office/officeart/2009/3/layout/HorizontalOrganizationChart"/>
    <dgm:cxn modelId="{968D214A-34A5-4776-9DA1-08537000B087}" type="presParOf" srcId="{27C8FDC1-6242-4C74-95F5-D8C0B7EF422D}" destId="{4B49ADF2-E733-40C4-8CD1-8934BA51A32E}" srcOrd="1" destOrd="0" presId="urn:microsoft.com/office/officeart/2009/3/layout/HorizontalOrganizationChart"/>
    <dgm:cxn modelId="{6FF6C2FD-F864-4CFC-89AE-7B42655F2355}" type="presParOf" srcId="{B186B452-44B6-42E4-99A1-2614F261AF3B}" destId="{6ED82C5C-3293-492F-80EA-42F47023D96E}" srcOrd="1" destOrd="0" presId="urn:microsoft.com/office/officeart/2009/3/layout/HorizontalOrganizationChart"/>
    <dgm:cxn modelId="{C43CA038-84FB-4657-A316-9D1FF334C371}" type="presParOf" srcId="{B186B452-44B6-42E4-99A1-2614F261AF3B}" destId="{0C1F074E-CF5F-4FEF-829F-EDC9A19AF6CA}" srcOrd="2" destOrd="0" presId="urn:microsoft.com/office/officeart/2009/3/layout/HorizontalOrganizationChart"/>
    <dgm:cxn modelId="{E95B7F40-087E-4BC1-A074-6DBD18625690}" type="presParOf" srcId="{541BDB9A-B4C3-4946-B664-E6B048AE3C6F}" destId="{88AFF104-42F0-4109-883F-CBB1FA893586}" srcOrd="4" destOrd="0" presId="urn:microsoft.com/office/officeart/2009/3/layout/HorizontalOrganizationChart"/>
    <dgm:cxn modelId="{96482166-41C0-4A41-9728-F8F047728BAB}" type="presParOf" srcId="{541BDB9A-B4C3-4946-B664-E6B048AE3C6F}" destId="{2BFCC718-81AF-420E-ABD2-5A78942B9E94}" srcOrd="5" destOrd="0" presId="urn:microsoft.com/office/officeart/2009/3/layout/HorizontalOrganizationChart"/>
    <dgm:cxn modelId="{3362F4C0-116C-4086-8D1C-9D520A3491F7}" type="presParOf" srcId="{2BFCC718-81AF-420E-ABD2-5A78942B9E94}" destId="{27A23C31-84E1-4FD6-85DC-761E6E58D544}" srcOrd="0" destOrd="0" presId="urn:microsoft.com/office/officeart/2009/3/layout/HorizontalOrganizationChart"/>
    <dgm:cxn modelId="{41BD3310-F50C-4E84-98DC-5AA87EE2D787}" type="presParOf" srcId="{27A23C31-84E1-4FD6-85DC-761E6E58D544}" destId="{75E173AE-B8F9-4A65-82AA-3BC255EADE2C}" srcOrd="0" destOrd="0" presId="urn:microsoft.com/office/officeart/2009/3/layout/HorizontalOrganizationChart"/>
    <dgm:cxn modelId="{E4117459-7A62-4D7A-A53D-6CB914166650}" type="presParOf" srcId="{27A23C31-84E1-4FD6-85DC-761E6E58D544}" destId="{69352908-A49C-40FF-9AC4-E77462C9B3C4}" srcOrd="1" destOrd="0" presId="urn:microsoft.com/office/officeart/2009/3/layout/HorizontalOrganizationChart"/>
    <dgm:cxn modelId="{79AB08A0-5B37-49BC-9299-2C17F3F751FF}" type="presParOf" srcId="{2BFCC718-81AF-420E-ABD2-5A78942B9E94}" destId="{174F0D03-BB27-4207-8CC0-C5F6AB1148BE}" srcOrd="1" destOrd="0" presId="urn:microsoft.com/office/officeart/2009/3/layout/HorizontalOrganizationChart"/>
    <dgm:cxn modelId="{69B9703E-A974-4850-BEFD-51CD921193CF}" type="presParOf" srcId="{2BFCC718-81AF-420E-ABD2-5A78942B9E94}" destId="{B6D498B9-52FF-49DE-A480-0E8888EDF86C}" srcOrd="2" destOrd="0" presId="urn:microsoft.com/office/officeart/2009/3/layout/HorizontalOrganizationChart"/>
    <dgm:cxn modelId="{B1455F09-0B9E-4EFE-A78E-9DE55F97B512}" type="presParOf" srcId="{541BDB9A-B4C3-4946-B664-E6B048AE3C6F}" destId="{66A27089-4700-4C9C-9EB2-1A3DAF75308E}" srcOrd="6" destOrd="0" presId="urn:microsoft.com/office/officeart/2009/3/layout/HorizontalOrganizationChart"/>
    <dgm:cxn modelId="{B682D8ED-D486-4124-904E-BEC50C7EAA1C}" type="presParOf" srcId="{541BDB9A-B4C3-4946-B664-E6B048AE3C6F}" destId="{D85C3189-1A9E-4FE1-ACEF-D200FB416BAF}" srcOrd="7" destOrd="0" presId="urn:microsoft.com/office/officeart/2009/3/layout/HorizontalOrganizationChart"/>
    <dgm:cxn modelId="{3D806FDE-2506-4ECF-ABE3-AED61A974B5D}" type="presParOf" srcId="{D85C3189-1A9E-4FE1-ACEF-D200FB416BAF}" destId="{5C78B6B7-06BC-40C5-BE3B-8DD49744E8A1}" srcOrd="0" destOrd="0" presId="urn:microsoft.com/office/officeart/2009/3/layout/HorizontalOrganizationChart"/>
    <dgm:cxn modelId="{13C9F29D-4B65-41B5-94C0-431DCFEB4AA6}" type="presParOf" srcId="{5C78B6B7-06BC-40C5-BE3B-8DD49744E8A1}" destId="{14F47DB8-7EC5-4759-BD3C-558630859D88}" srcOrd="0" destOrd="0" presId="urn:microsoft.com/office/officeart/2009/3/layout/HorizontalOrganizationChart"/>
    <dgm:cxn modelId="{11B27E81-9852-41F7-B196-1489FAFDA5F7}" type="presParOf" srcId="{5C78B6B7-06BC-40C5-BE3B-8DD49744E8A1}" destId="{63F43A22-BA22-4A2A-8E8F-F358AF0AB75D}" srcOrd="1" destOrd="0" presId="urn:microsoft.com/office/officeart/2009/3/layout/HorizontalOrganizationChart"/>
    <dgm:cxn modelId="{08FD3E6F-3A16-4885-84D0-CB4BE5C06D46}" type="presParOf" srcId="{D85C3189-1A9E-4FE1-ACEF-D200FB416BAF}" destId="{131B5BD6-836E-41AB-97B2-86662B437330}" srcOrd="1" destOrd="0" presId="urn:microsoft.com/office/officeart/2009/3/layout/HorizontalOrganizationChart"/>
    <dgm:cxn modelId="{F6424AFA-75DA-4685-A487-5E99596359B6}" type="presParOf" srcId="{D85C3189-1A9E-4FE1-ACEF-D200FB416BAF}" destId="{2F86DFB9-42E5-4E70-97F8-00A05CC6D2B8}" srcOrd="2" destOrd="0" presId="urn:microsoft.com/office/officeart/2009/3/layout/HorizontalOrganizationChart"/>
    <dgm:cxn modelId="{FACE8DB1-9D44-45B7-90D0-DED1738986EA}" type="presParOf" srcId="{06EC185C-B078-42D3-900F-B0B91558FBE1}" destId="{FBA1C6B5-ED52-4FD3-86F3-2440A2DE1DAB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7FA195-B87B-4472-8BD4-AB0743FEAEF6}">
      <dsp:nvSpPr>
        <dsp:cNvPr id="0" name=""/>
        <dsp:cNvSpPr/>
      </dsp:nvSpPr>
      <dsp:spPr>
        <a:xfrm>
          <a:off x="4634655" y="0"/>
          <a:ext cx="1118637" cy="4292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10"/>
            </a:rPr>
            <a:t>공급사</a:t>
          </a:r>
          <a:endParaRPr lang="ko-KR" altLang="en-US" sz="1400" kern="1200" dirty="0">
            <a:latin typeface="10"/>
          </a:endParaRPr>
        </a:p>
      </dsp:txBody>
      <dsp:txXfrm>
        <a:off x="4647226" y="12571"/>
        <a:ext cx="1093495" cy="404074"/>
      </dsp:txXfrm>
    </dsp:sp>
    <dsp:sp modelId="{A7DFB7AD-82AF-4555-BE72-E5B37A1DA735}">
      <dsp:nvSpPr>
        <dsp:cNvPr id="0" name=""/>
        <dsp:cNvSpPr/>
      </dsp:nvSpPr>
      <dsp:spPr>
        <a:xfrm>
          <a:off x="2151956" y="429216"/>
          <a:ext cx="3042017" cy="613252"/>
        </a:xfrm>
        <a:custGeom>
          <a:avLst/>
          <a:gdLst/>
          <a:ahLst/>
          <a:cxnLst/>
          <a:rect l="0" t="0" r="0" b="0"/>
          <a:pathLst>
            <a:path>
              <a:moveTo>
                <a:pt x="3042017" y="0"/>
              </a:moveTo>
              <a:lnTo>
                <a:pt x="3042017" y="306626"/>
              </a:lnTo>
              <a:lnTo>
                <a:pt x="0" y="306626"/>
              </a:lnTo>
              <a:lnTo>
                <a:pt x="0" y="613252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458B9-94A4-43DB-B8A9-5081FEF84918}">
      <dsp:nvSpPr>
        <dsp:cNvPr id="0" name=""/>
        <dsp:cNvSpPr/>
      </dsp:nvSpPr>
      <dsp:spPr>
        <a:xfrm>
          <a:off x="1258754" y="1042468"/>
          <a:ext cx="1786402" cy="377496"/>
        </a:xfrm>
        <a:prstGeom prst="roundRect">
          <a:avLst>
            <a:gd name="adj" fmla="val 10000"/>
          </a:avLst>
        </a:prstGeom>
        <a:solidFill>
          <a:srgbClr val="E2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10"/>
            </a:rPr>
            <a:t>주문</a:t>
          </a:r>
          <a:r>
            <a:rPr lang="en-US" altLang="ko-KR" sz="1400" kern="1200" dirty="0" smtClean="0">
              <a:latin typeface="10"/>
            </a:rPr>
            <a:t>/</a:t>
          </a:r>
          <a:r>
            <a:rPr lang="ko-KR" altLang="en-US" sz="1400" kern="1200" dirty="0" smtClean="0">
              <a:latin typeface="10"/>
            </a:rPr>
            <a:t>배송관리</a:t>
          </a:r>
          <a:endParaRPr lang="ko-KR" altLang="en-US" sz="1400" kern="1200" dirty="0">
            <a:latin typeface="10"/>
          </a:endParaRPr>
        </a:p>
      </dsp:txBody>
      <dsp:txXfrm>
        <a:off x="1269810" y="1053524"/>
        <a:ext cx="1764290" cy="355384"/>
      </dsp:txXfrm>
    </dsp:sp>
    <dsp:sp modelId="{C57C3488-DBA5-4ACF-88B3-BD3A6ACABA83}">
      <dsp:nvSpPr>
        <dsp:cNvPr id="0" name=""/>
        <dsp:cNvSpPr/>
      </dsp:nvSpPr>
      <dsp:spPr>
        <a:xfrm>
          <a:off x="4013692" y="429216"/>
          <a:ext cx="1180282" cy="613252"/>
        </a:xfrm>
        <a:custGeom>
          <a:avLst/>
          <a:gdLst/>
          <a:ahLst/>
          <a:cxnLst/>
          <a:rect l="0" t="0" r="0" b="0"/>
          <a:pathLst>
            <a:path>
              <a:moveTo>
                <a:pt x="1180282" y="0"/>
              </a:moveTo>
              <a:lnTo>
                <a:pt x="1180282" y="306626"/>
              </a:lnTo>
              <a:lnTo>
                <a:pt x="0" y="306626"/>
              </a:lnTo>
              <a:lnTo>
                <a:pt x="0" y="613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51B5F-5A64-45F2-8A82-B7D875A94ECF}">
      <dsp:nvSpPr>
        <dsp:cNvPr id="0" name=""/>
        <dsp:cNvSpPr/>
      </dsp:nvSpPr>
      <dsp:spPr>
        <a:xfrm>
          <a:off x="3452547" y="1042468"/>
          <a:ext cx="1122290" cy="383941"/>
        </a:xfrm>
        <a:prstGeom prst="roundRect">
          <a:avLst>
            <a:gd name="adj" fmla="val 10000"/>
          </a:avLst>
        </a:prstGeom>
        <a:solidFill>
          <a:srgbClr val="E2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10"/>
            </a:rPr>
            <a:t>인수</a:t>
          </a:r>
          <a:r>
            <a:rPr lang="en-US" altLang="ko-KR" sz="1400" kern="1200" dirty="0" smtClean="0">
              <a:latin typeface="10"/>
            </a:rPr>
            <a:t>/</a:t>
          </a:r>
          <a:r>
            <a:rPr lang="ko-KR" altLang="en-US" sz="1400" kern="1200" dirty="0" smtClean="0">
              <a:latin typeface="10"/>
            </a:rPr>
            <a:t>반품</a:t>
          </a:r>
          <a:endParaRPr lang="ko-KR" altLang="en-US" sz="1400" kern="1200" dirty="0">
            <a:latin typeface="10"/>
          </a:endParaRPr>
        </a:p>
      </dsp:txBody>
      <dsp:txXfrm>
        <a:off x="3463792" y="1053713"/>
        <a:ext cx="1099800" cy="361451"/>
      </dsp:txXfrm>
    </dsp:sp>
    <dsp:sp modelId="{4DFE7A7A-8E08-47B3-A08A-EB5CA604FAC3}">
      <dsp:nvSpPr>
        <dsp:cNvPr id="0" name=""/>
        <dsp:cNvSpPr/>
      </dsp:nvSpPr>
      <dsp:spPr>
        <a:xfrm>
          <a:off x="5193974" y="429216"/>
          <a:ext cx="349397" cy="61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26"/>
              </a:lnTo>
              <a:lnTo>
                <a:pt x="349397" y="306626"/>
              </a:lnTo>
              <a:lnTo>
                <a:pt x="349397" y="613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F66F2-0195-45D3-B628-E5314F7E6D9F}">
      <dsp:nvSpPr>
        <dsp:cNvPr id="0" name=""/>
        <dsp:cNvSpPr/>
      </dsp:nvSpPr>
      <dsp:spPr>
        <a:xfrm>
          <a:off x="4982226" y="1042468"/>
          <a:ext cx="1122290" cy="383941"/>
        </a:xfrm>
        <a:prstGeom prst="roundRect">
          <a:avLst>
            <a:gd name="adj" fmla="val 10000"/>
          </a:avLst>
        </a:prstGeom>
        <a:solidFill>
          <a:srgbClr val="E2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10"/>
            </a:rPr>
            <a:t>정산</a:t>
          </a:r>
          <a:endParaRPr lang="ko-KR" altLang="en-US" sz="1400" kern="1200" dirty="0">
            <a:latin typeface="10"/>
          </a:endParaRPr>
        </a:p>
      </dsp:txBody>
      <dsp:txXfrm>
        <a:off x="4993471" y="1053713"/>
        <a:ext cx="1099800" cy="361451"/>
      </dsp:txXfrm>
    </dsp:sp>
    <dsp:sp modelId="{95AD8783-EE1E-4CC4-9B9C-740151749E3E}">
      <dsp:nvSpPr>
        <dsp:cNvPr id="0" name=""/>
        <dsp:cNvSpPr/>
      </dsp:nvSpPr>
      <dsp:spPr>
        <a:xfrm>
          <a:off x="5193974" y="429216"/>
          <a:ext cx="1879077" cy="61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26"/>
              </a:lnTo>
              <a:lnTo>
                <a:pt x="1879077" y="306626"/>
              </a:lnTo>
              <a:lnTo>
                <a:pt x="1879077" y="613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C6560-DDEC-4C77-B3E2-87900F354B54}">
      <dsp:nvSpPr>
        <dsp:cNvPr id="0" name=""/>
        <dsp:cNvSpPr/>
      </dsp:nvSpPr>
      <dsp:spPr>
        <a:xfrm>
          <a:off x="6511906" y="1042468"/>
          <a:ext cx="1122290" cy="383941"/>
        </a:xfrm>
        <a:prstGeom prst="roundRect">
          <a:avLst>
            <a:gd name="adj" fmla="val 10000"/>
          </a:avLst>
        </a:prstGeom>
        <a:solidFill>
          <a:srgbClr val="E2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10"/>
            </a:rPr>
            <a:t>상품</a:t>
          </a:r>
          <a:endParaRPr lang="ko-KR" altLang="en-US" sz="1400" kern="1200" dirty="0">
            <a:latin typeface="10"/>
          </a:endParaRPr>
        </a:p>
      </dsp:txBody>
      <dsp:txXfrm>
        <a:off x="6523151" y="1053713"/>
        <a:ext cx="1099800" cy="361451"/>
      </dsp:txXfrm>
    </dsp:sp>
    <dsp:sp modelId="{FC112841-FF2E-40A2-BA04-4D5D04F6E956}">
      <dsp:nvSpPr>
        <dsp:cNvPr id="0" name=""/>
        <dsp:cNvSpPr/>
      </dsp:nvSpPr>
      <dsp:spPr>
        <a:xfrm>
          <a:off x="7027331" y="1426410"/>
          <a:ext cx="91440" cy="6132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132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E9C81D-59E0-4E99-9B5B-B6147053AD2A}">
      <dsp:nvSpPr>
        <dsp:cNvPr id="0" name=""/>
        <dsp:cNvSpPr/>
      </dsp:nvSpPr>
      <dsp:spPr>
        <a:xfrm>
          <a:off x="6051495" y="2039663"/>
          <a:ext cx="2043112" cy="383941"/>
        </a:xfrm>
        <a:prstGeom prst="roundRect">
          <a:avLst>
            <a:gd name="adj" fmla="val 10000"/>
          </a:avLst>
        </a:prstGeom>
        <a:solidFill>
          <a:srgbClr val="E2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10"/>
            </a:rPr>
            <a:t>물류창고 재고 현황</a:t>
          </a:r>
          <a:endParaRPr lang="ko-KR" altLang="en-US" sz="1400" kern="1200" dirty="0">
            <a:latin typeface="10"/>
          </a:endParaRPr>
        </a:p>
      </dsp:txBody>
      <dsp:txXfrm>
        <a:off x="6062740" y="2050908"/>
        <a:ext cx="2020622" cy="361451"/>
      </dsp:txXfrm>
    </dsp:sp>
    <dsp:sp modelId="{0B629679-CFDD-4358-B925-EB387AA78864}">
      <dsp:nvSpPr>
        <dsp:cNvPr id="0" name=""/>
        <dsp:cNvSpPr/>
      </dsp:nvSpPr>
      <dsp:spPr>
        <a:xfrm>
          <a:off x="5193974" y="429216"/>
          <a:ext cx="3408756" cy="6132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626"/>
              </a:lnTo>
              <a:lnTo>
                <a:pt x="3408756" y="306626"/>
              </a:lnTo>
              <a:lnTo>
                <a:pt x="3408756" y="6132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FC6DC5-F954-480F-B080-62BFF69CF048}">
      <dsp:nvSpPr>
        <dsp:cNvPr id="0" name=""/>
        <dsp:cNvSpPr/>
      </dsp:nvSpPr>
      <dsp:spPr>
        <a:xfrm>
          <a:off x="8041585" y="1042468"/>
          <a:ext cx="1122290" cy="383941"/>
        </a:xfrm>
        <a:prstGeom prst="roundRect">
          <a:avLst>
            <a:gd name="adj" fmla="val 10000"/>
          </a:avLst>
        </a:prstGeom>
        <a:solidFill>
          <a:srgbClr val="E2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10"/>
            </a:rPr>
            <a:t>고객센터</a:t>
          </a:r>
          <a:endParaRPr lang="ko-KR" altLang="en-US" sz="1400" kern="1200" dirty="0">
            <a:latin typeface="10"/>
          </a:endParaRPr>
        </a:p>
      </dsp:txBody>
      <dsp:txXfrm>
        <a:off x="8052830" y="1053713"/>
        <a:ext cx="1099800" cy="361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6CA1C-16D9-40A5-9F26-0589D66CCA97}">
      <dsp:nvSpPr>
        <dsp:cNvPr id="0" name=""/>
        <dsp:cNvSpPr/>
      </dsp:nvSpPr>
      <dsp:spPr>
        <a:xfrm>
          <a:off x="2907239" y="5446300"/>
          <a:ext cx="247410" cy="527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05" y="0"/>
              </a:lnTo>
              <a:lnTo>
                <a:pt x="123705" y="527456"/>
              </a:lnTo>
              <a:lnTo>
                <a:pt x="247410" y="5274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D30FD-299E-4B08-B3CC-5496F5FE3349}">
      <dsp:nvSpPr>
        <dsp:cNvPr id="0" name=""/>
        <dsp:cNvSpPr/>
      </dsp:nvSpPr>
      <dsp:spPr>
        <a:xfrm>
          <a:off x="2907239" y="5400580"/>
          <a:ext cx="24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3705" y="45720"/>
              </a:lnTo>
              <a:lnTo>
                <a:pt x="123705" y="59000"/>
              </a:lnTo>
              <a:lnTo>
                <a:pt x="247410" y="590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33BDD-1DA8-4C6A-A7B0-F89E8115E558}">
      <dsp:nvSpPr>
        <dsp:cNvPr id="0" name=""/>
        <dsp:cNvSpPr/>
      </dsp:nvSpPr>
      <dsp:spPr>
        <a:xfrm>
          <a:off x="2907239" y="4936526"/>
          <a:ext cx="247410" cy="509774"/>
        </a:xfrm>
        <a:custGeom>
          <a:avLst/>
          <a:gdLst/>
          <a:ahLst/>
          <a:cxnLst/>
          <a:rect l="0" t="0" r="0" b="0"/>
          <a:pathLst>
            <a:path>
              <a:moveTo>
                <a:pt x="0" y="509774"/>
              </a:moveTo>
              <a:lnTo>
                <a:pt x="123705" y="509774"/>
              </a:lnTo>
              <a:lnTo>
                <a:pt x="123705" y="0"/>
              </a:lnTo>
              <a:lnTo>
                <a:pt x="2474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C60F-73A2-49F1-92B4-C75E23D226AF}">
      <dsp:nvSpPr>
        <dsp:cNvPr id="0" name=""/>
        <dsp:cNvSpPr/>
      </dsp:nvSpPr>
      <dsp:spPr>
        <a:xfrm>
          <a:off x="2907239" y="4440105"/>
          <a:ext cx="247410" cy="1006194"/>
        </a:xfrm>
        <a:custGeom>
          <a:avLst/>
          <a:gdLst/>
          <a:ahLst/>
          <a:cxnLst/>
          <a:rect l="0" t="0" r="0" b="0"/>
          <a:pathLst>
            <a:path>
              <a:moveTo>
                <a:pt x="0" y="1006194"/>
              </a:moveTo>
              <a:lnTo>
                <a:pt x="123705" y="1006194"/>
              </a:lnTo>
              <a:lnTo>
                <a:pt x="123705" y="0"/>
              </a:lnTo>
              <a:lnTo>
                <a:pt x="2474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2D58-9789-4C0D-873B-9BE7332BF331}">
      <dsp:nvSpPr>
        <dsp:cNvPr id="0" name=""/>
        <dsp:cNvSpPr/>
      </dsp:nvSpPr>
      <dsp:spPr>
        <a:xfrm>
          <a:off x="1422777" y="3048129"/>
          <a:ext cx="247410" cy="2398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05" y="0"/>
              </a:lnTo>
              <a:lnTo>
                <a:pt x="123705" y="2398170"/>
              </a:lnTo>
              <a:lnTo>
                <a:pt x="247410" y="23981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BE6EBB-99A9-4149-99FA-B1622374CBD7}">
      <dsp:nvSpPr>
        <dsp:cNvPr id="0" name=""/>
        <dsp:cNvSpPr/>
      </dsp:nvSpPr>
      <dsp:spPr>
        <a:xfrm>
          <a:off x="2907239" y="3893192"/>
          <a:ext cx="24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3705" y="45720"/>
              </a:lnTo>
              <a:lnTo>
                <a:pt x="123705" y="50492"/>
              </a:lnTo>
              <a:lnTo>
                <a:pt x="247410" y="504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87EAF-950D-4890-9CBB-FEFB7FCCEA4D}">
      <dsp:nvSpPr>
        <dsp:cNvPr id="0" name=""/>
        <dsp:cNvSpPr/>
      </dsp:nvSpPr>
      <dsp:spPr>
        <a:xfrm>
          <a:off x="1422777" y="3048129"/>
          <a:ext cx="247410" cy="8907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05" y="0"/>
              </a:lnTo>
              <a:lnTo>
                <a:pt x="123705" y="890782"/>
              </a:lnTo>
              <a:lnTo>
                <a:pt x="247410" y="8907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713620-609E-499E-B896-97C74FCF5A9D}">
      <dsp:nvSpPr>
        <dsp:cNvPr id="0" name=""/>
        <dsp:cNvSpPr/>
      </dsp:nvSpPr>
      <dsp:spPr>
        <a:xfrm>
          <a:off x="2907239" y="3435452"/>
          <a:ext cx="2474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1428"/>
              </a:moveTo>
              <a:lnTo>
                <a:pt x="123737" y="51428"/>
              </a:lnTo>
              <a:lnTo>
                <a:pt x="123737" y="45720"/>
              </a:lnTo>
              <a:lnTo>
                <a:pt x="24744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9D882-A160-4149-93AE-23409A31771E}">
      <dsp:nvSpPr>
        <dsp:cNvPr id="0" name=""/>
        <dsp:cNvSpPr/>
      </dsp:nvSpPr>
      <dsp:spPr>
        <a:xfrm>
          <a:off x="1422777" y="3048129"/>
          <a:ext cx="247410" cy="438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05" y="0"/>
              </a:lnTo>
              <a:lnTo>
                <a:pt x="123705" y="438750"/>
              </a:lnTo>
              <a:lnTo>
                <a:pt x="247410" y="4387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2D012-B090-435B-A52F-0387E6945F38}">
      <dsp:nvSpPr>
        <dsp:cNvPr id="0" name=""/>
        <dsp:cNvSpPr/>
      </dsp:nvSpPr>
      <dsp:spPr>
        <a:xfrm>
          <a:off x="2907239" y="2720759"/>
          <a:ext cx="247410" cy="273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05" y="0"/>
              </a:lnTo>
              <a:lnTo>
                <a:pt x="123705" y="273764"/>
              </a:lnTo>
              <a:lnTo>
                <a:pt x="247410" y="273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0345A-4176-4967-A913-CA03122048AD}">
      <dsp:nvSpPr>
        <dsp:cNvPr id="0" name=""/>
        <dsp:cNvSpPr/>
      </dsp:nvSpPr>
      <dsp:spPr>
        <a:xfrm>
          <a:off x="2907239" y="2250231"/>
          <a:ext cx="247410" cy="470527"/>
        </a:xfrm>
        <a:custGeom>
          <a:avLst/>
          <a:gdLst/>
          <a:ahLst/>
          <a:cxnLst/>
          <a:rect l="0" t="0" r="0" b="0"/>
          <a:pathLst>
            <a:path>
              <a:moveTo>
                <a:pt x="0" y="470527"/>
              </a:moveTo>
              <a:lnTo>
                <a:pt x="123705" y="470527"/>
              </a:lnTo>
              <a:lnTo>
                <a:pt x="123705" y="0"/>
              </a:lnTo>
              <a:lnTo>
                <a:pt x="2474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19280-440D-4BA7-BC36-119D99B9D840}">
      <dsp:nvSpPr>
        <dsp:cNvPr id="0" name=""/>
        <dsp:cNvSpPr/>
      </dsp:nvSpPr>
      <dsp:spPr>
        <a:xfrm>
          <a:off x="2907239" y="1718299"/>
          <a:ext cx="247410" cy="1002460"/>
        </a:xfrm>
        <a:custGeom>
          <a:avLst/>
          <a:gdLst/>
          <a:ahLst/>
          <a:cxnLst/>
          <a:rect l="0" t="0" r="0" b="0"/>
          <a:pathLst>
            <a:path>
              <a:moveTo>
                <a:pt x="0" y="1002460"/>
              </a:moveTo>
              <a:lnTo>
                <a:pt x="123705" y="1002460"/>
              </a:lnTo>
              <a:lnTo>
                <a:pt x="123705" y="0"/>
              </a:lnTo>
              <a:lnTo>
                <a:pt x="2474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B71CC-B094-4460-89FA-4EB89C1423A6}">
      <dsp:nvSpPr>
        <dsp:cNvPr id="0" name=""/>
        <dsp:cNvSpPr/>
      </dsp:nvSpPr>
      <dsp:spPr>
        <a:xfrm>
          <a:off x="1422777" y="2720759"/>
          <a:ext cx="247410" cy="327370"/>
        </a:xfrm>
        <a:custGeom>
          <a:avLst/>
          <a:gdLst/>
          <a:ahLst/>
          <a:cxnLst/>
          <a:rect l="0" t="0" r="0" b="0"/>
          <a:pathLst>
            <a:path>
              <a:moveTo>
                <a:pt x="0" y="327370"/>
              </a:moveTo>
              <a:lnTo>
                <a:pt x="123705" y="327370"/>
              </a:lnTo>
              <a:lnTo>
                <a:pt x="123705" y="0"/>
              </a:lnTo>
              <a:lnTo>
                <a:pt x="2474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316F3-CDC9-4953-AA0B-EF3E67681E54}">
      <dsp:nvSpPr>
        <dsp:cNvPr id="0" name=""/>
        <dsp:cNvSpPr/>
      </dsp:nvSpPr>
      <dsp:spPr>
        <a:xfrm>
          <a:off x="2907239" y="920401"/>
          <a:ext cx="247410" cy="265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05" y="0"/>
              </a:lnTo>
              <a:lnTo>
                <a:pt x="123705" y="265966"/>
              </a:lnTo>
              <a:lnTo>
                <a:pt x="247410" y="2659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C921CD-BBE7-4E40-B389-FC2A713E44C4}">
      <dsp:nvSpPr>
        <dsp:cNvPr id="0" name=""/>
        <dsp:cNvSpPr/>
      </dsp:nvSpPr>
      <dsp:spPr>
        <a:xfrm>
          <a:off x="2907239" y="654435"/>
          <a:ext cx="247410" cy="265966"/>
        </a:xfrm>
        <a:custGeom>
          <a:avLst/>
          <a:gdLst/>
          <a:ahLst/>
          <a:cxnLst/>
          <a:rect l="0" t="0" r="0" b="0"/>
          <a:pathLst>
            <a:path>
              <a:moveTo>
                <a:pt x="0" y="265966"/>
              </a:moveTo>
              <a:lnTo>
                <a:pt x="123705" y="265966"/>
              </a:lnTo>
              <a:lnTo>
                <a:pt x="123705" y="0"/>
              </a:lnTo>
              <a:lnTo>
                <a:pt x="24741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3A076-1574-4638-AD53-4ED4C8C33D2B}">
      <dsp:nvSpPr>
        <dsp:cNvPr id="0" name=""/>
        <dsp:cNvSpPr/>
      </dsp:nvSpPr>
      <dsp:spPr>
        <a:xfrm>
          <a:off x="1422777" y="920401"/>
          <a:ext cx="247410" cy="2127728"/>
        </a:xfrm>
        <a:custGeom>
          <a:avLst/>
          <a:gdLst/>
          <a:ahLst/>
          <a:cxnLst/>
          <a:rect l="0" t="0" r="0" b="0"/>
          <a:pathLst>
            <a:path>
              <a:moveTo>
                <a:pt x="0" y="2127728"/>
              </a:moveTo>
              <a:lnTo>
                <a:pt x="123705" y="2127728"/>
              </a:lnTo>
              <a:lnTo>
                <a:pt x="123705" y="0"/>
              </a:lnTo>
              <a:lnTo>
                <a:pt x="24741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BE611-12EA-460F-BA42-5B39102D1E05}">
      <dsp:nvSpPr>
        <dsp:cNvPr id="0" name=""/>
        <dsp:cNvSpPr/>
      </dsp:nvSpPr>
      <dsp:spPr>
        <a:xfrm>
          <a:off x="32" y="2859479"/>
          <a:ext cx="1422745" cy="377300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물류서비스</a:t>
          </a:r>
          <a:endParaRPr lang="ko-KR" altLang="en-US" sz="1400" kern="1200" dirty="0"/>
        </a:p>
      </dsp:txBody>
      <dsp:txXfrm>
        <a:off x="32" y="2859479"/>
        <a:ext cx="1422745" cy="377300"/>
      </dsp:txXfrm>
    </dsp:sp>
    <dsp:sp modelId="{22C9DCCC-8C2E-4523-8751-B2122FBE1469}">
      <dsp:nvSpPr>
        <dsp:cNvPr id="0" name=""/>
        <dsp:cNvSpPr/>
      </dsp:nvSpPr>
      <dsp:spPr>
        <a:xfrm>
          <a:off x="1670188" y="731750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재고관리</a:t>
          </a:r>
          <a:endParaRPr lang="ko-KR" altLang="en-US" sz="1400" kern="1200" dirty="0"/>
        </a:p>
      </dsp:txBody>
      <dsp:txXfrm>
        <a:off x="1670188" y="731750"/>
        <a:ext cx="1237051" cy="377300"/>
      </dsp:txXfrm>
    </dsp:sp>
    <dsp:sp modelId="{329A8D9F-F488-4647-A5C2-D0E3B74ED23C}">
      <dsp:nvSpPr>
        <dsp:cNvPr id="0" name=""/>
        <dsp:cNvSpPr/>
      </dsp:nvSpPr>
      <dsp:spPr>
        <a:xfrm>
          <a:off x="3154649" y="465784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재고 조회</a:t>
          </a:r>
          <a:endParaRPr lang="ko-KR" altLang="en-US" sz="1400" kern="1200" dirty="0"/>
        </a:p>
      </dsp:txBody>
      <dsp:txXfrm>
        <a:off x="3154649" y="465784"/>
        <a:ext cx="1237051" cy="377300"/>
      </dsp:txXfrm>
    </dsp:sp>
    <dsp:sp modelId="{5A327EC5-BC9E-4C5B-91EA-4F06A9E24E32}">
      <dsp:nvSpPr>
        <dsp:cNvPr id="0" name=""/>
        <dsp:cNvSpPr/>
      </dsp:nvSpPr>
      <dsp:spPr>
        <a:xfrm>
          <a:off x="3154649" y="997716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재고 조사</a:t>
          </a:r>
          <a:endParaRPr lang="ko-KR" altLang="en-US" sz="1400" kern="1200" dirty="0"/>
        </a:p>
      </dsp:txBody>
      <dsp:txXfrm>
        <a:off x="3154649" y="997716"/>
        <a:ext cx="1237051" cy="377300"/>
      </dsp:txXfrm>
    </dsp:sp>
    <dsp:sp modelId="{2CF37DC2-70D9-4AF1-A101-8143CBFDCEA9}">
      <dsp:nvSpPr>
        <dsp:cNvPr id="0" name=""/>
        <dsp:cNvSpPr/>
      </dsp:nvSpPr>
      <dsp:spPr>
        <a:xfrm>
          <a:off x="1670188" y="2532109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입고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배송</a:t>
          </a:r>
          <a:endParaRPr lang="ko-KR" altLang="en-US" sz="1400" kern="1200" dirty="0"/>
        </a:p>
      </dsp:txBody>
      <dsp:txXfrm>
        <a:off x="1670188" y="2532109"/>
        <a:ext cx="1237051" cy="377300"/>
      </dsp:txXfrm>
    </dsp:sp>
    <dsp:sp modelId="{950B096A-4045-4DA7-ACCD-013D7CE39391}">
      <dsp:nvSpPr>
        <dsp:cNvPr id="0" name=""/>
        <dsp:cNvSpPr/>
      </dsp:nvSpPr>
      <dsp:spPr>
        <a:xfrm>
          <a:off x="3154649" y="1529649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입고 관리</a:t>
          </a:r>
          <a:endParaRPr lang="ko-KR" altLang="en-US" sz="1400" kern="1200" dirty="0"/>
        </a:p>
      </dsp:txBody>
      <dsp:txXfrm>
        <a:off x="3154649" y="1529649"/>
        <a:ext cx="1237051" cy="377300"/>
      </dsp:txXfrm>
    </dsp:sp>
    <dsp:sp modelId="{5509FB46-E050-40CD-8F19-6AF33B5B8B71}">
      <dsp:nvSpPr>
        <dsp:cNvPr id="0" name=""/>
        <dsp:cNvSpPr/>
      </dsp:nvSpPr>
      <dsp:spPr>
        <a:xfrm>
          <a:off x="3154649" y="2061581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배송 준비</a:t>
          </a:r>
          <a:endParaRPr lang="ko-KR" altLang="en-US" sz="1400" kern="1200" dirty="0"/>
        </a:p>
      </dsp:txBody>
      <dsp:txXfrm>
        <a:off x="3154649" y="2061581"/>
        <a:ext cx="1237051" cy="377300"/>
      </dsp:txXfrm>
    </dsp:sp>
    <dsp:sp modelId="{D9EFE42A-91A8-42FB-AD4D-9899CB8B3B2E}">
      <dsp:nvSpPr>
        <dsp:cNvPr id="0" name=""/>
        <dsp:cNvSpPr/>
      </dsp:nvSpPr>
      <dsp:spPr>
        <a:xfrm>
          <a:off x="3154649" y="2805873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배송 이력</a:t>
          </a:r>
          <a:endParaRPr lang="ko-KR" altLang="en-US" sz="1400" kern="1200" dirty="0"/>
        </a:p>
      </dsp:txBody>
      <dsp:txXfrm>
        <a:off x="3154649" y="2805873"/>
        <a:ext cx="1237051" cy="377300"/>
      </dsp:txXfrm>
    </dsp:sp>
    <dsp:sp modelId="{2D802238-2405-40DF-BC4F-06C1C7B6E073}">
      <dsp:nvSpPr>
        <dsp:cNvPr id="0" name=""/>
        <dsp:cNvSpPr/>
      </dsp:nvSpPr>
      <dsp:spPr>
        <a:xfrm>
          <a:off x="1670188" y="3298230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반품 관리</a:t>
          </a:r>
          <a:endParaRPr lang="ko-KR" altLang="en-US" sz="1400" kern="1200" dirty="0"/>
        </a:p>
      </dsp:txBody>
      <dsp:txXfrm>
        <a:off x="1670188" y="3298230"/>
        <a:ext cx="1237051" cy="377300"/>
      </dsp:txXfrm>
    </dsp:sp>
    <dsp:sp modelId="{E76FC76B-8363-4AF9-B9FC-9E8CB9BCD039}">
      <dsp:nvSpPr>
        <dsp:cNvPr id="0" name=""/>
        <dsp:cNvSpPr/>
      </dsp:nvSpPr>
      <dsp:spPr>
        <a:xfrm>
          <a:off x="3154682" y="3292521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반품 승인</a:t>
          </a:r>
          <a:r>
            <a:rPr lang="en-US" altLang="ko-KR" sz="1400" kern="1200" dirty="0" smtClean="0"/>
            <a:t>/</a:t>
          </a:r>
          <a:r>
            <a:rPr lang="ko-KR" altLang="en-US" sz="1400" kern="1200" dirty="0" smtClean="0"/>
            <a:t>입고</a:t>
          </a:r>
          <a:endParaRPr lang="ko-KR" altLang="en-US" sz="1400" kern="1200" dirty="0"/>
        </a:p>
      </dsp:txBody>
      <dsp:txXfrm>
        <a:off x="3154682" y="3292521"/>
        <a:ext cx="1237051" cy="377300"/>
      </dsp:txXfrm>
    </dsp:sp>
    <dsp:sp modelId="{E4F91079-B25E-4830-8CB9-BB79DF33357A}">
      <dsp:nvSpPr>
        <dsp:cNvPr id="0" name=""/>
        <dsp:cNvSpPr/>
      </dsp:nvSpPr>
      <dsp:spPr>
        <a:xfrm>
          <a:off x="1670188" y="3750261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품질검사</a:t>
          </a:r>
          <a:endParaRPr lang="ko-KR" altLang="en-US" sz="1400" kern="1200" dirty="0"/>
        </a:p>
      </dsp:txBody>
      <dsp:txXfrm>
        <a:off x="1670188" y="3750261"/>
        <a:ext cx="1237051" cy="377300"/>
      </dsp:txXfrm>
    </dsp:sp>
    <dsp:sp modelId="{38E9A348-8D12-4EF8-9072-61C6DEDE6152}">
      <dsp:nvSpPr>
        <dsp:cNvPr id="0" name=""/>
        <dsp:cNvSpPr/>
      </dsp:nvSpPr>
      <dsp:spPr>
        <a:xfrm>
          <a:off x="3154649" y="3755034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품질검사</a:t>
          </a:r>
          <a:endParaRPr lang="ko-KR" altLang="en-US" sz="1400" kern="1200" dirty="0"/>
        </a:p>
      </dsp:txBody>
      <dsp:txXfrm>
        <a:off x="3154649" y="3755034"/>
        <a:ext cx="1237051" cy="377300"/>
      </dsp:txXfrm>
    </dsp:sp>
    <dsp:sp modelId="{EDC30E7E-C18D-4F2C-93A2-70DBF0506F83}">
      <dsp:nvSpPr>
        <dsp:cNvPr id="0" name=""/>
        <dsp:cNvSpPr/>
      </dsp:nvSpPr>
      <dsp:spPr>
        <a:xfrm>
          <a:off x="1670188" y="5257649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고객센터</a:t>
          </a:r>
          <a:endParaRPr lang="ko-KR" altLang="en-US" sz="1400" kern="1200" dirty="0"/>
        </a:p>
      </dsp:txBody>
      <dsp:txXfrm>
        <a:off x="1670188" y="5257649"/>
        <a:ext cx="1237051" cy="377300"/>
      </dsp:txXfrm>
    </dsp:sp>
    <dsp:sp modelId="{A95BC08B-4D24-4096-BEAE-6672A6AFD3D6}">
      <dsp:nvSpPr>
        <dsp:cNvPr id="0" name=""/>
        <dsp:cNvSpPr/>
      </dsp:nvSpPr>
      <dsp:spPr>
        <a:xfrm>
          <a:off x="3154649" y="4251455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공지사항</a:t>
          </a:r>
          <a:endParaRPr lang="ko-KR" altLang="en-US" sz="1400" kern="1200" dirty="0"/>
        </a:p>
      </dsp:txBody>
      <dsp:txXfrm>
        <a:off x="3154649" y="4251455"/>
        <a:ext cx="1237051" cy="377300"/>
      </dsp:txXfrm>
    </dsp:sp>
    <dsp:sp modelId="{B691E69B-BCC3-45A1-B699-D67DD13BC33B}">
      <dsp:nvSpPr>
        <dsp:cNvPr id="0" name=""/>
        <dsp:cNvSpPr/>
      </dsp:nvSpPr>
      <dsp:spPr>
        <a:xfrm>
          <a:off x="3154649" y="4747875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게시판</a:t>
          </a:r>
          <a:endParaRPr lang="ko-KR" altLang="en-US" sz="1400" kern="1200" dirty="0"/>
        </a:p>
      </dsp:txBody>
      <dsp:txXfrm>
        <a:off x="3154649" y="4747875"/>
        <a:ext cx="1237051" cy="377300"/>
      </dsp:txXfrm>
    </dsp:sp>
    <dsp:sp modelId="{9085A3AE-3E35-4783-9024-5699E588685D}">
      <dsp:nvSpPr>
        <dsp:cNvPr id="0" name=""/>
        <dsp:cNvSpPr/>
      </dsp:nvSpPr>
      <dsp:spPr>
        <a:xfrm>
          <a:off x="3154649" y="5270930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err="1" smtClean="0"/>
            <a:t>QnA</a:t>
          </a:r>
          <a:endParaRPr lang="ko-KR" altLang="en-US" sz="1400" kern="1200" dirty="0"/>
        </a:p>
      </dsp:txBody>
      <dsp:txXfrm>
        <a:off x="3154649" y="5270930"/>
        <a:ext cx="1237051" cy="377300"/>
      </dsp:txXfrm>
    </dsp:sp>
    <dsp:sp modelId="{E517DE20-4353-4C1B-B5C0-892516AFD2F3}">
      <dsp:nvSpPr>
        <dsp:cNvPr id="0" name=""/>
        <dsp:cNvSpPr/>
      </dsp:nvSpPr>
      <dsp:spPr>
        <a:xfrm>
          <a:off x="3154649" y="5785106"/>
          <a:ext cx="1237051" cy="377300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/>
            <a:t>개선요청</a:t>
          </a:r>
          <a:endParaRPr lang="ko-KR" altLang="en-US" sz="1400" kern="1200" dirty="0"/>
        </a:p>
      </dsp:txBody>
      <dsp:txXfrm>
        <a:off x="3154649" y="5785106"/>
        <a:ext cx="1237051" cy="377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27089-4700-4C9C-9EB2-1A3DAF75308E}">
      <dsp:nvSpPr>
        <dsp:cNvPr id="0" name=""/>
        <dsp:cNvSpPr/>
      </dsp:nvSpPr>
      <dsp:spPr>
        <a:xfrm>
          <a:off x="1344891" y="2736369"/>
          <a:ext cx="315979" cy="1322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26" y="0"/>
              </a:lnTo>
              <a:lnTo>
                <a:pt x="77726" y="1322375"/>
              </a:lnTo>
              <a:lnTo>
                <a:pt x="315979" y="132237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AFF104-42F0-4109-883F-CBB1FA893586}">
      <dsp:nvSpPr>
        <dsp:cNvPr id="0" name=""/>
        <dsp:cNvSpPr/>
      </dsp:nvSpPr>
      <dsp:spPr>
        <a:xfrm>
          <a:off x="1344891" y="2736369"/>
          <a:ext cx="315979" cy="424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726" y="0"/>
              </a:lnTo>
              <a:lnTo>
                <a:pt x="77726" y="424000"/>
              </a:lnTo>
              <a:lnTo>
                <a:pt x="315979" y="42400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2AA52-5253-45BC-9A93-6946800A7FF0}">
      <dsp:nvSpPr>
        <dsp:cNvPr id="0" name=""/>
        <dsp:cNvSpPr/>
      </dsp:nvSpPr>
      <dsp:spPr>
        <a:xfrm>
          <a:off x="1344891" y="2261996"/>
          <a:ext cx="315979" cy="474373"/>
        </a:xfrm>
        <a:custGeom>
          <a:avLst/>
          <a:gdLst/>
          <a:ahLst/>
          <a:cxnLst/>
          <a:rect l="0" t="0" r="0" b="0"/>
          <a:pathLst>
            <a:path>
              <a:moveTo>
                <a:pt x="0" y="474373"/>
              </a:moveTo>
              <a:lnTo>
                <a:pt x="77726" y="474373"/>
              </a:lnTo>
              <a:lnTo>
                <a:pt x="77726" y="0"/>
              </a:lnTo>
              <a:lnTo>
                <a:pt x="315979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3A076-1574-4638-AD53-4ED4C8C33D2B}">
      <dsp:nvSpPr>
        <dsp:cNvPr id="0" name=""/>
        <dsp:cNvSpPr/>
      </dsp:nvSpPr>
      <dsp:spPr>
        <a:xfrm>
          <a:off x="1344891" y="1316809"/>
          <a:ext cx="317742" cy="1419560"/>
        </a:xfrm>
        <a:custGeom>
          <a:avLst/>
          <a:gdLst/>
          <a:ahLst/>
          <a:cxnLst/>
          <a:rect l="0" t="0" r="0" b="0"/>
          <a:pathLst>
            <a:path>
              <a:moveTo>
                <a:pt x="0" y="1419560"/>
              </a:moveTo>
              <a:lnTo>
                <a:pt x="79489" y="1419560"/>
              </a:lnTo>
              <a:lnTo>
                <a:pt x="79489" y="0"/>
              </a:lnTo>
              <a:lnTo>
                <a:pt x="31774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BE611-12EA-460F-BA42-5B39102D1E05}">
      <dsp:nvSpPr>
        <dsp:cNvPr id="0" name=""/>
        <dsp:cNvSpPr/>
      </dsp:nvSpPr>
      <dsp:spPr>
        <a:xfrm>
          <a:off x="0" y="2463388"/>
          <a:ext cx="1344891" cy="54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모바일</a:t>
          </a:r>
          <a:endParaRPr lang="ko-KR" altLang="en-US" sz="1800" kern="1200" dirty="0"/>
        </a:p>
      </dsp:txBody>
      <dsp:txXfrm>
        <a:off x="0" y="2463388"/>
        <a:ext cx="1344891" cy="545963"/>
      </dsp:txXfrm>
    </dsp:sp>
    <dsp:sp modelId="{22C9DCCC-8C2E-4523-8751-B2122FBE1469}">
      <dsp:nvSpPr>
        <dsp:cNvPr id="0" name=""/>
        <dsp:cNvSpPr/>
      </dsp:nvSpPr>
      <dsp:spPr>
        <a:xfrm>
          <a:off x="1662634" y="1016530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상품정보</a:t>
          </a:r>
          <a:endParaRPr lang="ko-KR" altLang="en-US" sz="1800" kern="1200" dirty="0"/>
        </a:p>
      </dsp:txBody>
      <dsp:txXfrm>
        <a:off x="1662634" y="1016530"/>
        <a:ext cx="2382555" cy="600558"/>
      </dsp:txXfrm>
    </dsp:sp>
    <dsp:sp modelId="{D2D54418-B125-40BA-9B63-ED5BF944112A}">
      <dsp:nvSpPr>
        <dsp:cNvPr id="0" name=""/>
        <dsp:cNvSpPr/>
      </dsp:nvSpPr>
      <dsp:spPr>
        <a:xfrm>
          <a:off x="1660871" y="1961717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입고처리</a:t>
          </a:r>
          <a:endParaRPr lang="ko-KR" altLang="en-US" sz="1800" kern="1200" dirty="0"/>
        </a:p>
      </dsp:txBody>
      <dsp:txXfrm>
        <a:off x="1660871" y="1961717"/>
        <a:ext cx="2382555" cy="600558"/>
      </dsp:txXfrm>
    </dsp:sp>
    <dsp:sp modelId="{75E173AE-B8F9-4A65-82AA-3BC255EADE2C}">
      <dsp:nvSpPr>
        <dsp:cNvPr id="0" name=""/>
        <dsp:cNvSpPr/>
      </dsp:nvSpPr>
      <dsp:spPr>
        <a:xfrm>
          <a:off x="1660871" y="2860091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배송</a:t>
          </a:r>
          <a:r>
            <a:rPr lang="en-US" altLang="ko-KR" sz="1800" kern="1200" dirty="0" smtClean="0"/>
            <a:t>(</a:t>
          </a:r>
          <a:r>
            <a:rPr lang="ko-KR" altLang="en-US" sz="1800" kern="1200" dirty="0" smtClean="0"/>
            <a:t>바코드 매핑</a:t>
          </a:r>
          <a:r>
            <a:rPr lang="en-US" altLang="ko-KR" sz="1800" kern="1200" dirty="0" smtClean="0"/>
            <a:t>)</a:t>
          </a:r>
          <a:r>
            <a:rPr lang="ko-KR" altLang="en-US" sz="1800" kern="1200" dirty="0" smtClean="0"/>
            <a:t>처리</a:t>
          </a:r>
          <a:endParaRPr lang="ko-KR" altLang="en-US" sz="1800" kern="1200" dirty="0"/>
        </a:p>
      </dsp:txBody>
      <dsp:txXfrm>
        <a:off x="1660871" y="2860091"/>
        <a:ext cx="2382555" cy="600558"/>
      </dsp:txXfrm>
    </dsp:sp>
    <dsp:sp modelId="{14F47DB8-7EC5-4759-BD3C-558630859D88}">
      <dsp:nvSpPr>
        <dsp:cNvPr id="0" name=""/>
        <dsp:cNvSpPr/>
      </dsp:nvSpPr>
      <dsp:spPr>
        <a:xfrm>
          <a:off x="1660871" y="3758466"/>
          <a:ext cx="2382555" cy="6005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재고조사</a:t>
          </a:r>
          <a:endParaRPr lang="ko-KR" altLang="en-US" sz="1800" kern="1200" dirty="0"/>
        </a:p>
      </dsp:txBody>
      <dsp:txXfrm>
        <a:off x="1660871" y="3758466"/>
        <a:ext cx="2382555" cy="600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2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524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74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87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45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39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t>2019-02-07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jp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5" y="2327564"/>
            <a:ext cx="47436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공 급 사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620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2416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상품조회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상품상세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옵션상품의 부모상품공급사의 물류재고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선택하면 해당상품공급사의 규격 별 가격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재고관리의 물류재고는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일괄처리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 공급사 물류재고여부가 변경되면 규격 별 가격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재고관리는 다시 읽어 옴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규격 별 가격재고관리의 물류재고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상품공급사의 물류재고가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상태 이면 규격 별 가격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재고관리의 물류재고는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선택 되고 비활성화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상품공급사의 물류재고가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상태 이면 규격 별 가격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재고관리의 물류재고는 활성화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물류재고 변경 시 이벤트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옵션 상품은 상품공급사의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물류재고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정보를 일괄로 따라 감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옵션의 물류재고는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Disabled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처리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-&gt;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재고상품 생성 또는 사용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-&gt;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변경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재고상품 미사용 처리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242" y="484903"/>
            <a:ext cx="5850783" cy="617969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061" y="3453252"/>
            <a:ext cx="1016179" cy="220441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549655"/>
              </p:ext>
            </p:extLst>
          </p:nvPr>
        </p:nvGraphicFramePr>
        <p:xfrm>
          <a:off x="1320077" y="3310840"/>
          <a:ext cx="5484389" cy="152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7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 물류재고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354" y="3317713"/>
            <a:ext cx="661324" cy="145168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1240227" y="3211296"/>
            <a:ext cx="177119" cy="17711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247240"/>
              </p:ext>
            </p:extLst>
          </p:nvPr>
        </p:nvGraphicFramePr>
        <p:xfrm>
          <a:off x="6521823" y="5236844"/>
          <a:ext cx="1169895" cy="137014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78224">
                  <a:extLst>
                    <a:ext uri="{9D8B030D-6E8A-4147-A177-3AD203B41FA5}">
                      <a16:colId xmlns:a16="http://schemas.microsoft.com/office/drawing/2014/main" val="3238632365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159203524"/>
                    </a:ext>
                  </a:extLst>
                </a:gridCol>
              </a:tblGrid>
              <a:tr h="1879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물류재고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물류재고수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240309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72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598844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1" algn="r" latinLnBrk="1"/>
                      <a:r>
                        <a:rPr lang="en-US" altLang="ko-KR" sz="600" dirty="0" smtClean="0"/>
                        <a:t>0</a:t>
                      </a:r>
                      <a:endParaRPr lang="ko-KR" altLang="en-US" sz="600" dirty="0"/>
                    </a:p>
                  </a:txBody>
                  <a:tcPr marL="0" marR="72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345393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/>
                    </a:p>
                  </a:txBody>
                  <a:tcPr marL="0" marR="72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091369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 smtClean="0"/>
                        <a:t>0</a:t>
                      </a:r>
                      <a:endParaRPr lang="ko-KR" altLang="en-US" sz="600" dirty="0"/>
                    </a:p>
                  </a:txBody>
                  <a:tcPr marL="0" marR="72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070230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/>
                    </a:p>
                  </a:txBody>
                  <a:tcPr marL="0" marR="72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07305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 smtClean="0"/>
                        <a:t>0</a:t>
                      </a:r>
                      <a:endParaRPr lang="ko-KR" altLang="en-US" sz="600" dirty="0"/>
                    </a:p>
                  </a:txBody>
                  <a:tcPr marL="0" marR="72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167569"/>
                  </a:ext>
                </a:extLst>
              </a:tr>
              <a:tr h="1688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/>
                    </a:p>
                  </a:txBody>
                  <a:tcPr marL="0" marR="7200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4711189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6534175" y="5440538"/>
            <a:ext cx="483242" cy="127618"/>
            <a:chOff x="1948461" y="1691173"/>
            <a:chExt cx="696890" cy="133346"/>
          </a:xfrm>
          <a:solidFill>
            <a:schemeClr val="bg2">
              <a:lumMod val="90000"/>
            </a:schemeClr>
          </a:solidFill>
        </p:grpSpPr>
        <p:sp>
          <p:nvSpPr>
            <p:cNvPr id="17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</a:t>
              </a:r>
              <a:r>
                <a:rPr lang="ko-KR" altLang="en-US" sz="800" dirty="0">
                  <a:latin typeface="+mn-ea"/>
                </a:rPr>
                <a:t>오</a:t>
              </a:r>
            </a:p>
          </p:txBody>
        </p:sp>
        <p:cxnSp>
          <p:nvCxnSpPr>
            <p:cNvPr id="18" name="직선 연결선 17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19" name="이등변 삼각형 18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534175" y="5603231"/>
            <a:ext cx="483242" cy="154418"/>
            <a:chOff x="1948461" y="1691173"/>
            <a:chExt cx="696890" cy="133346"/>
          </a:xfrm>
          <a:solidFill>
            <a:schemeClr val="bg1">
              <a:lumMod val="85000"/>
            </a:schemeClr>
          </a:solidFill>
        </p:grpSpPr>
        <p:sp>
          <p:nvSpPr>
            <p:cNvPr id="21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아니오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22" name="직선 연결선 21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3" name="이등변 삼각형 22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6534173" y="5772232"/>
            <a:ext cx="483242" cy="127618"/>
            <a:chOff x="1948461" y="1691173"/>
            <a:chExt cx="696890" cy="133346"/>
          </a:xfrm>
          <a:solidFill>
            <a:schemeClr val="bg2">
              <a:lumMod val="90000"/>
            </a:schemeClr>
          </a:solidFill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</a:t>
              </a:r>
              <a:r>
                <a:rPr lang="ko-KR" altLang="en-US" sz="800" dirty="0">
                  <a:latin typeface="+mn-ea"/>
                </a:rPr>
                <a:t>오</a:t>
              </a:r>
            </a:p>
          </p:txBody>
        </p:sp>
        <p:cxnSp>
          <p:nvCxnSpPr>
            <p:cNvPr id="26" name="직선 연결선 25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27" name="이등변 삼각형 26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534173" y="5934925"/>
            <a:ext cx="483242" cy="154418"/>
            <a:chOff x="1948461" y="1691173"/>
            <a:chExt cx="696890" cy="133346"/>
          </a:xfrm>
          <a:solidFill>
            <a:schemeClr val="bg1">
              <a:lumMod val="85000"/>
            </a:schemeClr>
          </a:solidFill>
        </p:grpSpPr>
        <p:sp>
          <p:nvSpPr>
            <p:cNvPr id="29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아니오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30" name="직선 연결선 29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31" name="이등변 삼각형 30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6534172" y="6112891"/>
            <a:ext cx="483242" cy="127618"/>
            <a:chOff x="1948461" y="1691173"/>
            <a:chExt cx="696890" cy="133346"/>
          </a:xfrm>
          <a:solidFill>
            <a:schemeClr val="bg2">
              <a:lumMod val="90000"/>
            </a:schemeClr>
          </a:solidFill>
        </p:grpSpPr>
        <p:sp>
          <p:nvSpPr>
            <p:cNvPr id="33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</a:t>
              </a:r>
              <a:r>
                <a:rPr lang="ko-KR" altLang="en-US" sz="800" dirty="0">
                  <a:latin typeface="+mn-ea"/>
                </a:rPr>
                <a:t>오</a:t>
              </a:r>
            </a:p>
          </p:txBody>
        </p:sp>
        <p:cxnSp>
          <p:nvCxnSpPr>
            <p:cNvPr id="34" name="직선 연결선 33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35" name="이등변 삼각형 34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534172" y="6275584"/>
            <a:ext cx="483242" cy="154418"/>
            <a:chOff x="1948461" y="1691173"/>
            <a:chExt cx="696890" cy="133346"/>
          </a:xfrm>
          <a:solidFill>
            <a:schemeClr val="bg1">
              <a:lumMod val="85000"/>
            </a:schemeClr>
          </a:solidFill>
        </p:grpSpPr>
        <p:sp>
          <p:nvSpPr>
            <p:cNvPr id="37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아니오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38" name="직선 연결선 37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39" name="이등변 삼각형 38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534174" y="6462517"/>
            <a:ext cx="483242" cy="127618"/>
            <a:chOff x="1948461" y="1691173"/>
            <a:chExt cx="696890" cy="133346"/>
          </a:xfrm>
          <a:solidFill>
            <a:schemeClr val="bg2">
              <a:lumMod val="90000"/>
            </a:schemeClr>
          </a:solidFill>
        </p:grpSpPr>
        <p:sp>
          <p:nvSpPr>
            <p:cNvPr id="41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아니</a:t>
              </a:r>
              <a:r>
                <a:rPr lang="ko-KR" altLang="en-US" sz="800" dirty="0">
                  <a:latin typeface="+mn-ea"/>
                </a:rPr>
                <a:t>오</a:t>
              </a:r>
            </a:p>
          </p:txBody>
        </p:sp>
        <p:cxnSp>
          <p:nvCxnSpPr>
            <p:cNvPr id="42" name="직선 연결선 41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43" name="이등변 삼각형 42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6433263" y="5156898"/>
            <a:ext cx="177119" cy="17711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534172" y="5423106"/>
            <a:ext cx="517853" cy="12414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433263" y="5363088"/>
            <a:ext cx="177119" cy="17711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3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2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1765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승인 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재고조사 승인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승인여부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미 승인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승인되지 않은 재고 조사는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승인된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컬럼에는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승인자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승인일자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조사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클릭하면 재고조사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팝업에서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실사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결과 조회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noneDisplay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완료 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클릭하면 재고조사 완료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완료 팝업에서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noneDisplay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972170"/>
              </p:ext>
            </p:extLst>
          </p:nvPr>
        </p:nvGraphicFramePr>
        <p:xfrm>
          <a:off x="298519" y="1632062"/>
          <a:ext cx="8329984" cy="377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2553802881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886174233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3086002563"/>
                    </a:ext>
                  </a:extLst>
                </a:gridCol>
                <a:gridCol w="692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재고조사번호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재고조사일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재고조사금액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전산재고금액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차액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 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승인일자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540,052,400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5,500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540,052,400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5,500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2,000,000 </a:t>
                      </a: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10000003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543,052,400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5,520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-1,000,000 </a:t>
                      </a: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10000004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10000005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10000006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10000007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10000008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10000009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김승인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(2016-11-05)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093204" y="6244851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340432" y="2458370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6935633" y="2458369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40432" y="2877075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935633" y="2877074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340432" y="3286518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935633" y="3286517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340432" y="3678293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935633" y="3678292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40432" y="4030492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935633" y="4030491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336825" y="4391237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32026" y="4391236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336825" y="4764172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6932026" y="4764171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336825" y="5113813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6932026" y="5113812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60" name="직사각형 43"/>
          <p:cNvSpPr>
            <a:spLocks noChangeArrowheads="1"/>
          </p:cNvSpPr>
          <p:nvPr/>
        </p:nvSpPr>
        <p:spPr bwMode="auto">
          <a:xfrm>
            <a:off x="1375997" y="1136869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/>
          </p:nvPr>
        </p:nvGraphicFramePr>
        <p:xfrm>
          <a:off x="279449" y="1106993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재고조사번호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승인여부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타원 61"/>
          <p:cNvSpPr/>
          <p:nvPr/>
        </p:nvSpPr>
        <p:spPr>
          <a:xfrm>
            <a:off x="3677062" y="95501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pSp>
        <p:nvGrpSpPr>
          <p:cNvPr id="63" name="그룹 62"/>
          <p:cNvGrpSpPr/>
          <p:nvPr/>
        </p:nvGrpSpPr>
        <p:grpSpPr>
          <a:xfrm>
            <a:off x="3813952" y="1140541"/>
            <a:ext cx="856092" cy="169860"/>
            <a:chOff x="1948461" y="1691173"/>
            <a:chExt cx="696890" cy="133346"/>
          </a:xfrm>
        </p:grpSpPr>
        <p:sp>
          <p:nvSpPr>
            <p:cNvPr id="64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noFill/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미 승인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65" name="직선 연결선 64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6" name="이등변 삼각형 65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29" y="823567"/>
            <a:ext cx="155864" cy="251114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25" y="828942"/>
            <a:ext cx="1001878" cy="234205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359818" y="822007"/>
            <a:ext cx="202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재고조사 승인</a:t>
            </a:r>
            <a:endParaRPr lang="ko-KR" altLang="en-US" sz="1000" b="1" dirty="0"/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47" y="492295"/>
            <a:ext cx="8395132" cy="225641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7946255" y="2074480"/>
            <a:ext cx="434888" cy="212676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336825" y="2080250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932026" y="2080249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302599" y="1632062"/>
            <a:ext cx="8325904" cy="485900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7847255" y="195590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8" name="타원 77"/>
          <p:cNvSpPr/>
          <p:nvPr/>
        </p:nvSpPr>
        <p:spPr>
          <a:xfrm>
            <a:off x="6217366" y="197752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7442343" y="197273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006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653" y="2327564"/>
            <a:ext cx="73436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물류창고</a:t>
            </a:r>
            <a:r>
              <a:rPr lang="en-US" altLang="ko-KR" sz="9600" dirty="0" smtClean="0"/>
              <a:t>(PC)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5895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993357626"/>
              </p:ext>
            </p:extLst>
          </p:nvPr>
        </p:nvGraphicFramePr>
        <p:xfrm>
          <a:off x="322309" y="98450"/>
          <a:ext cx="4391734" cy="66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63861" y="3412301"/>
            <a:ext cx="684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고객사에서 요청한 반품 요청 정보 승인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반려 및 입고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대기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63861" y="574568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물류창고에서 보관중인 재고에 대한 이력조회 및 반환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63861" y="1663658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공급사에서 입고 요청한 내역 조회 및 처</a:t>
            </a:r>
            <a:r>
              <a:rPr lang="ko-KR" altLang="en-US" dirty="0"/>
              <a:t>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63861" y="2315004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고객사에서 주문한 내역 조회 및 배송 대기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배송 처리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3861" y="292413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배송처리 한 배송 이력 정보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63861" y="1110748"/>
            <a:ext cx="544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물류창고에서 보관중인 재고에 대한 재고조사 처리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63861" y="3905587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물류창고 입고 및 반품 처리시 진행한 품질검사 내역 조회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63861" y="439737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공지사항 조회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63861" y="489804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게시 정보 조회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63861" y="537199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문의사항 작성 및 답변 조회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63861" y="5915160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개선사항 등록 및 처리 결과 조회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26343" y="2468140"/>
            <a:ext cx="1073392" cy="34179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배송 처리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1009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0468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불량 반환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불량 상품을 반환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처리 후 반환 인수증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인수증은 반환 이력 팝업에서도 출력 가능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체크박스는 불량이 있을 경우만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0197" y="592062"/>
          <a:ext cx="8379450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재고조회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375171"/>
              </p:ext>
            </p:extLst>
          </p:nvPr>
        </p:nvGraphicFramePr>
        <p:xfrm>
          <a:off x="280763" y="1768798"/>
          <a:ext cx="8421260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931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3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4302">
                  <a:extLst>
                    <a:ext uri="{9D8B030D-6E8A-4147-A177-3AD203B41FA5}">
                      <a16:colId xmlns:a16="http://schemas.microsoft.com/office/drawing/2014/main" val="3034752488"/>
                    </a:ext>
                  </a:extLst>
                </a:gridCol>
                <a:gridCol w="5343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43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4302">
                  <a:extLst>
                    <a:ext uri="{9D8B030D-6E8A-4147-A177-3AD203B41FA5}">
                      <a16:colId xmlns:a16="http://schemas.microsoft.com/office/drawing/2014/main" val="3785969836"/>
                    </a:ext>
                  </a:extLst>
                </a:gridCol>
                <a:gridCol w="534302">
                  <a:extLst>
                    <a:ext uri="{9D8B030D-6E8A-4147-A177-3AD203B41FA5}">
                      <a16:colId xmlns:a16="http://schemas.microsoft.com/office/drawing/2014/main" val="3392738851"/>
                    </a:ext>
                  </a:extLst>
                </a:gridCol>
                <a:gridCol w="534302">
                  <a:extLst>
                    <a:ext uri="{9D8B030D-6E8A-4147-A177-3AD203B41FA5}">
                      <a16:colId xmlns:a16="http://schemas.microsoft.com/office/drawing/2014/main" val="3926875539"/>
                    </a:ext>
                  </a:extLst>
                </a:gridCol>
                <a:gridCol w="1473471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납품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-9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-19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50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88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70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88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8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 smtClean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45</a:t>
                      </a: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-45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375997" y="96653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769800" y="1463909"/>
            <a:ext cx="932221" cy="25733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공급사 반환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279449" y="936661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154707" y="96653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869130" y="965758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326470" y="2167498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38" y="1875414"/>
            <a:ext cx="200870" cy="15521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38" y="2580723"/>
            <a:ext cx="200870" cy="15521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38" y="3325858"/>
            <a:ext cx="200870" cy="15521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38" y="4016543"/>
            <a:ext cx="200870" cy="15521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94" y="4380459"/>
            <a:ext cx="200870" cy="15521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94" y="5028758"/>
            <a:ext cx="200870" cy="155217"/>
          </a:xfrm>
          <a:prstGeom prst="rect">
            <a:avLst/>
          </a:prstGeom>
        </p:spPr>
      </p:pic>
      <p:sp>
        <p:nvSpPr>
          <p:cNvPr id="53" name="모서리가 둥근 직사각형 52"/>
          <p:cNvSpPr/>
          <p:nvPr/>
        </p:nvSpPr>
        <p:spPr>
          <a:xfrm>
            <a:off x="8031716" y="2167498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326470" y="2530556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031716" y="2530556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26470" y="2908619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8031716" y="2908619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26470" y="3292314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8031716" y="3292314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326470" y="3652635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8031716" y="3652635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326470" y="3989015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8031716" y="3989015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326470" y="4334431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031716" y="4334431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326470" y="4686933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8031716" y="4686933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326470" y="4993451"/>
            <a:ext cx="635976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031716" y="4993451"/>
            <a:ext cx="635976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반환 이력</a:t>
            </a:r>
            <a:endParaRPr lang="ko-KR" altLang="en-US" sz="800" dirty="0"/>
          </a:p>
        </p:txBody>
      </p:sp>
      <p:sp>
        <p:nvSpPr>
          <p:cNvPr id="72" name="직사각형 71"/>
          <p:cNvSpPr/>
          <p:nvPr/>
        </p:nvSpPr>
        <p:spPr>
          <a:xfrm>
            <a:off x="279449" y="2132713"/>
            <a:ext cx="359743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180449" y="203958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3" name="타원 72"/>
          <p:cNvSpPr/>
          <p:nvPr/>
        </p:nvSpPr>
        <p:spPr>
          <a:xfrm>
            <a:off x="7750322" y="136490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7239786" y="2118870"/>
            <a:ext cx="1462235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128470" y="203958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74598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조회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반환 이력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6027" y="577044"/>
            <a:ext cx="5166804" cy="60715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1279"/>
              </p:ext>
            </p:extLst>
          </p:nvPr>
        </p:nvGraphicFramePr>
        <p:xfrm>
          <a:off x="720941" y="1077667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183145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1316052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06027" y="585922"/>
            <a:ext cx="5166804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이력</a:t>
            </a:r>
            <a:endParaRPr lang="ko-KR" altLang="en-US" sz="1000" b="1" dirty="0"/>
          </a:p>
        </p:txBody>
      </p:sp>
      <p:sp>
        <p:nvSpPr>
          <p:cNvPr id="60" name="곱셈 기호 59"/>
          <p:cNvSpPr/>
          <p:nvPr/>
        </p:nvSpPr>
        <p:spPr>
          <a:xfrm>
            <a:off x="5413443" y="578355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4494" y="840002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7094" y="2207828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바코드 별 이력</a:t>
            </a:r>
            <a:endParaRPr lang="ko-KR" altLang="en-US" sz="1000" b="1" dirty="0"/>
          </a:p>
        </p:txBody>
      </p:sp>
      <p:sp>
        <p:nvSpPr>
          <p:cNvPr id="4" name="직사각형 3"/>
          <p:cNvSpPr/>
          <p:nvPr/>
        </p:nvSpPr>
        <p:spPr>
          <a:xfrm>
            <a:off x="720941" y="2438509"/>
            <a:ext cx="4736976" cy="2704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/>
          <p:cNvSpPr txBox="1"/>
          <p:nvPr/>
        </p:nvSpPr>
        <p:spPr>
          <a:xfrm>
            <a:off x="770616" y="2440130"/>
            <a:ext cx="126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-</a:t>
            </a:r>
            <a:r>
              <a:rPr lang="ko-KR" altLang="en-US" sz="900" b="1" dirty="0" smtClean="0"/>
              <a:t> 입고 정보</a:t>
            </a:r>
            <a:endParaRPr lang="ko-KR" altLang="en-US" sz="900" b="1" dirty="0"/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05089"/>
              </p:ext>
            </p:extLst>
          </p:nvPr>
        </p:nvGraphicFramePr>
        <p:xfrm>
          <a:off x="757891" y="3798699"/>
          <a:ext cx="4568672" cy="91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83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665787">
                  <a:extLst>
                    <a:ext uri="{9D8B030D-6E8A-4147-A177-3AD203B41FA5}">
                      <a16:colId xmlns:a16="http://schemas.microsoft.com/office/drawing/2014/main" val="2388067474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변경사유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 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20170102001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입고 대기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20170102001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품질검사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양품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20170102001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배송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92138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763218" y="3569070"/>
            <a:ext cx="126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-</a:t>
            </a:r>
            <a:r>
              <a:rPr lang="ko-KR" altLang="en-US" sz="900" b="1" dirty="0" smtClean="0"/>
              <a:t> 바코드 재고 이력</a:t>
            </a:r>
            <a:endParaRPr lang="ko-KR" altLang="en-US" sz="900" b="1" dirty="0"/>
          </a:p>
        </p:txBody>
      </p:sp>
      <p:sp>
        <p:nvSpPr>
          <p:cNvPr id="84" name="직사각형 83"/>
          <p:cNvSpPr/>
          <p:nvPr/>
        </p:nvSpPr>
        <p:spPr>
          <a:xfrm>
            <a:off x="743056" y="3792098"/>
            <a:ext cx="4663151" cy="11929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820720"/>
              </p:ext>
            </p:extLst>
          </p:nvPr>
        </p:nvGraphicFramePr>
        <p:xfrm>
          <a:off x="765289" y="2669759"/>
          <a:ext cx="4568672" cy="68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8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894672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949405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949405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949405">
                  <a:extLst>
                    <a:ext uri="{9D8B030D-6E8A-4147-A177-3AD203B41FA5}">
                      <a16:colId xmlns:a16="http://schemas.microsoft.com/office/drawing/2014/main" val="2388067474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양품 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 불량 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20170102001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92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20161225002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2016-12-30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50454" y="2654282"/>
            <a:ext cx="4663151" cy="892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634494" y="5186898"/>
            <a:ext cx="1567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구매사 별 배송 정보</a:t>
            </a:r>
            <a:endParaRPr lang="ko-KR" altLang="en-US" sz="1000" b="1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69994"/>
              </p:ext>
            </p:extLst>
          </p:nvPr>
        </p:nvGraphicFramePr>
        <p:xfrm>
          <a:off x="720941" y="5400707"/>
          <a:ext cx="4685266" cy="91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87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844825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1253996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1100158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배송일자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고객사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고객사 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구매사 테스트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92138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716422" y="5398737"/>
            <a:ext cx="4749598" cy="11929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001578" y="577044"/>
            <a:ext cx="4625867" cy="33800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001578" y="585922"/>
            <a:ext cx="4625867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반환 이력</a:t>
            </a:r>
            <a:endParaRPr lang="ko-KR" altLang="en-US" sz="10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055578" y="933999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반환 요청</a:t>
            </a:r>
            <a:endParaRPr lang="ko-KR" altLang="en-US" sz="1000" b="1" dirty="0"/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/>
          </p:nvPr>
        </p:nvGraphicFramePr>
        <p:xfrm>
          <a:off x="6173268" y="1171019"/>
          <a:ext cx="4257995" cy="76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402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871918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979684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793545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1087446">
                  <a:extLst>
                    <a:ext uri="{9D8B030D-6E8A-4147-A177-3AD203B41FA5}">
                      <a16:colId xmlns:a16="http://schemas.microsoft.com/office/drawing/2014/main" val="4146645102"/>
                    </a:ext>
                  </a:extLst>
                </a:gridCol>
              </a:tblGrid>
              <a:tr h="271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46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46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2016-12-30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6173269" y="1171019"/>
            <a:ext cx="4337892" cy="11929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6045222" y="2456581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반환 내역</a:t>
            </a:r>
            <a:endParaRPr lang="ko-KR" altLang="en-US" sz="1000" b="1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9575683" y="1490559"/>
            <a:ext cx="576109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9575683" y="1724058"/>
            <a:ext cx="576109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495726"/>
              </p:ext>
            </p:extLst>
          </p:nvPr>
        </p:nvGraphicFramePr>
        <p:xfrm>
          <a:off x="6173267" y="2691645"/>
          <a:ext cx="4257995" cy="78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1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608144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704730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652394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398214">
                  <a:extLst>
                    <a:ext uri="{9D8B030D-6E8A-4147-A177-3AD203B41FA5}">
                      <a16:colId xmlns:a16="http://schemas.microsoft.com/office/drawing/2014/main" val="2388067474"/>
                    </a:ext>
                  </a:extLst>
                </a:gridCol>
                <a:gridCol w="1143197">
                  <a:extLst>
                    <a:ext uri="{9D8B030D-6E8A-4147-A177-3AD203B41FA5}">
                      <a16:colId xmlns:a16="http://schemas.microsoft.com/office/drawing/2014/main" val="155226205"/>
                    </a:ext>
                  </a:extLst>
                </a:gridCol>
              </a:tblGrid>
              <a:tr h="279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 유형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 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20170102001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입고 불량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반환 처리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2016-12-23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543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20161225002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 불량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반환 완료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2016-12-05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9401486" y="3019824"/>
            <a:ext cx="927829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내용 및 원인분석</a:t>
            </a:r>
            <a:endParaRPr lang="ko-KR" altLang="en-US" sz="8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9401485" y="3277692"/>
            <a:ext cx="927829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내용 및 원인분석</a:t>
            </a:r>
            <a:endParaRPr lang="ko-KR" altLang="en-US" sz="800" dirty="0"/>
          </a:p>
        </p:txBody>
      </p:sp>
      <p:sp>
        <p:nvSpPr>
          <p:cNvPr id="125" name="직사각형 124"/>
          <p:cNvSpPr/>
          <p:nvPr/>
        </p:nvSpPr>
        <p:spPr>
          <a:xfrm>
            <a:off x="6165259" y="2688031"/>
            <a:ext cx="4345902" cy="11044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곱셈 기호 130"/>
          <p:cNvSpPr/>
          <p:nvPr/>
        </p:nvSpPr>
        <p:spPr>
          <a:xfrm>
            <a:off x="10319580" y="597624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86" y="3609258"/>
            <a:ext cx="2638425" cy="2905125"/>
          </a:xfrm>
          <a:prstGeom prst="rect">
            <a:avLst/>
          </a:prstGeom>
        </p:spPr>
      </p:pic>
      <p:sp>
        <p:nvSpPr>
          <p:cNvPr id="132" name="오른쪽으로 구부러진 화살표 131"/>
          <p:cNvSpPr/>
          <p:nvPr/>
        </p:nvSpPr>
        <p:spPr>
          <a:xfrm rot="15030813" flipH="1" flipV="1">
            <a:off x="8636960" y="2640602"/>
            <a:ext cx="528177" cy="1240283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26935"/>
              </p:ext>
            </p:extLst>
          </p:nvPr>
        </p:nvGraphicFramePr>
        <p:xfrm>
          <a:off x="712700" y="1666620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1418411600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3528787862"/>
                    </a:ext>
                  </a:extLst>
                </a:gridCol>
                <a:gridCol w="789496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242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800" b="0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5590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생성일 검색기간 기본값은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클릭 시 신규 재고조사 생성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진행 중인 재고 조사가 있으면 등록 안됨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클릭하면 재고조사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팝업 다음 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진행 중 재고 조사는 삭제 가능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조사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클릭하면 재고조사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팝업에서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실사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결과 조회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],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noneDisplay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완료 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클릭하면 재고조사 완료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재고조사 완료 팝업에서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noneDisplay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승인을 완료한 재고 조사는 승인자와 승인일자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11356"/>
              </p:ext>
            </p:extLst>
          </p:nvPr>
        </p:nvGraphicFramePr>
        <p:xfrm>
          <a:off x="298519" y="1768798"/>
          <a:ext cx="8329984" cy="3775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2553802881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886174233"/>
                    </a:ext>
                  </a:extLst>
                </a:gridCol>
                <a:gridCol w="1173622">
                  <a:extLst>
                    <a:ext uri="{9D8B030D-6E8A-4147-A177-3AD203B41FA5}">
                      <a16:colId xmlns:a16="http://schemas.microsoft.com/office/drawing/2014/main" val="3086002563"/>
                    </a:ext>
                  </a:extLst>
                </a:gridCol>
                <a:gridCol w="692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재고조사번호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재고조사일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재고조사금액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전산재고금액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판가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차액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실사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전산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담당자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진행여부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승인일자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10000001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진행 중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10000002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540,052,400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5,500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2,000,000 </a:t>
                      </a: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10000003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543,052,400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5,520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-1,000,000 </a:t>
                      </a: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(2016-11-02)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10000004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(2016-11-02)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10000005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(2016-11-02)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10000006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(2016-11-02)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10000007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(2016-11-02)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10000008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5,510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(2016-11-02)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10000009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2016-11-01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542,052,400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 5,510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홍길동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완료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lang="en-US" altLang="ko-KR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(2016-11-02)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7717705" y="1462374"/>
            <a:ext cx="932221" cy="233944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재고조사 등록</a:t>
            </a:r>
            <a:endParaRPr lang="ko-KR" altLang="en-US" sz="8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29824" y="2211216"/>
            <a:ext cx="434888" cy="21267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280197" y="592062"/>
          <a:ext cx="8379450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재고조사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43"/>
          <p:cNvSpPr>
            <a:spLocks noChangeArrowheads="1"/>
          </p:cNvSpPr>
          <p:nvPr/>
        </p:nvSpPr>
        <p:spPr bwMode="auto">
          <a:xfrm>
            <a:off x="1375997" y="96653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79449" y="936661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재고조사번호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976" y="955446"/>
            <a:ext cx="1881992" cy="19302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55" name="타원 54"/>
          <p:cNvSpPr/>
          <p:nvPr/>
        </p:nvSpPr>
        <p:spPr>
          <a:xfrm>
            <a:off x="3677062" y="78467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6" name="타원 55"/>
          <p:cNvSpPr/>
          <p:nvPr/>
        </p:nvSpPr>
        <p:spPr>
          <a:xfrm>
            <a:off x="7618705" y="136337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7717705" y="2151292"/>
            <a:ext cx="910800" cy="33932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728961" y="206141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559613" y="2217412"/>
            <a:ext cx="636721" cy="212676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재고조사</a:t>
            </a:r>
            <a:endParaRPr lang="ko-KR" altLang="en-US" sz="8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511352" y="2595106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16" name="타원 15"/>
          <p:cNvSpPr/>
          <p:nvPr/>
        </p:nvSpPr>
        <p:spPr>
          <a:xfrm>
            <a:off x="6486251" y="209765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8" name="타원 17"/>
          <p:cNvSpPr/>
          <p:nvPr/>
        </p:nvSpPr>
        <p:spPr>
          <a:xfrm>
            <a:off x="6437665" y="248371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106553" y="2595105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6511352" y="3013811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7106553" y="3013810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511352" y="3423254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7106553" y="3423253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6511352" y="3815029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106553" y="3815028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6511352" y="4167228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106553" y="4167227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507745" y="4527973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7102946" y="4527972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507745" y="4900908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7102946" y="4900907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507745" y="5250549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조사 이력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102946" y="5250548"/>
            <a:ext cx="576109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완료 정보</a:t>
            </a:r>
            <a:endParaRPr lang="ko-KR" altLang="en-US" sz="800" dirty="0"/>
          </a:p>
        </p:txBody>
      </p:sp>
      <p:sp>
        <p:nvSpPr>
          <p:cNvPr id="110" name="타원 109"/>
          <p:cNvSpPr/>
          <p:nvPr/>
        </p:nvSpPr>
        <p:spPr>
          <a:xfrm>
            <a:off x="7023504" y="248214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" name="폭발 2 1"/>
          <p:cNvSpPr/>
          <p:nvPr/>
        </p:nvSpPr>
        <p:spPr>
          <a:xfrm>
            <a:off x="8537249" y="4272897"/>
            <a:ext cx="3033757" cy="210869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승인자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김형진 매니저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691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5785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재고조사 등록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팝업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실사를 하지 않은 데이터는 수량 표기를 하지 않음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실사를 입력한 정보는 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실사 후 결과 조회를 수행하고 시스템 재고 수와 실사 수가 같으면 </a:t>
                      </a:r>
                      <a:r>
                        <a:rPr lang="ko-KR" altLang="en-US" sz="1000" b="0" baseline="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파란색 수량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실사 후 결과 조회를 수행하고 시스템 재고 수와 실사 수가 같지 않으면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시스템 재고 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결과 조회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누르면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, 4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번과 같은 결과가 나옴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조사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버튼이 활성화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조사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조사의 상태를 완료 상태로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.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완료 처리 시 내용 입력 필수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실사를 위한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입력 활성이 되고 바코드 이미지를 바코드에 대면 해당되는 바코드에 실사 수량이 한 개씩 증가함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조사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조사 내용을 필수로 입력 후 완료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실사와 전산 수가 맞지 않으면 실사 수를 전산에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Update(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반드시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창으로 다시 한번 확인해야 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Confirm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메시지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전산과 실사 수가 맞지 않으면 전산에 실사 수가 적용 됩니다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280197" y="592062"/>
          <a:ext cx="8379450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재고조사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43"/>
          <p:cNvSpPr>
            <a:spLocks noChangeArrowheads="1"/>
          </p:cNvSpPr>
          <p:nvPr/>
        </p:nvSpPr>
        <p:spPr bwMode="auto">
          <a:xfrm>
            <a:off x="1375997" y="96653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79449" y="936661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5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재고조사번호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생성일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976" y="955446"/>
            <a:ext cx="1881992" cy="19302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70070" y="1481191"/>
            <a:ext cx="5624201" cy="392295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6582" y="1492623"/>
            <a:ext cx="561769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조사</a:t>
            </a:r>
            <a:endParaRPr lang="ko-KR" altLang="en-US" sz="1000" b="1" dirty="0"/>
          </a:p>
        </p:txBody>
      </p:sp>
      <p:sp>
        <p:nvSpPr>
          <p:cNvPr id="29" name="곱셈 기호 28"/>
          <p:cNvSpPr/>
          <p:nvPr/>
        </p:nvSpPr>
        <p:spPr>
          <a:xfrm>
            <a:off x="7510857" y="2032870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159896"/>
              </p:ext>
            </p:extLst>
          </p:nvPr>
        </p:nvGraphicFramePr>
        <p:xfrm>
          <a:off x="792512" y="2240552"/>
          <a:ext cx="5419245" cy="2151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1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4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납품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40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40</a:t>
                      </a:r>
                      <a:endParaRPr lang="ko-KR" altLang="en-US" sz="800" b="0" u="none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b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b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94" y="1802732"/>
            <a:ext cx="697200" cy="252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14" y="2722066"/>
            <a:ext cx="207818" cy="1905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20" y="2722066"/>
            <a:ext cx="207818" cy="1905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03" y="2721294"/>
            <a:ext cx="207818" cy="19050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1" y="2724580"/>
            <a:ext cx="207818" cy="1905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30" y="2723808"/>
            <a:ext cx="207818" cy="1905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14" y="3061034"/>
            <a:ext cx="207818" cy="1905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20" y="3061034"/>
            <a:ext cx="207818" cy="190500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03" y="3060262"/>
            <a:ext cx="207818" cy="1905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1" y="3063548"/>
            <a:ext cx="207818" cy="1905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30" y="3062776"/>
            <a:ext cx="207818" cy="1905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314" y="3425471"/>
            <a:ext cx="207818" cy="1905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20" y="3425471"/>
            <a:ext cx="207818" cy="19050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03" y="3424699"/>
            <a:ext cx="207818" cy="1905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601" y="3427985"/>
            <a:ext cx="207818" cy="19050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30" y="3427213"/>
            <a:ext cx="207818" cy="190500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75" y="3772964"/>
            <a:ext cx="207818" cy="19050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81" y="3772964"/>
            <a:ext cx="207818" cy="1905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64" y="3772192"/>
            <a:ext cx="207818" cy="1905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3775478"/>
            <a:ext cx="207818" cy="19050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1" y="3774706"/>
            <a:ext cx="207818" cy="19050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75" y="4128057"/>
            <a:ext cx="207818" cy="1905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81" y="4128057"/>
            <a:ext cx="207818" cy="1905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64" y="4127285"/>
            <a:ext cx="207818" cy="1905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662" y="4130571"/>
            <a:ext cx="207818" cy="190500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491" y="4129799"/>
            <a:ext cx="207818" cy="190500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2457430" y="4956031"/>
            <a:ext cx="705935" cy="21267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결과 조회</a:t>
            </a:r>
            <a:endParaRPr lang="ko-KR" altLang="en-US" sz="8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3178719" y="4958501"/>
            <a:ext cx="888887" cy="212676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재고 조사 </a:t>
            </a:r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100644" y="4961298"/>
            <a:ext cx="523735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76" name="곱셈 기호 75"/>
          <p:cNvSpPr/>
          <p:nvPr/>
        </p:nvSpPr>
        <p:spPr>
          <a:xfrm>
            <a:off x="6041907" y="1493343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725514" y="2020792"/>
            <a:ext cx="43987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* </a:t>
            </a:r>
            <a:r>
              <a:rPr lang="ko-KR" altLang="en-US" sz="800" dirty="0" smtClean="0">
                <a:solidFill>
                  <a:srgbClr val="FF0000"/>
                </a:solidFill>
              </a:rPr>
              <a:t>실 재고 조사 입력 후 </a:t>
            </a:r>
            <a:r>
              <a:rPr lang="en-US" altLang="ko-KR" sz="800" dirty="0" smtClean="0">
                <a:solidFill>
                  <a:srgbClr val="FF0000"/>
                </a:solidFill>
              </a:rPr>
              <a:t>[</a:t>
            </a:r>
            <a:r>
              <a:rPr lang="ko-KR" altLang="en-US" sz="800" dirty="0" smtClean="0">
                <a:solidFill>
                  <a:srgbClr val="FF0000"/>
                </a:solidFill>
              </a:rPr>
              <a:t>결과 조회</a:t>
            </a:r>
            <a:r>
              <a:rPr lang="en-US" altLang="ko-KR" sz="800" dirty="0" smtClean="0">
                <a:solidFill>
                  <a:srgbClr val="FF0000"/>
                </a:solidFill>
              </a:rPr>
              <a:t>] </a:t>
            </a:r>
            <a:r>
              <a:rPr lang="ko-KR" altLang="en-US" sz="800" dirty="0" smtClean="0">
                <a:solidFill>
                  <a:srgbClr val="FF0000"/>
                </a:solidFill>
              </a:rPr>
              <a:t>버튼을 누르시면 전산과 실사의 결과가 조회됩니다</a:t>
            </a:r>
            <a:r>
              <a:rPr lang="en-US" altLang="ko-KR" sz="800" dirty="0" smtClean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69306" y="2672911"/>
            <a:ext cx="427393" cy="3050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615337" y="257391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42" name="직사각형 141"/>
          <p:cNvSpPr/>
          <p:nvPr/>
        </p:nvSpPr>
        <p:spPr>
          <a:xfrm>
            <a:off x="6452987" y="1442405"/>
            <a:ext cx="2354893" cy="258475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459499" y="1453836"/>
            <a:ext cx="235440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실사</a:t>
            </a:r>
            <a:endParaRPr lang="ko-KR" altLang="en-US" sz="1000" b="1" dirty="0"/>
          </a:p>
        </p:txBody>
      </p:sp>
      <p:sp>
        <p:nvSpPr>
          <p:cNvPr id="144" name="곱셈 기호 143"/>
          <p:cNvSpPr/>
          <p:nvPr/>
        </p:nvSpPr>
        <p:spPr>
          <a:xfrm>
            <a:off x="8567353" y="1446269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7179202" y="3726510"/>
            <a:ext cx="523735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135920"/>
              </p:ext>
            </p:extLst>
          </p:nvPr>
        </p:nvGraphicFramePr>
        <p:xfrm>
          <a:off x="6532921" y="2005076"/>
          <a:ext cx="2184203" cy="1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실사 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GEN1508130014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직사각형 146"/>
          <p:cNvSpPr/>
          <p:nvPr/>
        </p:nvSpPr>
        <p:spPr>
          <a:xfrm>
            <a:off x="8074884" y="2315459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7726886" y="3733012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7594452" y="1764159"/>
            <a:ext cx="1122673" cy="202019"/>
          </a:xfrm>
          <a:prstGeom prst="roundRect">
            <a:avLst/>
          </a:prstGeom>
          <a:solidFill>
            <a:srgbClr val="FF656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입력 활성화</a:t>
            </a:r>
            <a:endParaRPr lang="ko-KR" altLang="en-US" sz="800" dirty="0"/>
          </a:p>
        </p:txBody>
      </p:sp>
      <p:sp>
        <p:nvSpPr>
          <p:cNvPr id="150" name="직사각형 149"/>
          <p:cNvSpPr/>
          <p:nvPr/>
        </p:nvSpPr>
        <p:spPr>
          <a:xfrm>
            <a:off x="8074884" y="2568564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8074884" y="2843363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8074884" y="3073493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8074884" y="3374998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4761297" y="2671238"/>
            <a:ext cx="427393" cy="3050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/>
          <p:cNvSpPr/>
          <p:nvPr/>
        </p:nvSpPr>
        <p:spPr>
          <a:xfrm>
            <a:off x="4681200" y="257223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56" name="직사각형 155"/>
          <p:cNvSpPr/>
          <p:nvPr/>
        </p:nvSpPr>
        <p:spPr>
          <a:xfrm>
            <a:off x="4283380" y="3720286"/>
            <a:ext cx="427393" cy="3050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3769955" y="3721763"/>
            <a:ext cx="427393" cy="3050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3645468" y="361388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57" name="타원 156"/>
          <p:cNvSpPr/>
          <p:nvPr/>
        </p:nvSpPr>
        <p:spPr>
          <a:xfrm>
            <a:off x="4576144" y="361240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160" name="직사각형 159"/>
          <p:cNvSpPr/>
          <p:nvPr/>
        </p:nvSpPr>
        <p:spPr>
          <a:xfrm>
            <a:off x="2457116" y="4923131"/>
            <a:ext cx="688321" cy="277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2347642" y="480519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163" name="직사각형 162"/>
          <p:cNvSpPr/>
          <p:nvPr/>
        </p:nvSpPr>
        <p:spPr>
          <a:xfrm>
            <a:off x="3170299" y="4924608"/>
            <a:ext cx="916155" cy="2772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3902719" y="480666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165" name="오른쪽으로 구부러진 화살표 164"/>
          <p:cNvSpPr/>
          <p:nvPr/>
        </p:nvSpPr>
        <p:spPr>
          <a:xfrm rot="12993398" flipH="1">
            <a:off x="5797662" y="2226575"/>
            <a:ext cx="528177" cy="1251591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5942993" y="3433538"/>
            <a:ext cx="219320" cy="1893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/>
          <p:cNvSpPr/>
          <p:nvPr/>
        </p:nvSpPr>
        <p:spPr>
          <a:xfrm>
            <a:off x="6069675" y="330336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7</a:t>
            </a:r>
            <a:endParaRPr lang="ko-KR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5250434" y="2026771"/>
            <a:ext cx="104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수량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실사 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전산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369133" y="4198622"/>
            <a:ext cx="3438747" cy="239684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375644" y="4201508"/>
            <a:ext cx="3432235" cy="2226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조사 완료</a:t>
            </a:r>
            <a:endParaRPr lang="ko-KR" altLang="en-US" sz="10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00509"/>
              </p:ext>
            </p:extLst>
          </p:nvPr>
        </p:nvGraphicFramePr>
        <p:xfrm>
          <a:off x="5443531" y="4541250"/>
          <a:ext cx="3264714" cy="928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19">
                  <a:extLst>
                    <a:ext uri="{9D8B030D-6E8A-4147-A177-3AD203B41FA5}">
                      <a16:colId xmlns:a16="http://schemas.microsoft.com/office/drawing/2014/main" val="1351357905"/>
                    </a:ext>
                  </a:extLst>
                </a:gridCol>
                <a:gridCol w="544119">
                  <a:extLst>
                    <a:ext uri="{9D8B030D-6E8A-4147-A177-3AD203B41FA5}">
                      <a16:colId xmlns:a16="http://schemas.microsoft.com/office/drawing/2014/main" val="3398495750"/>
                    </a:ext>
                  </a:extLst>
                </a:gridCol>
                <a:gridCol w="544119">
                  <a:extLst>
                    <a:ext uri="{9D8B030D-6E8A-4147-A177-3AD203B41FA5}">
                      <a16:colId xmlns:a16="http://schemas.microsoft.com/office/drawing/2014/main" val="1050009639"/>
                    </a:ext>
                  </a:extLst>
                </a:gridCol>
                <a:gridCol w="544119">
                  <a:extLst>
                    <a:ext uri="{9D8B030D-6E8A-4147-A177-3AD203B41FA5}">
                      <a16:colId xmlns:a16="http://schemas.microsoft.com/office/drawing/2014/main" val="654858043"/>
                    </a:ext>
                  </a:extLst>
                </a:gridCol>
                <a:gridCol w="544119">
                  <a:extLst>
                    <a:ext uri="{9D8B030D-6E8A-4147-A177-3AD203B41FA5}">
                      <a16:colId xmlns:a16="http://schemas.microsoft.com/office/drawing/2014/main" val="4158258269"/>
                    </a:ext>
                  </a:extLst>
                </a:gridCol>
                <a:gridCol w="544119">
                  <a:extLst>
                    <a:ext uri="{9D8B030D-6E8A-4147-A177-3AD203B41FA5}">
                      <a16:colId xmlns:a16="http://schemas.microsoft.com/office/drawing/2014/main" val="1739828211"/>
                    </a:ext>
                  </a:extLst>
                </a:gridCol>
              </a:tblGrid>
              <a:tr h="333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납품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77742"/>
                  </a:ext>
                </a:extLst>
              </a:tr>
              <a:tr h="297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실사 수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28187"/>
                  </a:ext>
                </a:extLst>
              </a:tr>
              <a:tr h="297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전산 수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  <a:endParaRPr lang="ko-KR" altLang="en-US" sz="800" b="0" u="none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ko-KR" altLang="en-US" sz="800" b="0" u="none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931208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360546" y="5479826"/>
            <a:ext cx="1265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ㅇ 조사 내용</a:t>
            </a:r>
            <a:endParaRPr lang="ko-KR" altLang="en-US" sz="900" b="1" dirty="0"/>
          </a:p>
        </p:txBody>
      </p:sp>
      <p:sp>
        <p:nvSpPr>
          <p:cNvPr id="84" name="직사각형 43"/>
          <p:cNvSpPr>
            <a:spLocks noChangeArrowheads="1"/>
          </p:cNvSpPr>
          <p:nvPr/>
        </p:nvSpPr>
        <p:spPr bwMode="auto">
          <a:xfrm>
            <a:off x="5457863" y="5673780"/>
            <a:ext cx="3259261" cy="612049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anchor="t"/>
          <a:lstStyle/>
          <a:p>
            <a:r>
              <a:rPr lang="ko-KR" altLang="en-US" sz="800" dirty="0" smtClean="0">
                <a:latin typeface="+mn-ea"/>
              </a:rPr>
              <a:t>불량 중 반환된 수량이 시스템에 반영이 안됨</a:t>
            </a:r>
            <a:r>
              <a:rPr lang="en-US" altLang="ko-KR" sz="800" dirty="0" smtClean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6581636" y="6348010"/>
            <a:ext cx="650189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조사 완료</a:t>
            </a:r>
            <a:endParaRPr lang="ko-KR" altLang="en-US" sz="8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7252369" y="6354512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87" name="오른쪽으로 구부러진 화살표 86"/>
          <p:cNvSpPr/>
          <p:nvPr/>
        </p:nvSpPr>
        <p:spPr>
          <a:xfrm rot="15154118" flipH="1">
            <a:off x="4470179" y="3270548"/>
            <a:ext cx="528177" cy="2278206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6454874" y="626498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9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33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52441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 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배송일자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한달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중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공급사에서 배송한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중 품목을 입고 대기 처리한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물품은 입고 대기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에 위치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검사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품질 검사를 완료한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양품 또는 불량으로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중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상태의 입고 정보 체크박스 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중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상태만 입고 대기 처리 가능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출력 수량을 입력 후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출력 수량은 입고 수량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상태로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처리 완료 후 테이블 리 로드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상태가 되면 품질검사 대상이 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입고 대기 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바코드가 활성화 대고 바코드를 스캔하면 해당하는 바코드 입고의 상태가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925353"/>
              </p:ext>
            </p:extLst>
          </p:nvPr>
        </p:nvGraphicFramePr>
        <p:xfrm>
          <a:off x="280197" y="588104"/>
          <a:ext cx="8379450" cy="34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입고 관리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16362"/>
              </p:ext>
            </p:extLst>
          </p:nvPr>
        </p:nvGraphicFramePr>
        <p:xfrm>
          <a:off x="280762" y="1875673"/>
          <a:ext cx="8378885" cy="3248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0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953">
                  <a:extLst>
                    <a:ext uri="{9D8B030D-6E8A-4147-A177-3AD203B41FA5}">
                      <a16:colId xmlns:a16="http://schemas.microsoft.com/office/drawing/2014/main" val="1536291502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1361430999"/>
                    </a:ext>
                  </a:extLst>
                </a:gridCol>
                <a:gridCol w="550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2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4750">
                  <a:extLst>
                    <a:ext uri="{9D8B030D-6E8A-4147-A177-3AD203B41FA5}">
                      <a16:colId xmlns:a16="http://schemas.microsoft.com/office/drawing/2014/main" val="29898489"/>
                    </a:ext>
                  </a:extLst>
                </a:gridCol>
              </a:tblGrid>
              <a:tr h="3130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출고 수량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입고 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포장단위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입고여부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 출력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㈜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에이앤티에스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2,100</a:t>
                      </a:r>
                    </a:p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개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배송 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1,100</a:t>
                      </a:r>
                    </a:p>
                    <a:p>
                      <a:pPr algn="ctr"/>
                      <a:r>
                        <a:rPr lang="en-US" altLang="ko-KR" sz="700" dirty="0" smtClean="0"/>
                        <a:t>1,100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입고대기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200</a:t>
                      </a:r>
                    </a:p>
                    <a:p>
                      <a:pPr algn="ctr"/>
                      <a:r>
                        <a:rPr lang="en-US" altLang="ko-KR" sz="700" dirty="0" smtClean="0"/>
                        <a:t>200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입고 완료</a:t>
                      </a:r>
                      <a:endParaRPr lang="en-US" altLang="ko-KR" sz="700" dirty="0" smtClean="0"/>
                    </a:p>
                    <a:p>
                      <a:pPr algn="ctr"/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검사완료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201701030004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다이소몰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</a:p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권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배송 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대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입고대기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201701030006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300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동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입고 완료</a:t>
                      </a:r>
                      <a:endParaRPr lang="en-US" altLang="ko-KR" sz="700" dirty="0" smtClean="0"/>
                    </a:p>
                    <a:p>
                      <a:pPr algn="ctr"/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검사완료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3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201701030007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ㅈ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에이엔티에스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</a:p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/>
                        <a:t>롤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배송 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201701030008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리터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입고 완료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201701030009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b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규격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0.8M SMA(Ma)-SMB(Fe) 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ㅈ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에이엔티에스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매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입고대기</a:t>
                      </a:r>
                      <a:endParaRPr lang="en-US" altLang="ko-KR" sz="700" dirty="0" smtClean="0"/>
                    </a:p>
                    <a:p>
                      <a:pPr algn="ctr"/>
                      <a:r>
                        <a:rPr lang="en-US" altLang="ko-KR" sz="700" dirty="0" smtClean="0"/>
                        <a:t>(</a:t>
                      </a:r>
                      <a:r>
                        <a:rPr lang="ko-KR" altLang="en-US" sz="700" dirty="0" smtClean="0"/>
                        <a:t>검사완료</a:t>
                      </a:r>
                      <a:r>
                        <a:rPr lang="en-US" altLang="ko-KR" sz="700" dirty="0" smtClean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631219"/>
              </p:ext>
            </p:extLst>
          </p:nvPr>
        </p:nvGraphicFramePr>
        <p:xfrm>
          <a:off x="279449" y="936661"/>
          <a:ext cx="8365013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8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28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바코드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배송일자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12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공급사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입고상태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136913" y="98469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6692406" y="961118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직사각형 43"/>
          <p:cNvSpPr>
            <a:spLocks noChangeArrowheads="1"/>
          </p:cNvSpPr>
          <p:nvPr/>
        </p:nvSpPr>
        <p:spPr bwMode="auto">
          <a:xfrm>
            <a:off x="1136914" y="1206948"/>
            <a:ext cx="97670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6692405" y="1203292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8" y="2288677"/>
            <a:ext cx="200870" cy="15521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8" y="3307262"/>
            <a:ext cx="200870" cy="155217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8" y="4262314"/>
            <a:ext cx="200870" cy="155217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589834" y="1203292"/>
            <a:ext cx="856092" cy="169860"/>
            <a:chOff x="1948461" y="1691173"/>
            <a:chExt cx="696890" cy="133346"/>
          </a:xfrm>
        </p:grpSpPr>
        <p:sp>
          <p:nvSpPr>
            <p:cNvPr id="47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noFill/>
            <a:ln w="317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배송 중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52" name="직선 연결선 51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이등변 삼각형 52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286" y="959142"/>
            <a:ext cx="2070191" cy="21232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35" y="1192204"/>
            <a:ext cx="228600" cy="209550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62" name="모서리가 둥근 직사각형 61"/>
          <p:cNvSpPr/>
          <p:nvPr/>
        </p:nvSpPr>
        <p:spPr>
          <a:xfrm>
            <a:off x="7891895" y="1597393"/>
            <a:ext cx="766801" cy="229091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입고 대기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64" name="타원 63"/>
          <p:cNvSpPr/>
          <p:nvPr/>
        </p:nvSpPr>
        <p:spPr>
          <a:xfrm>
            <a:off x="3437567" y="82004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65" name="타원 64"/>
          <p:cNvSpPr/>
          <p:nvPr/>
        </p:nvSpPr>
        <p:spPr>
          <a:xfrm>
            <a:off x="3439047" y="108785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66" name="타원 65"/>
          <p:cNvSpPr/>
          <p:nvPr/>
        </p:nvSpPr>
        <p:spPr>
          <a:xfrm>
            <a:off x="185963" y="176594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790475" y="2231317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790475" y="2566065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790475" y="2921338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7790475" y="3276611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790475" y="3608560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790475" y="3905402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790475" y="4243387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790475" y="4534193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7790475" y="4851658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6" name="직사각형 75"/>
          <p:cNvSpPr/>
          <p:nvPr/>
        </p:nvSpPr>
        <p:spPr>
          <a:xfrm>
            <a:off x="5270915" y="4656498"/>
            <a:ext cx="2248416" cy="1256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277425" y="4667929"/>
            <a:ext cx="2241906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바코드 출력</a:t>
            </a:r>
            <a:endParaRPr lang="ko-KR" altLang="en-US" sz="1000" b="1" dirty="0"/>
          </a:p>
        </p:txBody>
      </p:sp>
      <p:sp>
        <p:nvSpPr>
          <p:cNvPr id="78" name="곱셈 기호 77"/>
          <p:cNvSpPr/>
          <p:nvPr/>
        </p:nvSpPr>
        <p:spPr>
          <a:xfrm>
            <a:off x="7237445" y="4660362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0211"/>
              </p:ext>
            </p:extLst>
          </p:nvPr>
        </p:nvGraphicFramePr>
        <p:xfrm>
          <a:off x="5338056" y="5012242"/>
          <a:ext cx="2136886" cy="485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153">
                  <a:extLst>
                    <a:ext uri="{9D8B030D-6E8A-4147-A177-3AD203B41FA5}">
                      <a16:colId xmlns:a16="http://schemas.microsoft.com/office/drawing/2014/main" val="2129894508"/>
                    </a:ext>
                  </a:extLst>
                </a:gridCol>
                <a:gridCol w="1448733">
                  <a:extLst>
                    <a:ext uri="{9D8B030D-6E8A-4147-A177-3AD203B41FA5}">
                      <a16:colId xmlns:a16="http://schemas.microsoft.com/office/drawing/2014/main" val="241988679"/>
                    </a:ext>
                  </a:extLst>
                </a:gridCol>
              </a:tblGrid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바코드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20170103001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67298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출력 수량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18134"/>
                  </a:ext>
                </a:extLst>
              </a:tr>
            </a:tbl>
          </a:graphicData>
        </a:graphic>
      </p:graphicFrame>
      <p:sp>
        <p:nvSpPr>
          <p:cNvPr id="80" name="직사각형 43"/>
          <p:cNvSpPr>
            <a:spLocks noChangeArrowheads="1"/>
          </p:cNvSpPr>
          <p:nvPr/>
        </p:nvSpPr>
        <p:spPr bwMode="auto">
          <a:xfrm>
            <a:off x="6049472" y="5285804"/>
            <a:ext cx="63084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6065319" y="5606399"/>
            <a:ext cx="360000" cy="201687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출력</a:t>
            </a:r>
            <a:endParaRPr lang="ko-KR" altLang="en-US" sz="8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498649" y="5617019"/>
            <a:ext cx="360000" cy="20168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83" name="오른쪽으로 구부러진 화살표 82"/>
          <p:cNvSpPr/>
          <p:nvPr/>
        </p:nvSpPr>
        <p:spPr>
          <a:xfrm rot="15206357" flipH="1" flipV="1">
            <a:off x="6802739" y="3480042"/>
            <a:ext cx="620321" cy="1486369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669839" y="416331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482275" y="1596084"/>
            <a:ext cx="1358434" cy="222221"/>
          </a:xfrm>
          <a:prstGeom prst="roundRect">
            <a:avLst/>
          </a:prstGeom>
          <a:solidFill>
            <a:srgbClr val="FF656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입고 대기 활성화</a:t>
            </a:r>
            <a:endParaRPr lang="ko-KR" altLang="en-US" sz="800" dirty="0"/>
          </a:p>
        </p:txBody>
      </p:sp>
      <p:sp>
        <p:nvSpPr>
          <p:cNvPr id="85" name="타원 84"/>
          <p:cNvSpPr/>
          <p:nvPr/>
        </p:nvSpPr>
        <p:spPr>
          <a:xfrm>
            <a:off x="7908304" y="143856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6400578" y="144891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6</a:t>
            </a:r>
            <a:endParaRPr lang="ko-KR" altLang="en-US" sz="800" dirty="0"/>
          </a:p>
        </p:txBody>
      </p:sp>
      <p:sp>
        <p:nvSpPr>
          <p:cNvPr id="88" name="직사각형 43"/>
          <p:cNvSpPr>
            <a:spLocks noChangeArrowheads="1"/>
          </p:cNvSpPr>
          <p:nvPr/>
        </p:nvSpPr>
        <p:spPr bwMode="auto">
          <a:xfrm>
            <a:off x="5572234" y="2365453"/>
            <a:ext cx="473963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2,100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89" name="직사각형 43"/>
          <p:cNvSpPr>
            <a:spLocks noChangeArrowheads="1"/>
          </p:cNvSpPr>
          <p:nvPr/>
        </p:nvSpPr>
        <p:spPr bwMode="auto">
          <a:xfrm>
            <a:off x="5544588" y="3402655"/>
            <a:ext cx="473963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90" name="직사각형 43"/>
          <p:cNvSpPr>
            <a:spLocks noChangeArrowheads="1"/>
          </p:cNvSpPr>
          <p:nvPr/>
        </p:nvSpPr>
        <p:spPr bwMode="auto">
          <a:xfrm>
            <a:off x="5544587" y="4348203"/>
            <a:ext cx="473963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48" y="1957617"/>
            <a:ext cx="200870" cy="1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5032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배송준비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좌측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 재고 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선택 하면 우측에 주문 정보를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예정일 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주문 배송 예정일 일괄 입력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준비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공급사의 주문접수 기능과 동일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상품을 배송 준비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으로 이동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준비 된 정보는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화면에서 확인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준비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처리 이후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인수증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페이지에서 확인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수량 입력 가능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발주 수량이 분기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총 주문수량 및 선택된 수량을 표기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43259"/>
              </p:ext>
            </p:extLst>
          </p:nvPr>
        </p:nvGraphicFramePr>
        <p:xfrm>
          <a:off x="280197" y="579497"/>
          <a:ext cx="8379451" cy="35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9298">
                  <a:extLst>
                    <a:ext uri="{9D8B030D-6E8A-4147-A177-3AD203B41FA5}">
                      <a16:colId xmlns:a16="http://schemas.microsoft.com/office/drawing/2014/main" val="3164986184"/>
                    </a:ext>
                  </a:extLst>
                </a:gridCol>
              </a:tblGrid>
              <a:tr h="35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배송 준비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배송 처리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93192"/>
              </p:ext>
            </p:extLst>
          </p:nvPr>
        </p:nvGraphicFramePr>
        <p:xfrm>
          <a:off x="280197" y="1346234"/>
          <a:ext cx="3766028" cy="2714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701">
                  <a:extLst>
                    <a:ext uri="{9D8B030D-6E8A-4147-A177-3AD203B41FA5}">
                      <a16:colId xmlns:a16="http://schemas.microsoft.com/office/drawing/2014/main" val="3809988670"/>
                    </a:ext>
                  </a:extLst>
                </a:gridCol>
                <a:gridCol w="1580225">
                  <a:extLst>
                    <a:ext uri="{9D8B030D-6E8A-4147-A177-3AD203B41FA5}">
                      <a16:colId xmlns:a16="http://schemas.microsoft.com/office/drawing/2014/main" val="1254729425"/>
                    </a:ext>
                  </a:extLst>
                </a:gridCol>
                <a:gridCol w="637902">
                  <a:extLst>
                    <a:ext uri="{9D8B030D-6E8A-4147-A177-3AD203B41FA5}">
                      <a16:colId xmlns:a16="http://schemas.microsoft.com/office/drawing/2014/main" val="1340300609"/>
                    </a:ext>
                  </a:extLst>
                </a:gridCol>
                <a:gridCol w="637200">
                  <a:extLst>
                    <a:ext uri="{9D8B030D-6E8A-4147-A177-3AD203B41FA5}">
                      <a16:colId xmlns:a16="http://schemas.microsoft.com/office/drawing/2014/main" val="1216288004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 수량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 건수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9412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rgbClr val="FF0000"/>
                          </a:solidFill>
                        </a:rPr>
                        <a:t>1,030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02171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2,200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8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084411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85536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800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434129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33984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800" b="1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07204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  <a:p>
                      <a:pPr algn="r" latinLnBrk="1"/>
                      <a:r>
                        <a:rPr lang="en-US" altLang="ko-KR" sz="800" b="1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414072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280196" y="1100013"/>
            <a:ext cx="2027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648371"/>
              </p:ext>
            </p:extLst>
          </p:nvPr>
        </p:nvGraphicFramePr>
        <p:xfrm>
          <a:off x="4200107" y="1807440"/>
          <a:ext cx="4466567" cy="190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440">
                  <a:extLst>
                    <a:ext uri="{9D8B030D-6E8A-4147-A177-3AD203B41FA5}">
                      <a16:colId xmlns:a16="http://schemas.microsoft.com/office/drawing/2014/main" val="4144240783"/>
                    </a:ext>
                  </a:extLst>
                </a:gridCol>
                <a:gridCol w="961669">
                  <a:extLst>
                    <a:ext uri="{9D8B030D-6E8A-4147-A177-3AD203B41FA5}">
                      <a16:colId xmlns:a16="http://schemas.microsoft.com/office/drawing/2014/main" val="1259256261"/>
                    </a:ext>
                  </a:extLst>
                </a:gridCol>
                <a:gridCol w="738712">
                  <a:extLst>
                    <a:ext uri="{9D8B030D-6E8A-4147-A177-3AD203B41FA5}">
                      <a16:colId xmlns:a16="http://schemas.microsoft.com/office/drawing/2014/main" val="927990095"/>
                    </a:ext>
                  </a:extLst>
                </a:gridCol>
                <a:gridCol w="945116">
                  <a:extLst>
                    <a:ext uri="{9D8B030D-6E8A-4147-A177-3AD203B41FA5}">
                      <a16:colId xmlns:a16="http://schemas.microsoft.com/office/drawing/2014/main" val="56367630"/>
                    </a:ext>
                  </a:extLst>
                </a:gridCol>
                <a:gridCol w="1449630">
                  <a:extLst>
                    <a:ext uri="{9D8B030D-6E8A-4147-A177-3AD203B41FA5}">
                      <a16:colId xmlns:a16="http://schemas.microsoft.com/office/drawing/2014/main" val="4100490098"/>
                    </a:ext>
                  </a:extLst>
                </a:gridCol>
              </a:tblGrid>
              <a:tr h="42930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요청일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505931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108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121212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405343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1,000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108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기타요청사항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77273"/>
                  </a:ext>
                </a:extLst>
              </a:tr>
              <a:tr h="4919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08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108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23123123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08425"/>
                  </a:ext>
                </a:extLst>
              </a:tr>
            </a:tbl>
          </a:graphicData>
        </a:graphic>
      </p:graphicFrame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2420" y="1078630"/>
            <a:ext cx="969818" cy="259773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7969582" y="1090441"/>
            <a:ext cx="697092" cy="229091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배송 준비</a:t>
            </a:r>
            <a:endParaRPr lang="ko-KR" altLang="en-US" sz="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120205" y="1113387"/>
            <a:ext cx="2027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주문 정보</a:t>
            </a:r>
            <a:endParaRPr lang="ko-KR" altLang="en-US" sz="1000" b="1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312" y="2498705"/>
            <a:ext cx="670086" cy="1366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311" y="2988604"/>
            <a:ext cx="670086" cy="1366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312" y="3486385"/>
            <a:ext cx="670086" cy="1366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617" y="1949426"/>
            <a:ext cx="200870" cy="155217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617" y="2884966"/>
            <a:ext cx="200870" cy="155217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8118" y="3399478"/>
            <a:ext cx="200870" cy="1552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171" y="2387528"/>
            <a:ext cx="190500" cy="200025"/>
          </a:xfrm>
          <a:prstGeom prst="rect">
            <a:avLst/>
          </a:prstGeom>
        </p:spPr>
      </p:pic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21620"/>
              </p:ext>
            </p:extLst>
          </p:nvPr>
        </p:nvGraphicFramePr>
        <p:xfrm>
          <a:off x="4192491" y="1357863"/>
          <a:ext cx="4466862" cy="3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862">
                  <a:extLst>
                    <a:ext uri="{9D8B030D-6E8A-4147-A177-3AD203B41FA5}">
                      <a16:colId xmlns:a16="http://schemas.microsoft.com/office/drawing/2014/main" val="890082852"/>
                    </a:ext>
                  </a:extLst>
                </a:gridCol>
              </a:tblGrid>
              <a:tr h="3019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총 주문수량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1,030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 중 선택 수량 </a:t>
                      </a:r>
                      <a:r>
                        <a:rPr lang="en-US" altLang="ko-KR" sz="10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205668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3444010" y="4409904"/>
            <a:ext cx="2248416" cy="137425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450520" y="4421336"/>
            <a:ext cx="2241906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배송 예정일 변경</a:t>
            </a:r>
            <a:endParaRPr lang="ko-KR" altLang="en-US" sz="1000" b="1" dirty="0"/>
          </a:p>
        </p:txBody>
      </p:sp>
      <p:sp>
        <p:nvSpPr>
          <p:cNvPr id="96" name="곱셈 기호 95"/>
          <p:cNvSpPr/>
          <p:nvPr/>
        </p:nvSpPr>
        <p:spPr>
          <a:xfrm>
            <a:off x="5410540" y="4413769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4238414" y="5484098"/>
            <a:ext cx="360000" cy="201687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671744" y="5476962"/>
            <a:ext cx="360000" cy="20168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99" name="TextBox 98"/>
          <p:cNvSpPr txBox="1"/>
          <p:nvPr/>
        </p:nvSpPr>
        <p:spPr>
          <a:xfrm>
            <a:off x="3604335" y="4745021"/>
            <a:ext cx="196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변경하고자 하는 배송예정일을 입력하여 주십시오</a:t>
            </a:r>
            <a:r>
              <a:rPr lang="en-US" altLang="ko-KR" sz="1000" b="1" dirty="0" smtClean="0"/>
              <a:t>.</a:t>
            </a:r>
            <a:endParaRPr lang="ko-KR" altLang="en-US" sz="1000" b="1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13474" y="5165353"/>
            <a:ext cx="928885" cy="2204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1" name="오른쪽으로 구부러진 화살표 100"/>
          <p:cNvSpPr/>
          <p:nvPr/>
        </p:nvSpPr>
        <p:spPr>
          <a:xfrm rot="13056744" flipH="1" flipV="1">
            <a:off x="4830473" y="251236"/>
            <a:ext cx="986995" cy="4552171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181197" y="160821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3" name="타원 102"/>
          <p:cNvSpPr/>
          <p:nvPr/>
        </p:nvSpPr>
        <p:spPr>
          <a:xfrm>
            <a:off x="7028186" y="94360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04" name="타원 103"/>
          <p:cNvSpPr/>
          <p:nvPr/>
        </p:nvSpPr>
        <p:spPr>
          <a:xfrm>
            <a:off x="7944069" y="94507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105" name="타원 104"/>
          <p:cNvSpPr/>
          <p:nvPr/>
        </p:nvSpPr>
        <p:spPr>
          <a:xfrm>
            <a:off x="5042359" y="126794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32" name="직사각형 43"/>
          <p:cNvSpPr>
            <a:spLocks noChangeArrowheads="1"/>
          </p:cNvSpPr>
          <p:nvPr/>
        </p:nvSpPr>
        <p:spPr bwMode="auto">
          <a:xfrm>
            <a:off x="5736001" y="2491316"/>
            <a:ext cx="473963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>
                <a:latin typeface="+mn-ea"/>
              </a:rPr>
              <a:t>1</a:t>
            </a:r>
            <a:r>
              <a:rPr lang="en-US" altLang="ko-KR" sz="800" dirty="0" smtClean="0">
                <a:latin typeface="+mn-ea"/>
              </a:rPr>
              <a:t>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5743122" y="2994096"/>
            <a:ext cx="473963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1,000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5756021" y="3483960"/>
            <a:ext cx="473963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02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4005386445"/>
              </p:ext>
            </p:extLst>
          </p:nvPr>
        </p:nvGraphicFramePr>
        <p:xfrm>
          <a:off x="779554" y="1091954"/>
          <a:ext cx="10422631" cy="242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296463" y="3426674"/>
            <a:ext cx="1784082" cy="386318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/>
              <a:t>물류창고 반환 현황</a:t>
            </a:r>
            <a:endParaRPr lang="ko-KR" altLang="en-US" sz="1300" dirty="0"/>
          </a:p>
        </p:txBody>
      </p:sp>
      <p:sp>
        <p:nvSpPr>
          <p:cNvPr id="6" name="사각형 설명선 5"/>
          <p:cNvSpPr/>
          <p:nvPr/>
        </p:nvSpPr>
        <p:spPr>
          <a:xfrm>
            <a:off x="4424648" y="4378399"/>
            <a:ext cx="2149312" cy="577119"/>
          </a:xfrm>
          <a:prstGeom prst="wedgeRectCallout">
            <a:avLst>
              <a:gd name="adj1" fmla="val 62982"/>
              <a:gd name="adj2" fmla="val -200766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물류 창고 내 보관 중인 재고 내역을 조회 및 배송처리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8005889" y="4884358"/>
            <a:ext cx="2149312" cy="577119"/>
          </a:xfrm>
          <a:prstGeom prst="wedgeRectCallout">
            <a:avLst>
              <a:gd name="adj1" fmla="val -5409"/>
              <a:gd name="adj2" fmla="val -236146"/>
            </a:avLst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물류 창고에서 반환 요청한 내역 조회 및 반환 처리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49375" y="2902998"/>
            <a:ext cx="2592279" cy="1074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548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488944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준비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배송증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준비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후 인수증 출력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80197" y="579497"/>
          <a:ext cx="8379451" cy="35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9298">
                  <a:extLst>
                    <a:ext uri="{9D8B030D-6E8A-4147-A177-3AD203B41FA5}">
                      <a16:colId xmlns:a16="http://schemas.microsoft.com/office/drawing/2014/main" val="3164986184"/>
                    </a:ext>
                  </a:extLst>
                </a:gridCol>
              </a:tblGrid>
              <a:tr h="35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배송 준비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배송 처리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06970" y="6220220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22" name="직사각형 43"/>
          <p:cNvSpPr>
            <a:spLocks noChangeArrowheads="1"/>
          </p:cNvSpPr>
          <p:nvPr/>
        </p:nvSpPr>
        <p:spPr bwMode="auto">
          <a:xfrm>
            <a:off x="6413667" y="1912701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1,100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3" name="직사각형 43"/>
          <p:cNvSpPr>
            <a:spLocks noChangeArrowheads="1"/>
          </p:cNvSpPr>
          <p:nvPr/>
        </p:nvSpPr>
        <p:spPr bwMode="auto">
          <a:xfrm>
            <a:off x="6413667" y="2236068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2,200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직사각형 43"/>
          <p:cNvSpPr>
            <a:spLocks noChangeArrowheads="1"/>
          </p:cNvSpPr>
          <p:nvPr/>
        </p:nvSpPr>
        <p:spPr bwMode="auto">
          <a:xfrm>
            <a:off x="6413667" y="2559940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" name="직사각형 43"/>
          <p:cNvSpPr>
            <a:spLocks noChangeArrowheads="1"/>
          </p:cNvSpPr>
          <p:nvPr/>
        </p:nvSpPr>
        <p:spPr bwMode="auto">
          <a:xfrm>
            <a:off x="6413667" y="2918990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6" name="직사각형 43"/>
          <p:cNvSpPr>
            <a:spLocks noChangeArrowheads="1"/>
          </p:cNvSpPr>
          <p:nvPr/>
        </p:nvSpPr>
        <p:spPr bwMode="auto">
          <a:xfrm>
            <a:off x="6413667" y="3253787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" name="직사각형 43"/>
          <p:cNvSpPr>
            <a:spLocks noChangeArrowheads="1"/>
          </p:cNvSpPr>
          <p:nvPr/>
        </p:nvSpPr>
        <p:spPr bwMode="auto">
          <a:xfrm>
            <a:off x="6413667" y="3588584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직사각형 43"/>
          <p:cNvSpPr>
            <a:spLocks noChangeArrowheads="1"/>
          </p:cNvSpPr>
          <p:nvPr/>
        </p:nvSpPr>
        <p:spPr bwMode="auto">
          <a:xfrm>
            <a:off x="6413667" y="3911667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6413667" y="4241811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" name="직사각형 43"/>
          <p:cNvSpPr>
            <a:spLocks noChangeArrowheads="1"/>
          </p:cNvSpPr>
          <p:nvPr/>
        </p:nvSpPr>
        <p:spPr bwMode="auto">
          <a:xfrm>
            <a:off x="6413667" y="4571955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6413667" y="4910977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90457" y="1132458"/>
            <a:ext cx="23998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인수증이 출력된 정보는 색깔이 표시됩니다</a:t>
            </a:r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43071" y="1032113"/>
            <a:ext cx="5528415" cy="5434328"/>
            <a:chOff x="1743071" y="1032113"/>
            <a:chExt cx="5528415" cy="5434328"/>
          </a:xfrm>
        </p:grpSpPr>
        <p:sp>
          <p:nvSpPr>
            <p:cNvPr id="48" name="직사각형 47"/>
            <p:cNvSpPr/>
            <p:nvPr/>
          </p:nvSpPr>
          <p:spPr>
            <a:xfrm>
              <a:off x="1743071" y="1032113"/>
              <a:ext cx="5528415" cy="54343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77538" y="5071179"/>
              <a:ext cx="5479788" cy="1320904"/>
            </a:xfrm>
            <a:prstGeom prst="rect">
              <a:avLst/>
            </a:prstGeom>
          </p:spPr>
        </p:pic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76054" y="1047698"/>
              <a:ext cx="5480049" cy="44043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63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2475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준비일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한달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[BARCODE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수량 입력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[BARCODE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수량 입력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 수량만큼 바코드 수량이 매핑이 안된 정보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배송처리 불가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[BARCODE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수량 변경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 수량만큼 바코드 수량이 매핑이 된 정보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배송처리 가능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입력한 배송 수량만큼 배송처리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배송처리 된 배송 정보는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화면에서 확인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배송처리 시 인수증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BARCODE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수량이 매핑이 안되어 있으면 배송처리 불가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배송지 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배송지 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팝업 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준비 전 상태로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 접수 이전 상태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0410"/>
              </p:ext>
            </p:extLst>
          </p:nvPr>
        </p:nvGraphicFramePr>
        <p:xfrm>
          <a:off x="280197" y="579497"/>
          <a:ext cx="8379451" cy="35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9298">
                  <a:extLst>
                    <a:ext uri="{9D8B030D-6E8A-4147-A177-3AD203B41FA5}">
                      <a16:colId xmlns:a16="http://schemas.microsoft.com/office/drawing/2014/main" val="3164986184"/>
                    </a:ext>
                  </a:extLst>
                </a:gridCol>
              </a:tblGrid>
              <a:tr h="35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배송처리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94461"/>
              </p:ext>
            </p:extLst>
          </p:nvPr>
        </p:nvGraphicFramePr>
        <p:xfrm>
          <a:off x="279449" y="936661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9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 준비일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349980" y="98469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31" y="963463"/>
            <a:ext cx="2070191" cy="212327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628623"/>
              </p:ext>
            </p:extLst>
          </p:nvPr>
        </p:nvGraphicFramePr>
        <p:xfrm>
          <a:off x="298291" y="1533730"/>
          <a:ext cx="8361357" cy="370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435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4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요청일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121212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기타요청사항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ㅈ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에이엔티에스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BIT1611010002-8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BIT1611010021-8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1621165"/>
            <a:ext cx="200870" cy="155217"/>
          </a:xfrm>
          <a:prstGeom prst="rect">
            <a:avLst/>
          </a:prstGeom>
        </p:spPr>
      </p:pic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6850710" y="978207"/>
            <a:ext cx="129999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1995562"/>
            <a:ext cx="200870" cy="15521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2323189"/>
            <a:ext cx="200870" cy="15521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2661169"/>
            <a:ext cx="200870" cy="15521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2988797"/>
            <a:ext cx="200870" cy="15521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308364"/>
            <a:ext cx="200870" cy="15521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324805"/>
            <a:ext cx="200870" cy="15521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658490"/>
            <a:ext cx="200870" cy="15521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995426"/>
            <a:ext cx="200870" cy="155217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4332362"/>
            <a:ext cx="200870" cy="155217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4669912"/>
            <a:ext cx="200870" cy="15521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4993597"/>
            <a:ext cx="200870" cy="15521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785915" y="1970176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785915" y="2296425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785915" y="2629463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85915" y="2962501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76554" y="3301403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776554" y="3628942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776554" y="3972911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776554" y="4302168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776554" y="4631425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776554" y="4977607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8" name="타원 117"/>
          <p:cNvSpPr/>
          <p:nvPr/>
        </p:nvSpPr>
        <p:spPr>
          <a:xfrm>
            <a:off x="3662737" y="83766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3" name="타원 122"/>
          <p:cNvSpPr/>
          <p:nvPr/>
        </p:nvSpPr>
        <p:spPr>
          <a:xfrm>
            <a:off x="6672696" y="421826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8018227" y="1288206"/>
            <a:ext cx="633720" cy="2082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배송처리</a:t>
            </a:r>
            <a:endParaRPr lang="ko-KR" altLang="en-US" sz="800" b="1" dirty="0"/>
          </a:p>
        </p:txBody>
      </p:sp>
      <p:sp>
        <p:nvSpPr>
          <p:cNvPr id="120" name="타원 119"/>
          <p:cNvSpPr/>
          <p:nvPr/>
        </p:nvSpPr>
        <p:spPr>
          <a:xfrm>
            <a:off x="8014631" y="11322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6855589" y="1290568"/>
            <a:ext cx="1126079" cy="2082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배송 준비 전 상태로</a:t>
            </a:r>
            <a:endParaRPr lang="ko-KR" altLang="en-US" sz="800" b="1" dirty="0"/>
          </a:p>
        </p:txBody>
      </p:sp>
      <p:sp>
        <p:nvSpPr>
          <p:cNvPr id="56" name="타원 55"/>
          <p:cNvSpPr/>
          <p:nvPr/>
        </p:nvSpPr>
        <p:spPr>
          <a:xfrm>
            <a:off x="6755468" y="114986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5632322" y="1934131"/>
            <a:ext cx="576109" cy="277201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BARCODE </a:t>
            </a:r>
            <a:r>
              <a:rPr lang="ko-KR" altLang="en-US" sz="800" b="1" dirty="0" smtClean="0"/>
              <a:t>정보 입력</a:t>
            </a:r>
            <a:endParaRPr lang="ko-KR" altLang="en-US" sz="800" b="1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5631334" y="2256654"/>
            <a:ext cx="576109" cy="277201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/>
              <a:t>BARCODE </a:t>
            </a:r>
            <a:r>
              <a:rPr lang="ko-KR" altLang="en-US" sz="800" b="1" dirty="0" smtClean="0"/>
              <a:t>정보 입력</a:t>
            </a:r>
            <a:endParaRPr lang="ko-KR" altLang="en-US" sz="800" b="1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5631334" y="2589908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 smtClean="0"/>
              <a:t>정보 </a:t>
            </a:r>
            <a:r>
              <a:rPr lang="ko-KR" altLang="en-US" sz="800" dirty="0"/>
              <a:t>변경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631334" y="2930530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/>
              <a:t>수량 변경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631333" y="3260806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/>
              <a:t>수량 변경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25290" y="3601428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/>
              <a:t>수량 변경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25290" y="3925357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/>
              <a:t>수량 변경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5625290" y="4274166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/>
              <a:t>수량 변경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5625290" y="4607321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/>
              <a:t>수량 변경</a:t>
            </a:r>
          </a:p>
        </p:txBody>
      </p:sp>
      <p:sp>
        <p:nvSpPr>
          <p:cNvPr id="81" name="모서리가 둥근 직사각형 80"/>
          <p:cNvSpPr/>
          <p:nvPr/>
        </p:nvSpPr>
        <p:spPr>
          <a:xfrm>
            <a:off x="5625290" y="4930645"/>
            <a:ext cx="576109" cy="27720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/>
              <a:t>BARCODE </a:t>
            </a:r>
            <a:r>
              <a:rPr lang="ko-KR" altLang="en-US" sz="800" dirty="0"/>
              <a:t>수량 변경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0651" y="4403179"/>
            <a:ext cx="3169814" cy="170195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2" name="오른쪽으로 구부러진 화살표 121"/>
          <p:cNvSpPr/>
          <p:nvPr/>
        </p:nvSpPr>
        <p:spPr>
          <a:xfrm rot="15917841" flipH="1" flipV="1">
            <a:off x="5621395" y="3273744"/>
            <a:ext cx="620321" cy="1717766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7791701" y="3957648"/>
            <a:ext cx="2354893" cy="235350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98213" y="3969079"/>
            <a:ext cx="235440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배송 수량 바코드 매핑</a:t>
            </a:r>
            <a:endParaRPr lang="ko-KR" altLang="en-US" sz="1000" b="1" dirty="0"/>
          </a:p>
        </p:txBody>
      </p:sp>
      <p:sp>
        <p:nvSpPr>
          <p:cNvPr id="87" name="곱셈 기호 86"/>
          <p:cNvSpPr/>
          <p:nvPr/>
        </p:nvSpPr>
        <p:spPr>
          <a:xfrm>
            <a:off x="9906067" y="3961512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8351335" y="6026594"/>
            <a:ext cx="697092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수량 매핑</a:t>
            </a:r>
            <a:endParaRPr lang="ko-KR" altLang="en-US" sz="800" dirty="0"/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116507"/>
              </p:ext>
            </p:extLst>
          </p:nvPr>
        </p:nvGraphicFramePr>
        <p:xfrm>
          <a:off x="7871636" y="4305160"/>
          <a:ext cx="2183026" cy="1571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재고 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 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50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1,000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2,000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5,000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GEN1508130014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3,000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직사각형 90"/>
          <p:cNvSpPr/>
          <p:nvPr/>
        </p:nvSpPr>
        <p:spPr>
          <a:xfrm>
            <a:off x="9475746" y="4624421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9065600" y="6033096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94" name="직사각형 93"/>
          <p:cNvSpPr/>
          <p:nvPr/>
        </p:nvSpPr>
        <p:spPr>
          <a:xfrm>
            <a:off x="9475746" y="4877526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475746" y="5152325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9475746" y="5382455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475746" y="5683960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오른쪽으로 구부러진 화살표 97"/>
          <p:cNvSpPr/>
          <p:nvPr/>
        </p:nvSpPr>
        <p:spPr>
          <a:xfrm rot="18352642" flipH="1">
            <a:off x="7082985" y="1736939"/>
            <a:ext cx="620321" cy="2696082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6109431" y="245879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03" y="1911263"/>
            <a:ext cx="424421" cy="65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모서리가 둥근 직사각형 51"/>
          <p:cNvSpPr/>
          <p:nvPr/>
        </p:nvSpPr>
        <p:spPr>
          <a:xfrm>
            <a:off x="6855589" y="1290568"/>
            <a:ext cx="1126079" cy="2082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배송 준비 전 상태로</a:t>
            </a:r>
            <a:endParaRPr lang="ko-KR" altLang="en-US" sz="8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9298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배송처리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인수증 출력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인수증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공급사의 인수증과 동일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3722"/>
              </p:ext>
            </p:extLst>
          </p:nvPr>
        </p:nvGraphicFramePr>
        <p:xfrm>
          <a:off x="280197" y="579497"/>
          <a:ext cx="8379451" cy="35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9298">
                  <a:extLst>
                    <a:ext uri="{9D8B030D-6E8A-4147-A177-3AD203B41FA5}">
                      <a16:colId xmlns:a16="http://schemas.microsoft.com/office/drawing/2014/main" val="3164986184"/>
                    </a:ext>
                  </a:extLst>
                </a:gridCol>
              </a:tblGrid>
              <a:tr h="35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배송준비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배송처리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279449" y="936661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9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 준비일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349980" y="98469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31" y="963463"/>
            <a:ext cx="2070191" cy="212327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577163"/>
              </p:ext>
            </p:extLst>
          </p:nvPr>
        </p:nvGraphicFramePr>
        <p:xfrm>
          <a:off x="298291" y="1533730"/>
          <a:ext cx="8361357" cy="370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1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93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4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요청일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수량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1,100</a:t>
                      </a:r>
                    </a:p>
                    <a:p>
                      <a:pPr algn="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121212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2,200</a:t>
                      </a:r>
                    </a:p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기타요청사항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  <a:p>
                      <a:pPr algn="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  <a:p>
                      <a:pPr algn="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ㅈ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에이엔티에스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  <a:p>
                      <a:pPr algn="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BIT1611010002-8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</a:p>
                    <a:p>
                      <a:pPr algn="r"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BIT1611010021-8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1621165"/>
            <a:ext cx="200870" cy="155217"/>
          </a:xfrm>
          <a:prstGeom prst="rect">
            <a:avLst/>
          </a:prstGeom>
        </p:spPr>
      </p:pic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6850710" y="978207"/>
            <a:ext cx="129999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1995562"/>
            <a:ext cx="200870" cy="155217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2323189"/>
            <a:ext cx="200870" cy="155217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2661169"/>
            <a:ext cx="200870" cy="155217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2988797"/>
            <a:ext cx="200870" cy="155217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3308364"/>
            <a:ext cx="200870" cy="155217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3324805"/>
            <a:ext cx="200870" cy="155217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3658490"/>
            <a:ext cx="200870" cy="155217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3995426"/>
            <a:ext cx="200870" cy="155217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4332362"/>
            <a:ext cx="200870" cy="155217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4669912"/>
            <a:ext cx="200870" cy="155217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6551" y="4993597"/>
            <a:ext cx="200870" cy="155217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5769605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96" name="직사각형 43"/>
          <p:cNvSpPr>
            <a:spLocks noChangeArrowheads="1"/>
          </p:cNvSpPr>
          <p:nvPr/>
        </p:nvSpPr>
        <p:spPr bwMode="auto">
          <a:xfrm>
            <a:off x="6099901" y="2074068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1,100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99" name="직사각형 43"/>
          <p:cNvSpPr>
            <a:spLocks noChangeArrowheads="1"/>
          </p:cNvSpPr>
          <p:nvPr/>
        </p:nvSpPr>
        <p:spPr bwMode="auto">
          <a:xfrm>
            <a:off x="6099901" y="2397435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2,200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0" name="직사각형 43"/>
          <p:cNvSpPr>
            <a:spLocks noChangeArrowheads="1"/>
          </p:cNvSpPr>
          <p:nvPr/>
        </p:nvSpPr>
        <p:spPr bwMode="auto">
          <a:xfrm>
            <a:off x="6099901" y="2721307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1" name="직사각형 43"/>
          <p:cNvSpPr>
            <a:spLocks noChangeArrowheads="1"/>
          </p:cNvSpPr>
          <p:nvPr/>
        </p:nvSpPr>
        <p:spPr bwMode="auto">
          <a:xfrm>
            <a:off x="6099901" y="3080357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2" name="직사각형 43"/>
          <p:cNvSpPr>
            <a:spLocks noChangeArrowheads="1"/>
          </p:cNvSpPr>
          <p:nvPr/>
        </p:nvSpPr>
        <p:spPr bwMode="auto">
          <a:xfrm>
            <a:off x="6099901" y="3415154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3" name="직사각형 43"/>
          <p:cNvSpPr>
            <a:spLocks noChangeArrowheads="1"/>
          </p:cNvSpPr>
          <p:nvPr/>
        </p:nvSpPr>
        <p:spPr bwMode="auto">
          <a:xfrm>
            <a:off x="6099901" y="3749951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4" name="직사각형 43"/>
          <p:cNvSpPr>
            <a:spLocks noChangeArrowheads="1"/>
          </p:cNvSpPr>
          <p:nvPr/>
        </p:nvSpPr>
        <p:spPr bwMode="auto">
          <a:xfrm>
            <a:off x="6099901" y="4073034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5" name="직사각형 43"/>
          <p:cNvSpPr>
            <a:spLocks noChangeArrowheads="1"/>
          </p:cNvSpPr>
          <p:nvPr/>
        </p:nvSpPr>
        <p:spPr bwMode="auto">
          <a:xfrm>
            <a:off x="6099901" y="4403178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6" name="직사각형 43"/>
          <p:cNvSpPr>
            <a:spLocks noChangeArrowheads="1"/>
          </p:cNvSpPr>
          <p:nvPr/>
        </p:nvSpPr>
        <p:spPr bwMode="auto">
          <a:xfrm>
            <a:off x="6099901" y="4733322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7" name="직사각형 43"/>
          <p:cNvSpPr>
            <a:spLocks noChangeArrowheads="1"/>
          </p:cNvSpPr>
          <p:nvPr/>
        </p:nvSpPr>
        <p:spPr bwMode="auto">
          <a:xfrm>
            <a:off x="6099901" y="5072344"/>
            <a:ext cx="521359" cy="1276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200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785915" y="1970176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785915" y="2296425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785915" y="2629463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85915" y="2962501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76554" y="3301403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776554" y="3628942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776554" y="3972911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776554" y="4302168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776554" y="4631425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776554" y="4977607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배송지 정보</a:t>
            </a:r>
            <a:endParaRPr lang="ko-KR" altLang="en-US" sz="800" dirty="0"/>
          </a:p>
        </p:txBody>
      </p:sp>
      <p:sp>
        <p:nvSpPr>
          <p:cNvPr id="57" name="직사각형 56"/>
          <p:cNvSpPr/>
          <p:nvPr/>
        </p:nvSpPr>
        <p:spPr>
          <a:xfrm>
            <a:off x="1518948" y="1193480"/>
            <a:ext cx="5528415" cy="543432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2384" y="5232546"/>
            <a:ext cx="5479788" cy="1320904"/>
          </a:xfrm>
          <a:prstGeom prst="rect">
            <a:avLst/>
          </a:prstGeom>
        </p:spPr>
      </p:pic>
      <p:sp>
        <p:nvSpPr>
          <p:cNvPr id="51" name="모서리가 둥근 직사각형 50"/>
          <p:cNvSpPr/>
          <p:nvPr/>
        </p:nvSpPr>
        <p:spPr>
          <a:xfrm>
            <a:off x="8018227" y="1288206"/>
            <a:ext cx="633720" cy="2082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배송처리</a:t>
            </a:r>
            <a:endParaRPr lang="ko-KR" altLang="en-US" sz="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900" y="1209065"/>
            <a:ext cx="5480049" cy="440436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1621165"/>
            <a:ext cx="200870" cy="15521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1995562"/>
            <a:ext cx="200870" cy="15521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2323189"/>
            <a:ext cx="200870" cy="15521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2661169"/>
            <a:ext cx="200870" cy="155217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2988797"/>
            <a:ext cx="200870" cy="155217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308364"/>
            <a:ext cx="200870" cy="155217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324805"/>
            <a:ext cx="200870" cy="15521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658490"/>
            <a:ext cx="200870" cy="155217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3995426"/>
            <a:ext cx="200870" cy="155217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4332362"/>
            <a:ext cx="200870" cy="155217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4669912"/>
            <a:ext cx="200870" cy="15521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0" y="4993597"/>
            <a:ext cx="200870" cy="15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15126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처리일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한달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584451"/>
              </p:ext>
            </p:extLst>
          </p:nvPr>
        </p:nvGraphicFramePr>
        <p:xfrm>
          <a:off x="280197" y="579497"/>
          <a:ext cx="8379451" cy="35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배송 이력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6510"/>
              </p:ext>
            </p:extLst>
          </p:nvPr>
        </p:nvGraphicFramePr>
        <p:xfrm>
          <a:off x="279449" y="936661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9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 처리일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고객사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349980" y="98469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031" y="963463"/>
            <a:ext cx="2070191" cy="212327"/>
          </a:xfrm>
          <a:prstGeom prst="rect">
            <a:avLst/>
          </a:prstGeom>
        </p:spPr>
      </p:pic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110360"/>
              </p:ext>
            </p:extLst>
          </p:nvPr>
        </p:nvGraphicFramePr>
        <p:xfrm>
          <a:off x="298291" y="1533730"/>
          <a:ext cx="8361357" cy="3706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9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1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93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6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047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인수일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요청일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수량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인수증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기타사항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(2016-12-30)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b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121212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기타요청사항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(2016-12-30)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(2016-12-30)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ㅈ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에이엔티에스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(2016-12-30)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BIT1611010001-8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BIT1611010002-8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123123123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2016-12-25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(2016-12-30)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(2016-11-25)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BIT1611010021-8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테스트구매사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1,100</a:t>
                      </a:r>
                    </a:p>
                    <a:p>
                      <a:pPr algn="r" latinLnBrk="1"/>
                      <a:r>
                        <a:rPr lang="en-US" altLang="ko-KR" sz="700" dirty="0" smtClean="0"/>
                        <a:t>(1,100)</a:t>
                      </a:r>
                      <a:endParaRPr lang="ko-KR" altLang="en-US" sz="700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6850710" y="978207"/>
            <a:ext cx="129999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785915" y="1970176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785915" y="2296425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785915" y="2629463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6785915" y="2962501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6776554" y="3301403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6776554" y="3628942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776554" y="3972911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6776554" y="4302168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6776554" y="4631425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6776554" y="4977607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인수증 출력</a:t>
            </a:r>
          </a:p>
        </p:txBody>
      </p:sp>
      <p:sp>
        <p:nvSpPr>
          <p:cNvPr id="118" name="타원 117"/>
          <p:cNvSpPr/>
          <p:nvPr/>
        </p:nvSpPr>
        <p:spPr>
          <a:xfrm>
            <a:off x="3662737" y="83766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293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96011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승인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요청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 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승인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반려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입고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미 입고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반품이 승인이 되면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입고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BARCODE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수량 입력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팝업 링크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승인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반려 처리 시 사유 입력 창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미 입고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처리가 되지 않은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승인 시에만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링크 활성화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87085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반품 승인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입고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그림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85" y="927723"/>
            <a:ext cx="8465063" cy="5992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3984" y="3898153"/>
            <a:ext cx="266331" cy="267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363984" y="4553800"/>
            <a:ext cx="266331" cy="267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63983" y="5237166"/>
            <a:ext cx="266331" cy="267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9951347" y="515110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80" name="타원 79"/>
          <p:cNvSpPr/>
          <p:nvPr/>
        </p:nvSpPr>
        <p:spPr>
          <a:xfrm>
            <a:off x="10193033" y="531734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12933" y="1251353"/>
            <a:ext cx="838952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반품 요청일</a:t>
            </a:r>
            <a:endParaRPr lang="ko-KR" altLang="en-US" sz="8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5707301" y="1282842"/>
            <a:ext cx="442495" cy="138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4749" y="1228383"/>
            <a:ext cx="3669962" cy="261938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6929372" y="1983740"/>
            <a:ext cx="647858" cy="138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 smtClean="0">
                <a:solidFill>
                  <a:schemeClr val="tx1"/>
                </a:solidFill>
              </a:rPr>
              <a:t>반품 상태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479" y="946071"/>
            <a:ext cx="3244171" cy="248934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5509301" y="83911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611602"/>
              </p:ext>
            </p:extLst>
          </p:nvPr>
        </p:nvGraphicFramePr>
        <p:xfrm>
          <a:off x="7600986" y="1888243"/>
          <a:ext cx="987537" cy="37714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537">
                  <a:extLst>
                    <a:ext uri="{9D8B030D-6E8A-4147-A177-3AD203B41FA5}">
                      <a16:colId xmlns:a16="http://schemas.microsoft.com/office/drawing/2014/main" val="728850667"/>
                    </a:ext>
                  </a:extLst>
                </a:gridCol>
              </a:tblGrid>
              <a:tr h="3165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입고 상태</a:t>
                      </a:r>
                      <a:endParaRPr lang="en-US" altLang="ko-KR" sz="800" b="1" dirty="0" smtClean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0074532"/>
                  </a:ext>
                </a:extLst>
              </a:tr>
              <a:tr h="677205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 입고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199910"/>
                  </a:ext>
                </a:extLst>
              </a:tr>
              <a:tr h="709301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미 입고</a:t>
                      </a:r>
                      <a:endParaRPr lang="ko-KR" altLang="en-US" sz="8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6894991"/>
                  </a:ext>
                </a:extLst>
              </a:tr>
              <a:tr h="69012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  <a:p>
                      <a:pPr algn="ctr" latinLnBrk="1"/>
                      <a:endParaRPr lang="en-US" altLang="ko-KR" sz="800" dirty="0" smtClean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02555"/>
                  </a:ext>
                </a:extLst>
              </a:tr>
              <a:tr h="724305">
                <a:tc>
                  <a:txBody>
                    <a:bodyPr/>
                    <a:lstStyle/>
                    <a:p>
                      <a:pPr algn="ctr" latinLnBrk="1"/>
                      <a:endParaRPr lang="en-US" altLang="ko-KR" sz="8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입고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022579"/>
                  </a:ext>
                </a:extLst>
              </a:tr>
              <a:tr h="643019">
                <a:tc>
                  <a:txBody>
                    <a:bodyPr/>
                    <a:lstStyle/>
                    <a:p>
                      <a:pPr algn="ctr" latinLnBrk="1"/>
                      <a:endParaRPr lang="en-US" altLang="ko-KR" sz="8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endParaRPr lang="en-US" altLang="ko-KR" sz="800" u="sng" dirty="0" smtClean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입고</a:t>
                      </a:r>
                      <a:endParaRPr lang="ko-KR" altLang="en-US" sz="8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682302"/>
                  </a:ext>
                </a:extLst>
              </a:tr>
            </a:tbl>
          </a:graphicData>
        </a:graphic>
      </p:graphicFrame>
      <p:sp>
        <p:nvSpPr>
          <p:cNvPr id="48" name="모서리가 둥근 직사각형 47"/>
          <p:cNvSpPr/>
          <p:nvPr/>
        </p:nvSpPr>
        <p:spPr>
          <a:xfrm>
            <a:off x="7815182" y="3330189"/>
            <a:ext cx="633720" cy="189332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/>
              <a:t>입고처리</a:t>
            </a:r>
            <a:endParaRPr lang="ko-KR" altLang="en-US" sz="800" b="1" dirty="0"/>
          </a:p>
        </p:txBody>
      </p:sp>
      <p:sp>
        <p:nvSpPr>
          <p:cNvPr id="49" name="직사각형 48"/>
          <p:cNvSpPr/>
          <p:nvPr/>
        </p:nvSpPr>
        <p:spPr>
          <a:xfrm>
            <a:off x="8638576" y="4788688"/>
            <a:ext cx="2354893" cy="197958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645088" y="4800119"/>
            <a:ext cx="235440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반품 입고 </a:t>
            </a:r>
            <a:r>
              <a:rPr lang="en-US" altLang="ko-KR" sz="1000" b="1" dirty="0" smtClean="0"/>
              <a:t>BARCODE </a:t>
            </a:r>
            <a:r>
              <a:rPr lang="ko-KR" altLang="en-US" sz="1000" b="1" dirty="0" smtClean="0"/>
              <a:t>수량 입력</a:t>
            </a:r>
            <a:endParaRPr lang="ko-KR" altLang="en-US" sz="1000" b="1" dirty="0"/>
          </a:p>
        </p:txBody>
      </p:sp>
      <p:sp>
        <p:nvSpPr>
          <p:cNvPr id="56" name="곱셈 기호 55"/>
          <p:cNvSpPr/>
          <p:nvPr/>
        </p:nvSpPr>
        <p:spPr>
          <a:xfrm>
            <a:off x="10752942" y="4792552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9198210" y="6474586"/>
            <a:ext cx="697092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반품 입고</a:t>
            </a:r>
            <a:endParaRPr lang="ko-KR" altLang="en-US" sz="800" dirty="0"/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79801"/>
              </p:ext>
            </p:extLst>
          </p:nvPr>
        </p:nvGraphicFramePr>
        <p:xfrm>
          <a:off x="8718511" y="5351359"/>
          <a:ext cx="2183026" cy="1047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입고 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반품 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5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 smtClean="0"/>
                        <a:t>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10322621" y="5670620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12475" y="6481088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780041" y="5110442"/>
            <a:ext cx="1122673" cy="202019"/>
          </a:xfrm>
          <a:prstGeom prst="roundRect">
            <a:avLst/>
          </a:prstGeom>
          <a:solidFill>
            <a:srgbClr val="FF6565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입력 활성화</a:t>
            </a:r>
            <a:endParaRPr lang="ko-KR" altLang="en-US" sz="800" dirty="0"/>
          </a:p>
        </p:txBody>
      </p:sp>
      <p:sp>
        <p:nvSpPr>
          <p:cNvPr id="68" name="직사각형 67"/>
          <p:cNvSpPr/>
          <p:nvPr/>
        </p:nvSpPr>
        <p:spPr>
          <a:xfrm>
            <a:off x="10322621" y="5923725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0322621" y="6198524"/>
            <a:ext cx="446313" cy="152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오른쪽으로 구부러진 화살표 72"/>
          <p:cNvSpPr/>
          <p:nvPr/>
        </p:nvSpPr>
        <p:spPr>
          <a:xfrm rot="19635503" flipH="1">
            <a:off x="8827148" y="3008950"/>
            <a:ext cx="620321" cy="1936363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오른쪽으로 구부러진 화살표 73"/>
          <p:cNvSpPr/>
          <p:nvPr/>
        </p:nvSpPr>
        <p:spPr>
          <a:xfrm rot="17162516" flipH="1">
            <a:off x="8508260" y="3897648"/>
            <a:ext cx="417227" cy="1228461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490738" y="1569394"/>
            <a:ext cx="1178520" cy="27611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5516422" y="116243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788" y="1611413"/>
            <a:ext cx="7576462" cy="4109308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7042021" y="2617305"/>
            <a:ext cx="325198" cy="166958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390975" y="2615878"/>
            <a:ext cx="325198" cy="166958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7133100" y="3173121"/>
            <a:ext cx="555891" cy="15186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반품 승인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7107885" y="3857736"/>
            <a:ext cx="555891" cy="15186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solidFill>
                  <a:srgbClr val="FF0000"/>
                </a:solidFill>
                <a:latin typeface="+mn-ea"/>
              </a:rPr>
              <a:t>반품 반려</a:t>
            </a:r>
            <a:endParaRPr lang="ko-KR" altLang="en-US" sz="8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7105409" y="4531129"/>
            <a:ext cx="555891" cy="15186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반품 승인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7105409" y="5268967"/>
            <a:ext cx="555891" cy="151864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bg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반품 승인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945847" y="252279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79" name="타원 78"/>
          <p:cNvSpPr/>
          <p:nvPr/>
        </p:nvSpPr>
        <p:spPr>
          <a:xfrm>
            <a:off x="7612502" y="253183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6979787" y="2816936"/>
            <a:ext cx="766801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반품요청서 출력</a:t>
            </a:r>
            <a:endParaRPr lang="ko-KR" altLang="en-US" sz="800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973740" y="3355065"/>
            <a:ext cx="766801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반품요청서 출력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978362" y="4771354"/>
            <a:ext cx="766801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반품요청서 출력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972315" y="5429508"/>
            <a:ext cx="766801" cy="166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반품요청서 출력</a:t>
            </a:r>
            <a:endParaRPr lang="ko-KR" altLang="en-US" sz="800" dirty="0"/>
          </a:p>
        </p:txBody>
      </p:sp>
      <p:sp>
        <p:nvSpPr>
          <p:cNvPr id="62" name="직사각형 61"/>
          <p:cNvSpPr/>
          <p:nvPr/>
        </p:nvSpPr>
        <p:spPr>
          <a:xfrm>
            <a:off x="159584" y="1829635"/>
            <a:ext cx="408798" cy="374222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497601" y="1582771"/>
            <a:ext cx="1247561" cy="2764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3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32131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품질검사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품질검사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검사 생성일 기본값은 현재일로부터 한달 설정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검사 유형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검사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납품 입고 대기 상품의 검사 대상 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검사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입고 대기 상품의 검사 대상 정보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검사 여부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미 검사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검사 번호 클릭 시 검사 처리 및 검사 내역 팝업 창 호출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검사 유형에 따라 다름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936989"/>
              </p:ext>
            </p:extLst>
          </p:nvPr>
        </p:nvGraphicFramePr>
        <p:xfrm>
          <a:off x="284568" y="1622515"/>
          <a:ext cx="8375081" cy="389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106">
                  <a:extLst>
                    <a:ext uri="{9D8B030D-6E8A-4147-A177-3AD203B41FA5}">
                      <a16:colId xmlns:a16="http://schemas.microsoft.com/office/drawing/2014/main" val="38617490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8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06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37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검사유형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 생성일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 여부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 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1000001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김검사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  <a:endParaRPr lang="ko-KR" altLang="en-US" sz="800" b="0" u="none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 검사</a:t>
                      </a:r>
                      <a:endParaRPr lang="en-US" altLang="ko-KR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1000003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김검사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다이소몰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1000004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 검사</a:t>
                      </a:r>
                      <a:endParaRPr lang="en-US" altLang="ko-KR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1000005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김검사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1000006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김검사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ㅈ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에이엔티에스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1000007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김검사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테스트공급사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1000008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반품 검사</a:t>
                      </a:r>
                      <a:endParaRPr lang="ko-KR" altLang="en-US" sz="800" b="0" u="none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 검사</a:t>
                      </a:r>
                      <a:endParaRPr lang="en-US" altLang="ko-KR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800" b="0" u="none" kern="1200" dirty="0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ㅈ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에이엔티에스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1000009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반품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김검사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ㅈ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에이엔티에스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1000010</a:t>
                      </a:r>
                      <a:endParaRPr lang="ko-KR" altLang="en-US" sz="800" b="0" u="sng" kern="12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입고 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2016-11-01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김검사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검사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10000026099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ㅈ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에이존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91284"/>
              </p:ext>
            </p:extLst>
          </p:nvPr>
        </p:nvGraphicFramePr>
        <p:xfrm>
          <a:off x="280197" y="579497"/>
          <a:ext cx="8379451" cy="35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품질 검사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754615"/>
              </p:ext>
            </p:extLst>
          </p:nvPr>
        </p:nvGraphicFramePr>
        <p:xfrm>
          <a:off x="279449" y="936661"/>
          <a:ext cx="8380199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 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 생성일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검사 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 여부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410927"/>
                  </a:ext>
                </a:extLst>
              </a:tr>
            </a:tbl>
          </a:graphicData>
        </a:graphic>
      </p:graphicFrame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1349980" y="98469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29" y="963463"/>
            <a:ext cx="2070191" cy="21232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4673566" y="86672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pSp>
        <p:nvGrpSpPr>
          <p:cNvPr id="52" name="그룹 51"/>
          <p:cNvGrpSpPr/>
          <p:nvPr/>
        </p:nvGrpSpPr>
        <p:grpSpPr>
          <a:xfrm>
            <a:off x="1358597" y="1208126"/>
            <a:ext cx="856092" cy="169860"/>
            <a:chOff x="1948461" y="1691173"/>
            <a:chExt cx="696890" cy="133346"/>
          </a:xfrm>
          <a:solidFill>
            <a:schemeClr val="bg1"/>
          </a:solidFill>
        </p:grpSpPr>
        <p:sp>
          <p:nvSpPr>
            <p:cNvPr id="53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전</a:t>
              </a:r>
              <a:r>
                <a:rPr lang="ko-KR" altLang="en-US" sz="800" dirty="0">
                  <a:latin typeface="+mn-ea"/>
                </a:rPr>
                <a:t>체</a:t>
              </a:r>
            </a:p>
          </p:txBody>
        </p:sp>
        <p:cxnSp>
          <p:nvCxnSpPr>
            <p:cNvPr id="54" name="직선 연결선 53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55" name="이등변 삼각형 54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854835" y="1208123"/>
            <a:ext cx="856092" cy="169860"/>
            <a:chOff x="1948461" y="1691173"/>
            <a:chExt cx="696890" cy="133346"/>
          </a:xfrm>
          <a:solidFill>
            <a:schemeClr val="bg1"/>
          </a:solidFill>
        </p:grpSpPr>
        <p:sp>
          <p:nvSpPr>
            <p:cNvPr id="57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미 검사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58" name="직선 연결선 57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59" name="이등변 삼각형 58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62" name="타원 61"/>
          <p:cNvSpPr/>
          <p:nvPr/>
        </p:nvSpPr>
        <p:spPr>
          <a:xfrm>
            <a:off x="1139572" y="115997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63" name="타원 62"/>
          <p:cNvSpPr/>
          <p:nvPr/>
        </p:nvSpPr>
        <p:spPr>
          <a:xfrm>
            <a:off x="4653737" y="11510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64" name="타원 63"/>
          <p:cNvSpPr/>
          <p:nvPr/>
        </p:nvSpPr>
        <p:spPr>
          <a:xfrm>
            <a:off x="279449" y="231321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46252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61362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물류관리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품질검사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품질검사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입고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검사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품질 검사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테스트 수량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샘플을 추출해 테스트 한 수량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적합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추출한 샘플 모두 적합하면 적합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 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모두 양품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부적합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추출한 샘플 중 하나라도 적합하지 않으면 부적합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 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모두 부적합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품질 검사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테스트 수량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반품 온 모든 상품 개수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별 양품 개수와 불량 개수를 입력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입력한 양품 및 불량 개수를 저장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/>
          </p:nvPr>
        </p:nvGraphicFramePr>
        <p:xfrm>
          <a:off x="280197" y="579497"/>
          <a:ext cx="8379451" cy="35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</a:rPr>
                        <a:t>품질 검사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279449" y="936661"/>
          <a:ext cx="8380199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9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 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 생성일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검사 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검사 여부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410927"/>
                  </a:ext>
                </a:extLst>
              </a:tr>
            </a:tbl>
          </a:graphicData>
        </a:graphic>
      </p:graphicFrame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1349980" y="98469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29" y="963463"/>
            <a:ext cx="2070191" cy="212327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pSp>
        <p:nvGrpSpPr>
          <p:cNvPr id="52" name="그룹 51"/>
          <p:cNvGrpSpPr/>
          <p:nvPr/>
        </p:nvGrpSpPr>
        <p:grpSpPr>
          <a:xfrm>
            <a:off x="1358597" y="1208126"/>
            <a:ext cx="856092" cy="169860"/>
            <a:chOff x="1948461" y="1691173"/>
            <a:chExt cx="696890" cy="133346"/>
          </a:xfrm>
          <a:solidFill>
            <a:schemeClr val="bg1"/>
          </a:solidFill>
        </p:grpSpPr>
        <p:sp>
          <p:nvSpPr>
            <p:cNvPr id="53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전</a:t>
              </a:r>
              <a:r>
                <a:rPr lang="ko-KR" altLang="en-US" sz="800" dirty="0">
                  <a:latin typeface="+mn-ea"/>
                </a:rPr>
                <a:t>체</a:t>
              </a:r>
            </a:p>
          </p:txBody>
        </p:sp>
        <p:cxnSp>
          <p:nvCxnSpPr>
            <p:cNvPr id="54" name="직선 연결선 53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55" name="이등변 삼각형 54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854835" y="1208123"/>
            <a:ext cx="856092" cy="169860"/>
            <a:chOff x="1948461" y="1691173"/>
            <a:chExt cx="696890" cy="133346"/>
          </a:xfrm>
          <a:solidFill>
            <a:schemeClr val="bg1"/>
          </a:solidFill>
        </p:grpSpPr>
        <p:sp>
          <p:nvSpPr>
            <p:cNvPr id="57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미 검사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58" name="직선 연결선 57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59" name="이등변 삼각형 58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454" y="1791666"/>
            <a:ext cx="200870" cy="155217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93050" y="1714793"/>
            <a:ext cx="5387351" cy="273169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9561" y="1726225"/>
            <a:ext cx="538084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품질검사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입고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26" name="곱셈 기호 25"/>
          <p:cNvSpPr/>
          <p:nvPr/>
        </p:nvSpPr>
        <p:spPr>
          <a:xfrm>
            <a:off x="5421525" y="1736817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71417" y="4163517"/>
            <a:ext cx="523735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적</a:t>
            </a:r>
            <a:r>
              <a:rPr lang="ko-KR" altLang="en-US" sz="800" dirty="0"/>
              <a:t>합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625071" y="4163517"/>
            <a:ext cx="523735" cy="202019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부적</a:t>
            </a:r>
            <a:r>
              <a:rPr lang="ko-KR" altLang="en-US" sz="800" dirty="0"/>
              <a:t>합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123441"/>
              </p:ext>
            </p:extLst>
          </p:nvPr>
        </p:nvGraphicFramePr>
        <p:xfrm>
          <a:off x="388305" y="2126249"/>
          <a:ext cx="5277514" cy="1870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테스트 상품명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테스트 공급사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테스트수량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첨부파일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검사항목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품질검사내용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직사각형 43"/>
          <p:cNvSpPr>
            <a:spLocks noChangeArrowheads="1"/>
          </p:cNvSpPr>
          <p:nvPr/>
        </p:nvSpPr>
        <p:spPr bwMode="auto">
          <a:xfrm>
            <a:off x="1312681" y="2387359"/>
            <a:ext cx="52135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307059" y="2631917"/>
            <a:ext cx="424401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1308320" y="2902940"/>
            <a:ext cx="4249797" cy="1004379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048041" y="2738452"/>
            <a:ext cx="5387351" cy="388646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054552" y="2749884"/>
            <a:ext cx="5380840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품질검사</a:t>
            </a:r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반품</a:t>
            </a:r>
            <a:r>
              <a:rPr lang="en-US" altLang="ko-KR" sz="1000" b="1" dirty="0" smtClean="0"/>
              <a:t>)</a:t>
            </a:r>
            <a:endParaRPr lang="ko-KR" altLang="en-US" sz="1000" b="1" dirty="0"/>
          </a:p>
        </p:txBody>
      </p:sp>
      <p:sp>
        <p:nvSpPr>
          <p:cNvPr id="91" name="곱셈 기호 90"/>
          <p:cNvSpPr/>
          <p:nvPr/>
        </p:nvSpPr>
        <p:spPr>
          <a:xfrm>
            <a:off x="9176516" y="2760476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6193962" y="6280876"/>
            <a:ext cx="523735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5922"/>
              </p:ext>
            </p:extLst>
          </p:nvPr>
        </p:nvGraphicFramePr>
        <p:xfrm>
          <a:off x="4143296" y="3149908"/>
          <a:ext cx="5277514" cy="1870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9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테스트 상품명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err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테스트 공급사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테스트수량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첨부파일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검사항목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품질검사내용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직사각형 43"/>
          <p:cNvSpPr>
            <a:spLocks noChangeArrowheads="1"/>
          </p:cNvSpPr>
          <p:nvPr/>
        </p:nvSpPr>
        <p:spPr bwMode="auto">
          <a:xfrm>
            <a:off x="5063311" y="3914159"/>
            <a:ext cx="4249797" cy="108304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210" y="3411018"/>
            <a:ext cx="579658" cy="200376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2070" y="2388142"/>
            <a:ext cx="579658" cy="200376"/>
          </a:xfrm>
          <a:prstGeom prst="rect">
            <a:avLst/>
          </a:prstGeom>
        </p:spPr>
      </p:pic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52181"/>
              </p:ext>
            </p:extLst>
          </p:nvPr>
        </p:nvGraphicFramePr>
        <p:xfrm>
          <a:off x="4143296" y="5053219"/>
          <a:ext cx="503321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969">
                  <a:extLst>
                    <a:ext uri="{9D8B030D-6E8A-4147-A177-3AD203B41FA5}">
                      <a16:colId xmlns:a16="http://schemas.microsoft.com/office/drawing/2014/main" val="2480788710"/>
                    </a:ext>
                  </a:extLst>
                </a:gridCol>
                <a:gridCol w="124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6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업체명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검사수량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201701030001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6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고객사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201701030002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모서리가 둥근 직사각형 101"/>
          <p:cNvSpPr/>
          <p:nvPr/>
        </p:nvSpPr>
        <p:spPr>
          <a:xfrm>
            <a:off x="6748643" y="6286182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103" name="직사각형 43"/>
          <p:cNvSpPr>
            <a:spLocks noChangeArrowheads="1"/>
          </p:cNvSpPr>
          <p:nvPr/>
        </p:nvSpPr>
        <p:spPr bwMode="auto">
          <a:xfrm>
            <a:off x="5065597" y="3420806"/>
            <a:ext cx="521359" cy="1698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04" name="직사각형 43"/>
          <p:cNvSpPr>
            <a:spLocks noChangeArrowheads="1"/>
          </p:cNvSpPr>
          <p:nvPr/>
        </p:nvSpPr>
        <p:spPr bwMode="auto">
          <a:xfrm>
            <a:off x="5060257" y="3671965"/>
            <a:ext cx="424401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5" name="직사각형 43"/>
          <p:cNvSpPr>
            <a:spLocks noChangeArrowheads="1"/>
          </p:cNvSpPr>
          <p:nvPr/>
        </p:nvSpPr>
        <p:spPr bwMode="auto">
          <a:xfrm>
            <a:off x="4143296" y="5040996"/>
            <a:ext cx="5169812" cy="1144747"/>
          </a:xfrm>
          <a:prstGeom prst="rect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6" name="직사각형 43"/>
          <p:cNvSpPr>
            <a:spLocks noChangeArrowheads="1"/>
          </p:cNvSpPr>
          <p:nvPr/>
        </p:nvSpPr>
        <p:spPr bwMode="auto">
          <a:xfrm>
            <a:off x="7719315" y="5284858"/>
            <a:ext cx="521359" cy="16651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7" name="직사각형 43"/>
          <p:cNvSpPr>
            <a:spLocks noChangeArrowheads="1"/>
          </p:cNvSpPr>
          <p:nvPr/>
        </p:nvSpPr>
        <p:spPr bwMode="auto">
          <a:xfrm>
            <a:off x="8508210" y="5284859"/>
            <a:ext cx="521359" cy="16651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8" name="직사각형 43"/>
          <p:cNvSpPr>
            <a:spLocks noChangeArrowheads="1"/>
          </p:cNvSpPr>
          <p:nvPr/>
        </p:nvSpPr>
        <p:spPr bwMode="auto">
          <a:xfrm>
            <a:off x="7719315" y="5499520"/>
            <a:ext cx="521359" cy="16651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9" name="직사각형 43"/>
          <p:cNvSpPr>
            <a:spLocks noChangeArrowheads="1"/>
          </p:cNvSpPr>
          <p:nvPr/>
        </p:nvSpPr>
        <p:spPr bwMode="auto">
          <a:xfrm>
            <a:off x="8508210" y="5499521"/>
            <a:ext cx="521359" cy="16651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12" name="타원 111"/>
          <p:cNvSpPr/>
          <p:nvPr/>
        </p:nvSpPr>
        <p:spPr>
          <a:xfrm>
            <a:off x="244875" y="160023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3" name="타원 112"/>
          <p:cNvSpPr/>
          <p:nvPr/>
        </p:nvSpPr>
        <p:spPr>
          <a:xfrm>
            <a:off x="6112694" y="264964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3207165" y="4160436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28535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7881" y="2305931"/>
            <a:ext cx="97289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물류창고</a:t>
            </a:r>
            <a:r>
              <a:rPr lang="en-US" altLang="ko-KR" sz="9600" dirty="0" smtClean="0"/>
              <a:t>(Mobile)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7547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1529139217"/>
              </p:ext>
            </p:extLst>
          </p:nvPr>
        </p:nvGraphicFramePr>
        <p:xfrm>
          <a:off x="1330281" y="1326776"/>
          <a:ext cx="4206400" cy="54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5881" y="4296999"/>
            <a:ext cx="445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배송 상품 수량 바코드 매핑 및 배송 처리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5881" y="5280758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물류창고에서 보관중인 재고 정보 제공 및 재고 실사 처리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25881" y="1132066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모바일</a:t>
            </a:r>
            <a:r>
              <a:rPr lang="ko-KR" altLang="en-US" dirty="0" smtClean="0"/>
              <a:t> 서비스 이용을 위한 로그인 처리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25881" y="2432026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정보 검색 및 상세 정보와 이력 내역 제공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25881" y="3449971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납품 배송 중 정보 제공 및 입고 처리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297066" y="1070579"/>
            <a:ext cx="2030555" cy="5482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 그 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63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1069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로그인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클릭 시 로그인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Check box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 후 로그인시 아이디 정보 저장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585492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2909349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91" y="3602310"/>
            <a:ext cx="2000250" cy="12052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296" y="1953725"/>
            <a:ext cx="1012132" cy="5107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200791" y="2828042"/>
            <a:ext cx="200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OK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플라자 </a:t>
            </a:r>
            <a:endParaRPr lang="en-US" altLang="ko-KR" sz="1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</a:t>
            </a:r>
            <a:r>
              <a:rPr lang="ko-KR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물류 서비스</a:t>
            </a:r>
            <a:endParaRPr lang="ko-KR" alt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150" y="4411529"/>
            <a:ext cx="638175" cy="2095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700150" y="4411529"/>
            <a:ext cx="638175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ID </a:t>
            </a:r>
            <a:r>
              <a:rPr lang="ko-KR" altLang="en-US" sz="800" b="1" dirty="0" smtClean="0"/>
              <a:t>저장</a:t>
            </a:r>
            <a:endParaRPr lang="ko-KR" altLang="en-US" sz="800" b="1" dirty="0"/>
          </a:p>
        </p:txBody>
      </p:sp>
      <p:sp>
        <p:nvSpPr>
          <p:cNvPr id="10" name="타원 9"/>
          <p:cNvSpPr/>
          <p:nvPr/>
        </p:nvSpPr>
        <p:spPr>
          <a:xfrm>
            <a:off x="4495428" y="37717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" name="타원 10"/>
          <p:cNvSpPr/>
          <p:nvPr/>
        </p:nvSpPr>
        <p:spPr>
          <a:xfrm>
            <a:off x="3351471" y="440687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603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4753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 창고 재고 현황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추적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배송처리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 추적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 클릭 시 바코드 번호를 이용한 이력 조회 팝업 창 호출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번호를 입력 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Enter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키 입력 조회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상품명 클릭 시 공급사 상품 상세 팝업 창 호출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상품명과 상품 규격 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납품입고대기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 수량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안전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지난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개월 주문 한달 평균 수량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양품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품질검사 후 양품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불량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품질검사 후 불량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양품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안전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수량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주문배송대기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 배송 대기 상태 수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미 정산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이후 정산이 안된 수량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 클릭 시 배송 처리 팝업 창 호출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팝업에서 배송 수량을 입력하고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버튼을 클릭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하면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인수증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되고 배송처리 팝업 화면에서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버튼이 사라지고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내역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 클릭 시 이력 조회 팝업 창 호출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배송수량만큼 바코드 프린트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98929"/>
              </p:ext>
            </p:extLst>
          </p:nvPr>
        </p:nvGraphicFramePr>
        <p:xfrm>
          <a:off x="280197" y="540289"/>
          <a:ext cx="8400977" cy="38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물류 창고 재고 현황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물류 창고 반환 현황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302082"/>
              </p:ext>
            </p:extLst>
          </p:nvPr>
        </p:nvGraphicFramePr>
        <p:xfrm>
          <a:off x="280764" y="1945543"/>
          <a:ext cx="8457006" cy="423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69">
                  <a:extLst>
                    <a:ext uri="{9D8B030D-6E8A-4147-A177-3AD203B41FA5}">
                      <a16:colId xmlns:a16="http://schemas.microsoft.com/office/drawing/2014/main" val="3740424623"/>
                    </a:ext>
                  </a:extLst>
                </a:gridCol>
                <a:gridCol w="181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1368935421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495516431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2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62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납품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 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납품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 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-90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-80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40681" y="1675821"/>
            <a:ext cx="697092" cy="2290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상품추</a:t>
            </a:r>
            <a:r>
              <a:rPr lang="ko-KR" altLang="en-US" sz="900" dirty="0"/>
              <a:t>적</a:t>
            </a:r>
          </a:p>
        </p:txBody>
      </p:sp>
      <p:sp>
        <p:nvSpPr>
          <p:cNvPr id="95" name="타원 94"/>
          <p:cNvSpPr/>
          <p:nvPr/>
        </p:nvSpPr>
        <p:spPr>
          <a:xfrm>
            <a:off x="7919696" y="163384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42611" y="2631363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44" name="타원 43"/>
          <p:cNvSpPr/>
          <p:nvPr/>
        </p:nvSpPr>
        <p:spPr>
          <a:xfrm>
            <a:off x="8096365" y="249816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093204" y="1945544"/>
            <a:ext cx="3503146" cy="4255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849191" y="2533097"/>
            <a:ext cx="1578889" cy="3289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2104432" y="237166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02" name="타원 101"/>
          <p:cNvSpPr/>
          <p:nvPr/>
        </p:nvSpPr>
        <p:spPr>
          <a:xfrm>
            <a:off x="4750069" y="180783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731204" y="264004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42611" y="3052389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731204" y="3061072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42611" y="3475377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731204" y="348406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142611" y="3871425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31204" y="3880108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142611" y="4301494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31204" y="4310177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142611" y="4690749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31204" y="4699432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142611" y="5128013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731204" y="513669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142611" y="5540355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731204" y="5549038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8142611" y="5924136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731204" y="5932819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96" name="타원 95"/>
          <p:cNvSpPr/>
          <p:nvPr/>
        </p:nvSpPr>
        <p:spPr>
          <a:xfrm>
            <a:off x="7649294" y="417900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8913494" y="4497439"/>
            <a:ext cx="2718141" cy="217366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920006" y="4508873"/>
            <a:ext cx="2718637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배송처리</a:t>
            </a:r>
            <a:endParaRPr lang="ko-KR" altLang="en-US" sz="1000" b="1" dirty="0"/>
          </a:p>
        </p:txBody>
      </p:sp>
      <p:sp>
        <p:nvSpPr>
          <p:cNvPr id="76" name="곱셈 기호 75"/>
          <p:cNvSpPr/>
          <p:nvPr/>
        </p:nvSpPr>
        <p:spPr>
          <a:xfrm>
            <a:off x="11349416" y="4505889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29540"/>
              </p:ext>
            </p:extLst>
          </p:nvPr>
        </p:nvGraphicFramePr>
        <p:xfrm>
          <a:off x="8966834" y="4836357"/>
          <a:ext cx="2624980" cy="971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119">
                  <a:extLst>
                    <a:ext uri="{9D8B030D-6E8A-4147-A177-3AD203B41FA5}">
                      <a16:colId xmlns:a16="http://schemas.microsoft.com/office/drawing/2014/main" val="4002520133"/>
                    </a:ext>
                  </a:extLst>
                </a:gridCol>
                <a:gridCol w="1927861">
                  <a:extLst>
                    <a:ext uri="{9D8B030D-6E8A-4147-A177-3AD203B41FA5}">
                      <a16:colId xmlns:a16="http://schemas.microsoft.com/office/drawing/2014/main" val="611372734"/>
                    </a:ext>
                  </a:extLst>
                </a:gridCol>
              </a:tblGrid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테스트 상품명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428096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상품 규격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0.8M SMA(Ma)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75426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단가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1,900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452073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배송 수량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          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box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254609"/>
                  </a:ext>
                </a:extLst>
              </a:tr>
            </a:tbl>
          </a:graphicData>
        </a:graphic>
      </p:graphicFrame>
      <p:sp>
        <p:nvSpPr>
          <p:cNvPr id="78" name="직사각형 43"/>
          <p:cNvSpPr>
            <a:spLocks noChangeArrowheads="1"/>
          </p:cNvSpPr>
          <p:nvPr/>
        </p:nvSpPr>
        <p:spPr bwMode="auto">
          <a:xfrm>
            <a:off x="9720642" y="5596609"/>
            <a:ext cx="57349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9306047" y="638658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81" name="모서리가 둥근 직사각형 80"/>
          <p:cNvSpPr/>
          <p:nvPr/>
        </p:nvSpPr>
        <p:spPr>
          <a:xfrm>
            <a:off x="11169416" y="6401911"/>
            <a:ext cx="360000" cy="19636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82" name="오른쪽으로 구부러진 화살표 81"/>
          <p:cNvSpPr/>
          <p:nvPr/>
        </p:nvSpPr>
        <p:spPr>
          <a:xfrm rot="16566148" flipH="1">
            <a:off x="8632374" y="3150861"/>
            <a:ext cx="674419" cy="1954129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57869" y="5861034"/>
            <a:ext cx="2624980" cy="461665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ko-KR" sz="800" b="1" dirty="0" smtClean="0">
                <a:solidFill>
                  <a:srgbClr val="FF0000"/>
                </a:solidFill>
              </a:rPr>
              <a:t>*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배송 처리 후 반드시 바코드를 출력하시고 해당 상품에 바코드를 부착해 주십시오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/>
            </a:r>
            <a:br>
              <a:rPr lang="en-US" altLang="ko-KR" sz="800" b="1" dirty="0" smtClean="0">
                <a:solidFill>
                  <a:srgbClr val="FF0000"/>
                </a:solidFill>
              </a:rPr>
            </a:br>
            <a:r>
              <a:rPr lang="en-US" altLang="ko-KR" sz="8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인수증도 배송내역에서 출력이 가능합니다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85498" y="2703414"/>
            <a:ext cx="2606350" cy="4086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492009" y="2714848"/>
            <a:ext cx="2599839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상품추</a:t>
            </a:r>
            <a:r>
              <a:rPr lang="ko-KR" altLang="en-US" sz="1000" b="1" dirty="0"/>
              <a:t>적</a:t>
            </a:r>
          </a:p>
        </p:txBody>
      </p:sp>
      <p:sp>
        <p:nvSpPr>
          <p:cNvPr id="85" name="곱셈 기호 84"/>
          <p:cNvSpPr/>
          <p:nvPr/>
        </p:nvSpPr>
        <p:spPr>
          <a:xfrm>
            <a:off x="2788062" y="2711774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431649"/>
              </p:ext>
            </p:extLst>
          </p:nvPr>
        </p:nvGraphicFramePr>
        <p:xfrm>
          <a:off x="581658" y="3005219"/>
          <a:ext cx="1798729" cy="234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344">
                  <a:extLst>
                    <a:ext uri="{9D8B030D-6E8A-4147-A177-3AD203B41FA5}">
                      <a16:colId xmlns:a16="http://schemas.microsoft.com/office/drawing/2014/main" val="1965709434"/>
                    </a:ext>
                  </a:extLst>
                </a:gridCol>
                <a:gridCol w="1219385">
                  <a:extLst>
                    <a:ext uri="{9D8B030D-6E8A-4147-A177-3AD203B41FA5}">
                      <a16:colId xmlns:a16="http://schemas.microsoft.com/office/drawing/2014/main" val="4095889695"/>
                    </a:ext>
                  </a:extLst>
                </a:gridCol>
              </a:tblGrid>
              <a:tr h="234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바코드</a:t>
                      </a:r>
                      <a:endParaRPr lang="ko-KR" altLang="en-US" sz="900" b="1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109251"/>
                  </a:ext>
                </a:extLst>
              </a:tr>
            </a:tbl>
          </a:graphicData>
        </a:graphic>
      </p:graphicFrame>
      <p:sp>
        <p:nvSpPr>
          <p:cNvPr id="91" name="직사각형 43"/>
          <p:cNvSpPr>
            <a:spLocks noChangeArrowheads="1"/>
          </p:cNvSpPr>
          <p:nvPr/>
        </p:nvSpPr>
        <p:spPr bwMode="auto">
          <a:xfrm>
            <a:off x="1273482" y="3034172"/>
            <a:ext cx="92362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20161229001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42" y="3015741"/>
            <a:ext cx="503999" cy="229092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9734748" y="6391506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0468804" y="6398800"/>
            <a:ext cx="633720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80" name="TextBox 79"/>
          <p:cNvSpPr txBox="1"/>
          <p:nvPr/>
        </p:nvSpPr>
        <p:spPr>
          <a:xfrm>
            <a:off x="557364" y="324002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63273"/>
              </p:ext>
            </p:extLst>
          </p:nvPr>
        </p:nvGraphicFramePr>
        <p:xfrm>
          <a:off x="701659" y="3486246"/>
          <a:ext cx="22420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20170103002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입고 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 / 100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554378" y="4787311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상태 별 수량</a:t>
            </a:r>
            <a:endParaRPr lang="ko-KR" altLang="en-US" sz="1000" b="1" dirty="0"/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48360"/>
              </p:ext>
            </p:extLst>
          </p:nvPr>
        </p:nvGraphicFramePr>
        <p:xfrm>
          <a:off x="698673" y="5015601"/>
          <a:ext cx="2242065" cy="6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02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600635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798379727"/>
                    </a:ext>
                  </a:extLst>
                </a:gridCol>
                <a:gridCol w="467416">
                  <a:extLst>
                    <a:ext uri="{9D8B030D-6E8A-4147-A177-3AD203B41FA5}">
                      <a16:colId xmlns:a16="http://schemas.microsoft.com/office/drawing/2014/main" val="166013780"/>
                    </a:ext>
                  </a:extLst>
                </a:gridCol>
              </a:tblGrid>
              <a:tr h="21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양품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</a:t>
                      </a:r>
                      <a:endParaRPr lang="en-US" altLang="ko-KR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반품 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반환</a:t>
                      </a:r>
                      <a:endParaRPr lang="en-US" altLang="ko-KR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</a:tbl>
          </a:graphicData>
        </a:graphic>
      </p:graphicFrame>
      <p:sp>
        <p:nvSpPr>
          <p:cNvPr id="90" name="TextBox 89"/>
          <p:cNvSpPr txBox="1"/>
          <p:nvPr/>
        </p:nvSpPr>
        <p:spPr>
          <a:xfrm>
            <a:off x="565824" y="5678252"/>
            <a:ext cx="1567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구매사 별 배송 정보</a:t>
            </a:r>
            <a:endParaRPr lang="ko-KR" altLang="en-US" sz="1000" b="1" dirty="0"/>
          </a:p>
        </p:txBody>
      </p: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41366"/>
              </p:ext>
            </p:extLst>
          </p:nvPr>
        </p:nvGraphicFramePr>
        <p:xfrm>
          <a:off x="696571" y="5889125"/>
          <a:ext cx="222623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00">
                  <a:extLst>
                    <a:ext uri="{9D8B030D-6E8A-4147-A177-3AD203B41FA5}">
                      <a16:colId xmlns:a16="http://schemas.microsoft.com/office/drawing/2014/main" val="4065502038"/>
                    </a:ext>
                  </a:extLst>
                </a:gridCol>
                <a:gridCol w="664851">
                  <a:extLst>
                    <a:ext uri="{9D8B030D-6E8A-4147-A177-3AD203B41FA5}">
                      <a16:colId xmlns:a16="http://schemas.microsoft.com/office/drawing/2014/main" val="2421890001"/>
                    </a:ext>
                  </a:extLst>
                </a:gridCol>
                <a:gridCol w="583288">
                  <a:extLst>
                    <a:ext uri="{9D8B030D-6E8A-4147-A177-3AD203B41FA5}">
                      <a16:colId xmlns:a16="http://schemas.microsoft.com/office/drawing/2014/main" val="3067260169"/>
                    </a:ext>
                  </a:extLst>
                </a:gridCol>
              </a:tblGrid>
              <a:tr h="204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배송일자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86607"/>
                  </a:ext>
                </a:extLst>
              </a:tr>
              <a:tr h="185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고객사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34819"/>
                  </a:ext>
                </a:extLst>
              </a:tr>
              <a:tr h="185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고객사 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49012"/>
                  </a:ext>
                </a:extLst>
              </a:tr>
            </a:tbl>
          </a:graphicData>
        </a:graphic>
      </p:graphicFrame>
      <p:sp>
        <p:nvSpPr>
          <p:cNvPr id="99" name="모서리가 둥근 직사각형 98"/>
          <p:cNvSpPr/>
          <p:nvPr/>
        </p:nvSpPr>
        <p:spPr>
          <a:xfrm>
            <a:off x="1581643" y="6574111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47530"/>
              </p:ext>
            </p:extLst>
          </p:nvPr>
        </p:nvGraphicFramePr>
        <p:xfrm>
          <a:off x="281731" y="934529"/>
          <a:ext cx="8456040" cy="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6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코드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규격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 구분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직사각형 43"/>
          <p:cNvSpPr>
            <a:spLocks noChangeArrowheads="1"/>
          </p:cNvSpPr>
          <p:nvPr/>
        </p:nvSpPr>
        <p:spPr bwMode="auto">
          <a:xfrm>
            <a:off x="1277267" y="100887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5258770" y="1022450"/>
            <a:ext cx="163625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00" name="직사각형 99"/>
          <p:cNvSpPr>
            <a:spLocks noChangeArrowheads="1"/>
          </p:cNvSpPr>
          <p:nvPr/>
        </p:nvSpPr>
        <p:spPr bwMode="auto">
          <a:xfrm>
            <a:off x="1277267" y="1328838"/>
            <a:ext cx="179987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84" y="1328838"/>
            <a:ext cx="1543050" cy="190500"/>
          </a:xfrm>
          <a:prstGeom prst="rect">
            <a:avLst/>
          </a:prstGeom>
        </p:spPr>
      </p:pic>
      <p:sp>
        <p:nvSpPr>
          <p:cNvPr id="94" name="오른쪽으로 구부러진 화살표 93"/>
          <p:cNvSpPr/>
          <p:nvPr/>
        </p:nvSpPr>
        <p:spPr>
          <a:xfrm rot="15424104" flipH="1" flipV="1">
            <a:off x="4525720" y="-1221320"/>
            <a:ext cx="986002" cy="6245621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0670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HOME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상품 조회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클릭 시 상품상세 이력 페이지 이동을 위한 모바일 바코드 스캔 대기 상태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화면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입고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클릭 시 입고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위한 모바일 바코드 스캔 대기 상태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처리를 위한 배송 대기 상품 화면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조사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조사를 위한 재고 화면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710357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3034214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3351374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3034214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25" y="1692019"/>
            <a:ext cx="571500" cy="2337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368954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입고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68954" y="3780196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배송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바코드 매핑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처리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3368954" y="4498653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 조사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080" y="1704839"/>
            <a:ext cx="677453" cy="1989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874" y="2518046"/>
            <a:ext cx="271840" cy="1953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8420" y="3218271"/>
            <a:ext cx="271840" cy="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385018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상품 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상품 조회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누르면 바코드 스캔 대기 상태가 되고 바코드를 읽어 오면 상품정보를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510825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43211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3211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26" y="1692019"/>
            <a:ext cx="571500" cy="2337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81" y="1704839"/>
            <a:ext cx="677453" cy="1989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35101" y="2020241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12864"/>
              </p:ext>
            </p:extLst>
          </p:nvPr>
        </p:nvGraphicFramePr>
        <p:xfrm>
          <a:off x="5579396" y="2266462"/>
          <a:ext cx="22420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20170103002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입고 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 / 100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5432115" y="3567527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상태 별 수량</a:t>
            </a:r>
            <a:endParaRPr lang="ko-KR" altLang="en-US" sz="1000" b="1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56335"/>
              </p:ext>
            </p:extLst>
          </p:nvPr>
        </p:nvGraphicFramePr>
        <p:xfrm>
          <a:off x="5576410" y="3795817"/>
          <a:ext cx="2242065" cy="63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202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600635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  <a:gridCol w="555812">
                  <a:extLst>
                    <a:ext uri="{9D8B030D-6E8A-4147-A177-3AD203B41FA5}">
                      <a16:colId xmlns:a16="http://schemas.microsoft.com/office/drawing/2014/main" val="2798379727"/>
                    </a:ext>
                  </a:extLst>
                </a:gridCol>
                <a:gridCol w="467416">
                  <a:extLst>
                    <a:ext uri="{9D8B030D-6E8A-4147-A177-3AD203B41FA5}">
                      <a16:colId xmlns:a16="http://schemas.microsoft.com/office/drawing/2014/main" val="166013780"/>
                    </a:ext>
                  </a:extLst>
                </a:gridCol>
              </a:tblGrid>
              <a:tr h="21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양품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</a:t>
                      </a:r>
                      <a:endParaRPr lang="en-US" altLang="ko-KR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반품 대기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반환</a:t>
                      </a:r>
                      <a:endParaRPr lang="en-US" altLang="ko-KR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443561" y="4458468"/>
            <a:ext cx="1567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구매사 별 배송 정보</a:t>
            </a:r>
            <a:endParaRPr lang="ko-KR" altLang="en-US" sz="10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73537"/>
              </p:ext>
            </p:extLst>
          </p:nvPr>
        </p:nvGraphicFramePr>
        <p:xfrm>
          <a:off x="5574308" y="4669341"/>
          <a:ext cx="222623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100">
                  <a:extLst>
                    <a:ext uri="{9D8B030D-6E8A-4147-A177-3AD203B41FA5}">
                      <a16:colId xmlns:a16="http://schemas.microsoft.com/office/drawing/2014/main" val="4065502038"/>
                    </a:ext>
                  </a:extLst>
                </a:gridCol>
                <a:gridCol w="664851">
                  <a:extLst>
                    <a:ext uri="{9D8B030D-6E8A-4147-A177-3AD203B41FA5}">
                      <a16:colId xmlns:a16="http://schemas.microsoft.com/office/drawing/2014/main" val="2421890001"/>
                    </a:ext>
                  </a:extLst>
                </a:gridCol>
                <a:gridCol w="583288">
                  <a:extLst>
                    <a:ext uri="{9D8B030D-6E8A-4147-A177-3AD203B41FA5}">
                      <a16:colId xmlns:a16="http://schemas.microsoft.com/office/drawing/2014/main" val="3067260169"/>
                    </a:ext>
                  </a:extLst>
                </a:gridCol>
              </a:tblGrid>
              <a:tr h="204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배송일자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86607"/>
                  </a:ext>
                </a:extLst>
              </a:tr>
              <a:tr h="185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고객사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534819"/>
                  </a:ext>
                </a:extLst>
              </a:tr>
              <a:tr h="1856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고객사 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64901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038" y="1385435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오른쪽으로 구부러진 화살표 27"/>
          <p:cNvSpPr/>
          <p:nvPr/>
        </p:nvSpPr>
        <p:spPr>
          <a:xfrm rot="16200000" flipH="1">
            <a:off x="3098765" y="1253684"/>
            <a:ext cx="620321" cy="1842060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59380" y="5354327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배송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바코드 매핑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처리</a:t>
            </a:r>
            <a:endParaRPr lang="ko-KR" altLang="en-US" sz="1200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27404" y="4532837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 조사</a:t>
            </a:r>
            <a:endParaRPr lang="ko-KR" altLang="en-US" sz="1200" b="1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입고 처리</a:t>
            </a:r>
            <a:endParaRPr lang="ko-KR" altLang="en-US" sz="1200" b="1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323" y="3218271"/>
            <a:ext cx="271840" cy="195385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2487895" y="230863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59710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78361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입고 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입고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누르면 바코드 스캔 대기 상태가 되고 바코드를 읽어 오면 상품 입고 정보를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누르면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 상태로 처리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Location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으로 이동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3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/>
          <a:srcRect l="8094" t="3478" r="4741" b="7707"/>
          <a:stretch>
            <a:fillRect/>
          </a:stretch>
        </p:blipFill>
        <p:spPr bwMode="auto">
          <a:xfrm>
            <a:off x="510825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543211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43211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526" y="1692019"/>
            <a:ext cx="571500" cy="2337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981" y="1704839"/>
            <a:ext cx="677453" cy="1989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435101" y="2100924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입고 정보</a:t>
            </a:r>
            <a:endParaRPr lang="ko-KR" altLang="en-US" sz="1000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2513"/>
              </p:ext>
            </p:extLst>
          </p:nvPr>
        </p:nvGraphicFramePr>
        <p:xfrm>
          <a:off x="5579396" y="2347145"/>
          <a:ext cx="2242065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20170103002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 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 / 100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입고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2508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7038" y="1385435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모서리가 둥근 직사각형 28"/>
          <p:cNvSpPr/>
          <p:nvPr/>
        </p:nvSpPr>
        <p:spPr>
          <a:xfrm>
            <a:off x="6107283" y="4051503"/>
            <a:ext cx="697092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입고 처리</a:t>
            </a:r>
            <a:endParaRPr lang="ko-KR" altLang="en-US" sz="8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47253" y="4056809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32" name="타원 31"/>
          <p:cNvSpPr/>
          <p:nvPr/>
        </p:nvSpPr>
        <p:spPr>
          <a:xfrm>
            <a:off x="5986844" y="398317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25" name="직사각형 43"/>
          <p:cNvSpPr>
            <a:spLocks noChangeArrowheads="1"/>
          </p:cNvSpPr>
          <p:nvPr/>
        </p:nvSpPr>
        <p:spPr bwMode="auto">
          <a:xfrm>
            <a:off x="6835532" y="3654710"/>
            <a:ext cx="57349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배송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바코드 매핑</a:t>
            </a:r>
            <a:r>
              <a:rPr lang="en-US" altLang="ko-KR" sz="1200" b="1" dirty="0" smtClean="0"/>
              <a:t>)</a:t>
            </a:r>
            <a:r>
              <a:rPr lang="ko-KR" altLang="en-US" sz="1200" b="1" dirty="0" smtClean="0"/>
              <a:t> 처리</a:t>
            </a:r>
            <a:endParaRPr lang="ko-KR" altLang="en-US" sz="12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27404" y="4532837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 조사</a:t>
            </a:r>
            <a:endParaRPr lang="ko-KR" altLang="en-US" sz="1200" b="1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입고 처리</a:t>
            </a:r>
            <a:endParaRPr lang="ko-KR" altLang="en-US" sz="1200" b="1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8323" y="3218271"/>
            <a:ext cx="271840" cy="195385"/>
          </a:xfrm>
          <a:prstGeom prst="rect">
            <a:avLst/>
          </a:prstGeom>
        </p:spPr>
      </p:pic>
      <p:sp>
        <p:nvSpPr>
          <p:cNvPr id="28" name="오른쪽으로 구부러진 화살표 27"/>
          <p:cNvSpPr/>
          <p:nvPr/>
        </p:nvSpPr>
        <p:spPr>
          <a:xfrm rot="15305836" flipH="1">
            <a:off x="2772383" y="1373761"/>
            <a:ext cx="620321" cy="2570371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837312" y="300566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3527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47820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매핑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수량 매핑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클릭하면 배송 수량을 바코드와 매핑할 수 있는 화면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수량이 바코드와 매핑 되어 있어야 배송 처리가 가능함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누르면 바코드 스캔 대기 상태가 되고 배송 대상 바코드 스캔하면 해당 바코드 라인에 수량을 입력 할 수 있게 커서가 위치함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수량과 바코드가 매핑이 완료된 주문은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활성화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200" y="2536707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3" cstate="print"/>
          <a:srcRect l="8094" t="3478" r="4741" b="7707"/>
          <a:stretch>
            <a:fillRect/>
          </a:stretch>
        </p:blipFill>
        <p:spPr bwMode="auto">
          <a:xfrm>
            <a:off x="368286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400672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672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136" y="1692019"/>
            <a:ext cx="571500" cy="2337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591" y="1704839"/>
            <a:ext cx="677453" cy="1989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09711" y="2100924"/>
            <a:ext cx="1265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ㅇ 주문 상품 정보</a:t>
            </a:r>
            <a:endParaRPr lang="ko-KR" altLang="en-US" sz="8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35590"/>
              </p:ext>
            </p:extLst>
          </p:nvPr>
        </p:nvGraphicFramePr>
        <p:xfrm>
          <a:off x="4154006" y="2347145"/>
          <a:ext cx="224206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5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BIT0103002-1</a:t>
                      </a:r>
                      <a:endParaRPr lang="ko-KR" altLang="en-US" sz="7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2016-12-26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69300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고객사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63575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주문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69642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4877673" y="5290926"/>
            <a:ext cx="476123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저장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388352" y="5296232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9711" y="4306244"/>
            <a:ext cx="20919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배송 수량 바코드 매핑</a:t>
            </a:r>
            <a:endParaRPr lang="ko-KR" altLang="en-US" sz="10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49625"/>
              </p:ext>
            </p:extLst>
          </p:nvPr>
        </p:nvGraphicFramePr>
        <p:xfrm>
          <a:off x="4154005" y="4543515"/>
          <a:ext cx="2242066" cy="60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76">
                  <a:extLst>
                    <a:ext uri="{9D8B030D-6E8A-4147-A177-3AD203B41FA5}">
                      <a16:colId xmlns:a16="http://schemas.microsoft.com/office/drawing/2014/main" val="375814962"/>
                    </a:ext>
                  </a:extLst>
                </a:gridCol>
                <a:gridCol w="689845">
                  <a:extLst>
                    <a:ext uri="{9D8B030D-6E8A-4147-A177-3AD203B41FA5}">
                      <a16:colId xmlns:a16="http://schemas.microsoft.com/office/drawing/2014/main" val="2634056592"/>
                    </a:ext>
                  </a:extLst>
                </a:gridCol>
                <a:gridCol w="689845">
                  <a:extLst>
                    <a:ext uri="{9D8B030D-6E8A-4147-A177-3AD203B41FA5}">
                      <a16:colId xmlns:a16="http://schemas.microsoft.com/office/drawing/2014/main" val="34343364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재고 수량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매핑 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9965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20170104003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6974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20170105001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662371"/>
                  </a:ext>
                </a:extLst>
              </a:tr>
            </a:tbl>
          </a:graphicData>
        </a:graphic>
      </p:graphicFrame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5764874" y="4769947"/>
            <a:ext cx="573495" cy="1544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직사각형 43"/>
          <p:cNvSpPr>
            <a:spLocks noChangeArrowheads="1"/>
          </p:cNvSpPr>
          <p:nvPr/>
        </p:nvSpPr>
        <p:spPr bwMode="auto">
          <a:xfrm>
            <a:off x="5763031" y="4965077"/>
            <a:ext cx="573495" cy="154418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53" y="4287042"/>
            <a:ext cx="328926" cy="236416"/>
          </a:xfrm>
          <a:prstGeom prst="rect">
            <a:avLst/>
          </a:prstGeom>
        </p:spPr>
      </p:pic>
      <p:sp>
        <p:nvSpPr>
          <p:cNvPr id="51" name="오른쪽으로 구부러진 화살표 50"/>
          <p:cNvSpPr/>
          <p:nvPr/>
        </p:nvSpPr>
        <p:spPr>
          <a:xfrm rot="14010896" flipH="1">
            <a:off x="6264642" y="2809707"/>
            <a:ext cx="620321" cy="1613722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5907591" y="424633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55" name="직사각형 54"/>
          <p:cNvSpPr/>
          <p:nvPr/>
        </p:nvSpPr>
        <p:spPr>
          <a:xfrm>
            <a:off x="5724288" y="4752712"/>
            <a:ext cx="671783" cy="4173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오른쪽으로 구부러진 화살표 55"/>
          <p:cNvSpPr/>
          <p:nvPr/>
        </p:nvSpPr>
        <p:spPr>
          <a:xfrm rot="15870006" flipV="1">
            <a:off x="6710706" y="4448315"/>
            <a:ext cx="644797" cy="1886758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6" name="Picture 1"/>
          <p:cNvPicPr>
            <a:picLocks noChangeAspect="1" noChangeArrowheads="1"/>
          </p:cNvPicPr>
          <p:nvPr/>
        </p:nvPicPr>
        <p:blipFill>
          <a:blip r:embed="rId3" cstate="print"/>
          <a:srcRect l="8094" t="3478" r="4741" b="7707"/>
          <a:stretch>
            <a:fillRect/>
          </a:stretch>
        </p:blipFill>
        <p:spPr bwMode="auto">
          <a:xfrm>
            <a:off x="38913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71299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1299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03" y="1692019"/>
            <a:ext cx="571500" cy="2337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858" y="1704839"/>
            <a:ext cx="677453" cy="198935"/>
          </a:xfrm>
          <a:prstGeom prst="rect">
            <a:avLst/>
          </a:prstGeom>
        </p:spPr>
      </p:pic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512729"/>
              </p:ext>
            </p:extLst>
          </p:nvPr>
        </p:nvGraphicFramePr>
        <p:xfrm>
          <a:off x="733403" y="2437023"/>
          <a:ext cx="255790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네트웍스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제일정보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59201" y="2194615"/>
            <a:ext cx="2722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</a:rPr>
              <a:t>* </a:t>
            </a:r>
            <a:r>
              <a:rPr lang="ko-KR" altLang="en-US" sz="700" dirty="0" smtClean="0">
                <a:solidFill>
                  <a:srgbClr val="FF0000"/>
                </a:solidFill>
              </a:rPr>
              <a:t>배송 수량을 바코드에 매핑 하셔야 배송 완료가 가능합니다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610779" y="3092939"/>
            <a:ext cx="289679" cy="273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수량 매핑</a:t>
            </a:r>
            <a:endParaRPr lang="ko-KR" altLang="en-US" sz="700" b="1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944038" y="3097034"/>
            <a:ext cx="325198" cy="268887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611560" y="3553528"/>
            <a:ext cx="289679" cy="273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수량 매핑</a:t>
            </a:r>
            <a:endParaRPr lang="ko-KR" altLang="en-US" sz="700" b="1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2610778" y="4029203"/>
            <a:ext cx="289679" cy="273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수량 매핑</a:t>
            </a:r>
            <a:endParaRPr lang="ko-KR" altLang="en-US" sz="700" b="1" dirty="0"/>
          </a:p>
        </p:txBody>
      </p:sp>
      <p:sp>
        <p:nvSpPr>
          <p:cNvPr id="52" name="타원 51"/>
          <p:cNvSpPr/>
          <p:nvPr/>
        </p:nvSpPr>
        <p:spPr>
          <a:xfrm>
            <a:off x="2499301" y="293820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50" name="오른쪽으로 구부러진 화살표 49"/>
          <p:cNvSpPr/>
          <p:nvPr/>
        </p:nvSpPr>
        <p:spPr>
          <a:xfrm rot="13632564" flipH="1">
            <a:off x="2722789" y="1058089"/>
            <a:ext cx="656654" cy="2074066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200290" y="2962718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50546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5815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매핑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주문번호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를 클릭하면 주문상품 정보와 배송 대상 바코드 정보가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누르면 주문 번호에 매핑 된 바코드 수량으로 배송처리 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주문 수량과 배송 수량이 같지 않으면 배송 완료가 안됨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913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1299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1299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03" y="1692019"/>
            <a:ext cx="571500" cy="23379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858" y="1704839"/>
            <a:ext cx="677453" cy="198935"/>
          </a:xfrm>
          <a:prstGeom prst="rect">
            <a:avLst/>
          </a:prstGeom>
        </p:spPr>
      </p:pic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95549"/>
              </p:ext>
            </p:extLst>
          </p:nvPr>
        </p:nvGraphicFramePr>
        <p:xfrm>
          <a:off x="733403" y="2437023"/>
          <a:ext cx="255790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네트웍스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제일정보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59201" y="2194615"/>
            <a:ext cx="272299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0000"/>
                </a:solidFill>
              </a:rPr>
              <a:t>* </a:t>
            </a:r>
            <a:r>
              <a:rPr lang="ko-KR" altLang="en-US" sz="700" dirty="0" smtClean="0">
                <a:solidFill>
                  <a:srgbClr val="FF0000"/>
                </a:solidFill>
              </a:rPr>
              <a:t>배송 수량을 바코드에 매핑 하셔야 배송 완료가 가능합니다</a:t>
            </a:r>
            <a:r>
              <a:rPr lang="en-US" altLang="ko-KR" sz="700" dirty="0" smtClean="0">
                <a:solidFill>
                  <a:srgbClr val="FF0000"/>
                </a:solidFill>
              </a:rPr>
              <a:t>.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pic>
        <p:nvPicPr>
          <p:cNvPr id="26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68286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26"/>
          <p:cNvSpPr/>
          <p:nvPr/>
        </p:nvSpPr>
        <p:spPr>
          <a:xfrm>
            <a:off x="400672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00672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36" y="1692019"/>
            <a:ext cx="571500" cy="2337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591" y="1704839"/>
            <a:ext cx="677453" cy="198935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009711" y="2118854"/>
            <a:ext cx="1265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ㅇ 주문 상품 정보</a:t>
            </a:r>
            <a:endParaRPr lang="ko-KR" altLang="en-US" sz="8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/>
          </p:nvPr>
        </p:nvGraphicFramePr>
        <p:xfrm>
          <a:off x="4154006" y="2347145"/>
          <a:ext cx="2242065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5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 번호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BIT0103002-1</a:t>
                      </a:r>
                      <a:endParaRPr lang="ko-KR" altLang="en-US" sz="7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2016-12-26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69300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배송 예정일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고객사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고객사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663575"/>
                  </a:ext>
                </a:extLst>
              </a:tr>
              <a:tr h="195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주문 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369642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009711" y="4315209"/>
            <a:ext cx="209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ㅇ 배송 정보</a:t>
            </a:r>
            <a:endParaRPr lang="ko-KR" altLang="en-US" sz="8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188703"/>
              </p:ext>
            </p:extLst>
          </p:nvPr>
        </p:nvGraphicFramePr>
        <p:xfrm>
          <a:off x="4154005" y="4543515"/>
          <a:ext cx="2242067" cy="606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195">
                  <a:extLst>
                    <a:ext uri="{9D8B030D-6E8A-4147-A177-3AD203B41FA5}">
                      <a16:colId xmlns:a16="http://schemas.microsoft.com/office/drawing/2014/main" val="375814962"/>
                    </a:ext>
                  </a:extLst>
                </a:gridCol>
                <a:gridCol w="683436">
                  <a:extLst>
                    <a:ext uri="{9D8B030D-6E8A-4147-A177-3AD203B41FA5}">
                      <a16:colId xmlns:a16="http://schemas.microsoft.com/office/drawing/2014/main" val="343433643"/>
                    </a:ext>
                  </a:extLst>
                </a:gridCol>
                <a:gridCol w="683436">
                  <a:extLst>
                    <a:ext uri="{9D8B030D-6E8A-4147-A177-3AD203B41FA5}">
                      <a16:colId xmlns:a16="http://schemas.microsoft.com/office/drawing/2014/main" val="3035723242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재고 수량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배송 수량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9965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20170104003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76974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20170105001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662371"/>
                  </a:ext>
                </a:extLst>
              </a:tr>
            </a:tbl>
          </a:graphicData>
        </a:graphic>
      </p:graphicFrame>
      <p:sp>
        <p:nvSpPr>
          <p:cNvPr id="45" name="모서리가 둥근 직사각형 44"/>
          <p:cNvSpPr/>
          <p:nvPr/>
        </p:nvSpPr>
        <p:spPr>
          <a:xfrm>
            <a:off x="2610779" y="3092939"/>
            <a:ext cx="289679" cy="273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수량 매핑</a:t>
            </a:r>
            <a:endParaRPr lang="ko-KR" altLang="en-US" sz="700" b="1" dirty="0"/>
          </a:p>
        </p:txBody>
      </p:sp>
      <p:sp>
        <p:nvSpPr>
          <p:cNvPr id="52" name="타원 51"/>
          <p:cNvSpPr/>
          <p:nvPr/>
        </p:nvSpPr>
        <p:spPr>
          <a:xfrm>
            <a:off x="684864" y="279328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4646874" y="5290926"/>
            <a:ext cx="766801" cy="20201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배송 완료</a:t>
            </a:r>
            <a:endParaRPr lang="ko-KR" altLang="en-US" sz="8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5439628" y="5296232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40" name="타원 39"/>
          <p:cNvSpPr/>
          <p:nvPr/>
        </p:nvSpPr>
        <p:spPr>
          <a:xfrm>
            <a:off x="4526787" y="51798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41" name="오른쪽으로 구부러진 화살표 40"/>
          <p:cNvSpPr/>
          <p:nvPr/>
        </p:nvSpPr>
        <p:spPr>
          <a:xfrm rot="15304113" flipH="1">
            <a:off x="1975883" y="428075"/>
            <a:ext cx="620321" cy="3364263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44038" y="3097034"/>
            <a:ext cx="325198" cy="268887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en-US" altLang="ko-KR" sz="800" dirty="0" smtClean="0"/>
          </a:p>
          <a:p>
            <a:pPr algn="ctr"/>
            <a:r>
              <a:rPr lang="ko-KR" altLang="en-US" sz="800" dirty="0" smtClean="0"/>
              <a:t>완료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611560" y="3553528"/>
            <a:ext cx="289679" cy="273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수량 매핑</a:t>
            </a:r>
            <a:endParaRPr lang="ko-KR" altLang="en-US" sz="700" b="1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610778" y="4029203"/>
            <a:ext cx="289679" cy="2732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smtClean="0"/>
              <a:t>수량 매핑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47331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72243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모바일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조사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버튼을 누르면 재고 상태 별 실사를 처리 할 수 있는 버튼 화면이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진행 중인 재고 조사가 있을 경우만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만약 진행 중인 재고 조사가 없으면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 진행 중인 재고 조사가 없습니다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.]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라는 메시지를 뿌림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[~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버튼을 누르면 바코드 스캔 대기 상태가 되고 재고 상품의 바코드 스캔 하면 수량을 입력할 수 있는 화면 제공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406426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30283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136025" y="2419927"/>
            <a:ext cx="1771650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바코드 상품 조회</a:t>
            </a:r>
            <a:endParaRPr lang="ko-KR" altLang="en-US" sz="1200" b="1" dirty="0"/>
          </a:p>
        </p:txBody>
      </p:sp>
      <p:sp>
        <p:nvSpPr>
          <p:cNvPr id="3" name="직사각형 2"/>
          <p:cNvSpPr/>
          <p:nvPr/>
        </p:nvSpPr>
        <p:spPr>
          <a:xfrm>
            <a:off x="730283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94" y="1692019"/>
            <a:ext cx="571500" cy="23379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1153605" y="3109208"/>
            <a:ext cx="1771650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바코드 입고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153605" y="3780196"/>
            <a:ext cx="1771650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배송 처리</a:t>
            </a:r>
            <a:endParaRPr lang="ko-KR" altLang="en-US" sz="1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153605" y="4498653"/>
            <a:ext cx="1771650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 조사</a:t>
            </a: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149" y="1704839"/>
            <a:ext cx="677453" cy="198935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68286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006725" y="1648475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0672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36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591" y="1704839"/>
            <a:ext cx="677453" cy="19893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5066198" y="5205229"/>
            <a:ext cx="523735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29164" y="2356674"/>
            <a:ext cx="1771650" cy="330620"/>
          </a:xfrm>
          <a:prstGeom prst="round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납품 입고 대기 조사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429164" y="2896134"/>
            <a:ext cx="1771650" cy="330620"/>
          </a:xfrm>
          <a:prstGeom prst="round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양품 재고 조사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429164" y="3405818"/>
            <a:ext cx="1771650" cy="330620"/>
          </a:xfrm>
          <a:prstGeom prst="round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불량 재고 조사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433275" y="3930570"/>
            <a:ext cx="1771650" cy="330620"/>
          </a:xfrm>
          <a:prstGeom prst="round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배송 대기 조사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429164" y="4458185"/>
            <a:ext cx="1771650" cy="330620"/>
          </a:xfrm>
          <a:prstGeom prst="round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반품 입고 대기 조사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오른쪽으로 구부러진 화살표 32"/>
          <p:cNvSpPr/>
          <p:nvPr/>
        </p:nvSpPr>
        <p:spPr>
          <a:xfrm rot="15304113" flipH="1">
            <a:off x="2524239" y="2852659"/>
            <a:ext cx="620321" cy="2199241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691990" y="4396706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36" name="타원 35"/>
          <p:cNvSpPr/>
          <p:nvPr/>
        </p:nvSpPr>
        <p:spPr>
          <a:xfrm>
            <a:off x="5116989" y="327269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41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6913716" y="2626097"/>
            <a:ext cx="2211851" cy="3994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직사각형 41"/>
          <p:cNvSpPr/>
          <p:nvPr/>
        </p:nvSpPr>
        <p:spPr>
          <a:xfrm>
            <a:off x="7142272" y="3266918"/>
            <a:ext cx="1781595" cy="27522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7159989" y="3280179"/>
            <a:ext cx="1753094" cy="2138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물류 서비스</a:t>
            </a:r>
            <a:endParaRPr lang="ko-KR" altLang="en-US" sz="1000" b="1" dirty="0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923" y="3291854"/>
            <a:ext cx="390342" cy="15968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103" y="3308597"/>
            <a:ext cx="508980" cy="149463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176923" y="4671681"/>
            <a:ext cx="1265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ㅇ</a:t>
            </a:r>
            <a:r>
              <a:rPr lang="ko-KR" altLang="en-US" sz="800" b="1" dirty="0" smtClean="0"/>
              <a:t> 불량 재고 조사</a:t>
            </a:r>
            <a:endParaRPr lang="ko-KR" altLang="en-US" sz="800" b="1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11236"/>
              </p:ext>
            </p:extLst>
          </p:nvPr>
        </p:nvGraphicFramePr>
        <p:xfrm>
          <a:off x="7230878" y="4870170"/>
          <a:ext cx="1611316" cy="423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20160102001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8003417" y="5124611"/>
            <a:ext cx="616259" cy="133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7508755" y="5396217"/>
            <a:ext cx="543587" cy="203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확인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8118835" y="5397533"/>
            <a:ext cx="523735" cy="20201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806" y="740861"/>
            <a:ext cx="903924" cy="1815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오른쪽으로 구부러진 화살표 33"/>
          <p:cNvSpPr/>
          <p:nvPr/>
        </p:nvSpPr>
        <p:spPr>
          <a:xfrm rot="2807519" flipV="1">
            <a:off x="6126735" y="802130"/>
            <a:ext cx="702132" cy="2892018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오른쪽으로 구부러진 화살표 50"/>
          <p:cNvSpPr/>
          <p:nvPr/>
        </p:nvSpPr>
        <p:spPr>
          <a:xfrm rot="20374729" flipH="1">
            <a:off x="8303081" y="1775831"/>
            <a:ext cx="550961" cy="1002399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8775" y="3504775"/>
            <a:ext cx="12653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ㅇ 상품 재고 정보</a:t>
            </a:r>
            <a:endParaRPr lang="ko-KR" altLang="en-US" sz="800" b="1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51977"/>
              </p:ext>
            </p:extLst>
          </p:nvPr>
        </p:nvGraphicFramePr>
        <p:xfrm>
          <a:off x="7202411" y="3706985"/>
          <a:ext cx="1639783" cy="8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5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928788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214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7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14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14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7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7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14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68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44909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 창고 재고 현황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배송 내역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바코드 출력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내역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별 배송된 이력을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납품 입고 대기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입고 대기 수량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양품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품질검사 후 양품 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불량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품질검사 후 불량 재고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바코드 출력 수량을 입력 후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출력 수량은 배송 수량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인수증 출력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54619"/>
              </p:ext>
            </p:extLst>
          </p:nvPr>
        </p:nvGraphicFramePr>
        <p:xfrm>
          <a:off x="280197" y="540289"/>
          <a:ext cx="8400977" cy="38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물류 창고 재고 현황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물류 창고 반환 현황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모서리가 둥근 직사각형 18"/>
          <p:cNvSpPr/>
          <p:nvPr/>
        </p:nvSpPr>
        <p:spPr>
          <a:xfrm>
            <a:off x="8040681" y="1675821"/>
            <a:ext cx="697092" cy="2290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상품추</a:t>
            </a:r>
            <a:r>
              <a:rPr lang="ko-KR" altLang="en-US" sz="900" dirty="0"/>
              <a:t>적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67487"/>
              </p:ext>
            </p:extLst>
          </p:nvPr>
        </p:nvGraphicFramePr>
        <p:xfrm>
          <a:off x="281731" y="934529"/>
          <a:ext cx="8456040" cy="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6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코드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규격</a:t>
                      </a:r>
                      <a:endParaRPr lang="ko-KR" altLang="en-US" sz="9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 구분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3"/>
          <p:cNvSpPr>
            <a:spLocks noChangeArrowheads="1"/>
          </p:cNvSpPr>
          <p:nvPr/>
        </p:nvSpPr>
        <p:spPr bwMode="auto">
          <a:xfrm>
            <a:off x="1277267" y="100887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5258770" y="1022450"/>
            <a:ext cx="163625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1277267" y="1328838"/>
            <a:ext cx="179987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84" y="1328838"/>
            <a:ext cx="1543050" cy="190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497277"/>
              </p:ext>
            </p:extLst>
          </p:nvPr>
        </p:nvGraphicFramePr>
        <p:xfrm>
          <a:off x="280764" y="1945543"/>
          <a:ext cx="8457006" cy="4236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69">
                  <a:extLst>
                    <a:ext uri="{9D8B030D-6E8A-4147-A177-3AD203B41FA5}">
                      <a16:colId xmlns:a16="http://schemas.microsoft.com/office/drawing/2014/main" val="3740424623"/>
                    </a:ext>
                  </a:extLst>
                </a:gridCol>
                <a:gridCol w="1812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1368935421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495516431"/>
                    </a:ext>
                  </a:extLst>
                </a:gridCol>
                <a:gridCol w="5028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22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62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 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납품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 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-90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-80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76795" y="2631363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7765388" y="264004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76795" y="3052389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765388" y="3061072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76795" y="3475377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765388" y="348406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176795" y="3871425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65388" y="3880108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176795" y="4301494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65388" y="4310177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176795" y="4690749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65388" y="4699432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176795" y="5128013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765388" y="513669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176795" y="5540355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765388" y="5549038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8176795" y="5924136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765388" y="5932819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89" name="직사각형 88"/>
          <p:cNvSpPr/>
          <p:nvPr/>
        </p:nvSpPr>
        <p:spPr>
          <a:xfrm>
            <a:off x="994298" y="3340291"/>
            <a:ext cx="4129957" cy="27113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94297" y="3351724"/>
            <a:ext cx="4129957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배송 내역</a:t>
            </a:r>
            <a:endParaRPr lang="ko-KR" altLang="en-US" sz="1000" b="1" dirty="0"/>
          </a:p>
        </p:txBody>
      </p:sp>
      <p:sp>
        <p:nvSpPr>
          <p:cNvPr id="91" name="곱셈 기호 90"/>
          <p:cNvSpPr/>
          <p:nvPr/>
        </p:nvSpPr>
        <p:spPr>
          <a:xfrm>
            <a:off x="4865100" y="3348650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39111"/>
              </p:ext>
            </p:extLst>
          </p:nvPr>
        </p:nvGraphicFramePr>
        <p:xfrm>
          <a:off x="1065319" y="3750165"/>
          <a:ext cx="3965628" cy="175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415">
                  <a:extLst>
                    <a:ext uri="{9D8B030D-6E8A-4147-A177-3AD203B41FA5}">
                      <a16:colId xmlns:a16="http://schemas.microsoft.com/office/drawing/2014/main" val="4140230293"/>
                    </a:ext>
                  </a:extLst>
                </a:gridCol>
                <a:gridCol w="55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납품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50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20170103004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모서리가 둥근 직사각형 93"/>
          <p:cNvSpPr/>
          <p:nvPr/>
        </p:nvSpPr>
        <p:spPr>
          <a:xfrm>
            <a:off x="4351750" y="4098445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4351750" y="4386920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4351750" y="4675395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4351750" y="4963870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4351750" y="5252345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666112" y="4091043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666112" y="4379518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666112" y="4667993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666112" y="4956468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666112" y="5244943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770147" y="5657038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109" name="오른쪽으로 구부러진 화살표 108"/>
          <p:cNvSpPr/>
          <p:nvPr/>
        </p:nvSpPr>
        <p:spPr>
          <a:xfrm rot="15938336" flipH="1" flipV="1">
            <a:off x="5631981" y="529422"/>
            <a:ext cx="986002" cy="4466446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5626023" y="4656498"/>
            <a:ext cx="2248416" cy="1256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5632533" y="4667929"/>
            <a:ext cx="2241906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바코드 출력</a:t>
            </a:r>
            <a:endParaRPr lang="ko-KR" altLang="en-US" sz="1000" b="1" dirty="0"/>
          </a:p>
        </p:txBody>
      </p:sp>
      <p:sp>
        <p:nvSpPr>
          <p:cNvPr id="112" name="곱셈 기호 111"/>
          <p:cNvSpPr/>
          <p:nvPr/>
        </p:nvSpPr>
        <p:spPr>
          <a:xfrm>
            <a:off x="7592553" y="4660362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216748"/>
              </p:ext>
            </p:extLst>
          </p:nvPr>
        </p:nvGraphicFramePr>
        <p:xfrm>
          <a:off x="5693164" y="5012242"/>
          <a:ext cx="2136886" cy="485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153">
                  <a:extLst>
                    <a:ext uri="{9D8B030D-6E8A-4147-A177-3AD203B41FA5}">
                      <a16:colId xmlns:a16="http://schemas.microsoft.com/office/drawing/2014/main" val="2129894508"/>
                    </a:ext>
                  </a:extLst>
                </a:gridCol>
                <a:gridCol w="1448733">
                  <a:extLst>
                    <a:ext uri="{9D8B030D-6E8A-4147-A177-3AD203B41FA5}">
                      <a16:colId xmlns:a16="http://schemas.microsoft.com/office/drawing/2014/main" val="241988679"/>
                    </a:ext>
                  </a:extLst>
                </a:gridCol>
              </a:tblGrid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바코드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20170103001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267298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출력 수량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718134"/>
                  </a:ext>
                </a:extLst>
              </a:tr>
            </a:tbl>
          </a:graphicData>
        </a:graphic>
      </p:graphicFrame>
      <p:sp>
        <p:nvSpPr>
          <p:cNvPr id="126" name="직사각형 43"/>
          <p:cNvSpPr>
            <a:spLocks noChangeArrowheads="1"/>
          </p:cNvSpPr>
          <p:nvPr/>
        </p:nvSpPr>
        <p:spPr bwMode="auto">
          <a:xfrm>
            <a:off x="6404580" y="5285804"/>
            <a:ext cx="63084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6420427" y="5606399"/>
            <a:ext cx="360000" cy="201687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출력</a:t>
            </a:r>
            <a:endParaRPr lang="ko-KR" altLang="en-US" sz="800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853757" y="5617019"/>
            <a:ext cx="360000" cy="20168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129" name="오른쪽으로 구부러진 화살표 128"/>
          <p:cNvSpPr/>
          <p:nvPr/>
        </p:nvSpPr>
        <p:spPr>
          <a:xfrm rot="16200000" flipH="1">
            <a:off x="4682311" y="2964341"/>
            <a:ext cx="986002" cy="2510407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8610153" y="292971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31" name="타원 130"/>
          <p:cNvSpPr/>
          <p:nvPr/>
        </p:nvSpPr>
        <p:spPr>
          <a:xfrm>
            <a:off x="3570219" y="457639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132" name="타원 131"/>
          <p:cNvSpPr/>
          <p:nvPr/>
        </p:nvSpPr>
        <p:spPr>
          <a:xfrm>
            <a:off x="4886470" y="398038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542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8135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 창고 재고 현황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인수증 출력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배송 인수증 출력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763743"/>
              </p:ext>
            </p:extLst>
          </p:nvPr>
        </p:nvGraphicFramePr>
        <p:xfrm>
          <a:off x="280197" y="540289"/>
          <a:ext cx="8400977" cy="38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8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물류 창고 재고 현황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물류 창고 반환 현황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(10)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221083"/>
              </p:ext>
            </p:extLst>
          </p:nvPr>
        </p:nvGraphicFramePr>
        <p:xfrm>
          <a:off x="280766" y="1945543"/>
          <a:ext cx="8475286" cy="425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15">
                  <a:extLst>
                    <a:ext uri="{9D8B030D-6E8A-4147-A177-3AD203B41FA5}">
                      <a16:colId xmlns:a16="http://schemas.microsoft.com/office/drawing/2014/main" val="3740424623"/>
                    </a:ext>
                  </a:extLst>
                </a:gridCol>
                <a:gridCol w="569011">
                  <a:extLst>
                    <a:ext uri="{9D8B030D-6E8A-4147-A177-3AD203B41FA5}">
                      <a16:colId xmlns:a16="http://schemas.microsoft.com/office/drawing/2014/main" val="1450187482"/>
                    </a:ext>
                  </a:extLst>
                </a:gridCol>
                <a:gridCol w="1687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955164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4482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563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창고입고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물류창고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미 정산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 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-90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-40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-80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-70</a:t>
                      </a:r>
                      <a:endParaRPr lang="ko-KR" altLang="en-US" sz="7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8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지정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1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단가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:1,900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원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040681" y="1675821"/>
            <a:ext cx="697092" cy="2290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상품추</a:t>
            </a:r>
            <a:r>
              <a:rPr lang="ko-KR" altLang="en-US" sz="900" dirty="0"/>
              <a:t>적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176795" y="2631363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82756"/>
              </p:ext>
            </p:extLst>
          </p:nvPr>
        </p:nvGraphicFramePr>
        <p:xfrm>
          <a:off x="281731" y="934529"/>
          <a:ext cx="8456040" cy="646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7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70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1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코드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상품 규격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1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상품구분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kern="120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상품유형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직사각형 43"/>
          <p:cNvSpPr>
            <a:spLocks noChangeArrowheads="1"/>
          </p:cNvSpPr>
          <p:nvPr/>
        </p:nvSpPr>
        <p:spPr bwMode="auto">
          <a:xfrm>
            <a:off x="1277267" y="1008877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0" name="직사각형 49"/>
          <p:cNvSpPr>
            <a:spLocks noChangeArrowheads="1"/>
          </p:cNvSpPr>
          <p:nvPr/>
        </p:nvSpPr>
        <p:spPr bwMode="auto">
          <a:xfrm>
            <a:off x="4182001" y="1022450"/>
            <a:ext cx="163625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6807762" y="1022450"/>
            <a:ext cx="179987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186" y="1328838"/>
            <a:ext cx="1543050" cy="1905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892" y="1348796"/>
            <a:ext cx="1514475" cy="152400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765388" y="264004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8176795" y="3052389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7765388" y="3061072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176795" y="3475377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765388" y="348406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8176795" y="3871425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65388" y="3880108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176795" y="4301494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7765388" y="4310177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176795" y="4690749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765388" y="4699432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8176795" y="5128013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765388" y="513669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176795" y="5540355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765388" y="5549038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8176795" y="5924136"/>
            <a:ext cx="525600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 내역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7765388" y="5932819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배송</a:t>
            </a:r>
            <a:endParaRPr lang="ko-KR" altLang="en-US" sz="8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3315318" y="3201615"/>
            <a:ext cx="4373250" cy="27113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321829" y="3213048"/>
            <a:ext cx="4366738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배송 내역</a:t>
            </a:r>
            <a:endParaRPr lang="ko-KR" altLang="en-US" sz="1000" b="1" dirty="0"/>
          </a:p>
        </p:txBody>
      </p:sp>
      <p:sp>
        <p:nvSpPr>
          <p:cNvPr id="74" name="곱셈 기호 73"/>
          <p:cNvSpPr/>
          <p:nvPr/>
        </p:nvSpPr>
        <p:spPr>
          <a:xfrm>
            <a:off x="7429412" y="3209974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04511"/>
              </p:ext>
            </p:extLst>
          </p:nvPr>
        </p:nvGraphicFramePr>
        <p:xfrm>
          <a:off x="3433657" y="3611489"/>
          <a:ext cx="4161604" cy="1751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1402302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8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입고 대기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양품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불량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100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20170103002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50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20170103003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6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20170103004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20170103005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 smtClean="0"/>
                        <a:t>0</a:t>
                      </a:r>
                      <a:endParaRPr lang="ko-KR" altLang="en-US" sz="7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모서리가 둥근 직사각형 75"/>
          <p:cNvSpPr/>
          <p:nvPr/>
        </p:nvSpPr>
        <p:spPr>
          <a:xfrm>
            <a:off x="6916062" y="3959769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6916062" y="4248244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6916062" y="4536719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916062" y="4825194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916062" y="5113669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인수증 출력</a:t>
            </a:r>
            <a:endParaRPr lang="ko-KR" altLang="en-US" sz="8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230424" y="3952367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230424" y="4240842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6230424" y="4529317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6230424" y="4817792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230424" y="5106267"/>
            <a:ext cx="633720" cy="22222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바코드 출력</a:t>
            </a:r>
            <a:endParaRPr lang="ko-KR" altLang="en-US" sz="800" dirty="0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5334459" y="551836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88" name="타원 87"/>
          <p:cNvSpPr/>
          <p:nvPr/>
        </p:nvSpPr>
        <p:spPr>
          <a:xfrm>
            <a:off x="7457337" y="447188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pSp>
        <p:nvGrpSpPr>
          <p:cNvPr id="9" name="그룹 8"/>
          <p:cNvGrpSpPr/>
          <p:nvPr/>
        </p:nvGrpSpPr>
        <p:grpSpPr>
          <a:xfrm>
            <a:off x="274110" y="1183558"/>
            <a:ext cx="6277686" cy="5470193"/>
            <a:chOff x="256354" y="1229648"/>
            <a:chExt cx="6277686" cy="60172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455" y="1229648"/>
              <a:ext cx="6277585" cy="430062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6354" y="5344013"/>
              <a:ext cx="6268808" cy="1902847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274110" y="1183558"/>
            <a:ext cx="6304243" cy="5568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3177" y="2157277"/>
            <a:ext cx="5173590" cy="28553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09739"/>
              </p:ext>
            </p:extLst>
          </p:nvPr>
        </p:nvGraphicFramePr>
        <p:xfrm>
          <a:off x="1012675" y="2296606"/>
          <a:ext cx="5050773" cy="7608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1338">
                  <a:extLst>
                    <a:ext uri="{9D8B030D-6E8A-4147-A177-3AD203B41FA5}">
                      <a16:colId xmlns:a16="http://schemas.microsoft.com/office/drawing/2014/main" val="895120376"/>
                    </a:ext>
                  </a:extLst>
                </a:gridCol>
                <a:gridCol w="1749772">
                  <a:extLst>
                    <a:ext uri="{9D8B030D-6E8A-4147-A177-3AD203B41FA5}">
                      <a16:colId xmlns:a16="http://schemas.microsoft.com/office/drawing/2014/main" val="1198523536"/>
                    </a:ext>
                  </a:extLst>
                </a:gridCol>
                <a:gridCol w="831338">
                  <a:extLst>
                    <a:ext uri="{9D8B030D-6E8A-4147-A177-3AD203B41FA5}">
                      <a16:colId xmlns:a16="http://schemas.microsoft.com/office/drawing/2014/main" val="2164066839"/>
                    </a:ext>
                  </a:extLst>
                </a:gridCol>
                <a:gridCol w="1638325">
                  <a:extLst>
                    <a:ext uri="{9D8B030D-6E8A-4147-A177-3AD203B41FA5}">
                      <a16:colId xmlns:a16="http://schemas.microsoft.com/office/drawing/2014/main" val="2199952911"/>
                    </a:ext>
                  </a:extLst>
                </a:gridCol>
              </a:tblGrid>
              <a:tr h="253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공급사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공급사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 일자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2016-01-07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024256"/>
                  </a:ext>
                </a:extLst>
              </a:tr>
              <a:tr h="253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공급사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Fax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02-456-1235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공급사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Tel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010-1234-1234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266744"/>
                  </a:ext>
                </a:extLst>
              </a:tr>
              <a:tr h="2536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배송지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경기 안성시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공도읍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용두리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SK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네트웍스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물류센타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43487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003177" y="2050742"/>
            <a:ext cx="1287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인수 정보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1288" y="3215193"/>
            <a:ext cx="1287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상품 정보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06519"/>
              </p:ext>
            </p:extLst>
          </p:nvPr>
        </p:nvGraphicFramePr>
        <p:xfrm>
          <a:off x="1012675" y="3480830"/>
          <a:ext cx="5012987" cy="1013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1802197500"/>
                    </a:ext>
                  </a:extLst>
                </a:gridCol>
                <a:gridCol w="902018">
                  <a:extLst>
                    <a:ext uri="{9D8B030D-6E8A-4147-A177-3AD203B41FA5}">
                      <a16:colId xmlns:a16="http://schemas.microsoft.com/office/drawing/2014/main" val="3269130713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343406787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1832270447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2086">
                  <a:extLst>
                    <a:ext uri="{9D8B030D-6E8A-4147-A177-3AD203B41FA5}">
                      <a16:colId xmlns:a16="http://schemas.microsoft.com/office/drawing/2014/main" val="1450022795"/>
                    </a:ext>
                  </a:extLst>
                </a:gridCol>
              </a:tblGrid>
              <a:tr h="3454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품명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규격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단위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수량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바코드 번호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바코드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1944"/>
                  </a:ext>
                </a:extLst>
              </a:tr>
              <a:tr h="66848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0.8M SMA(Ma)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1,000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20170107002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595386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8673" y="3888590"/>
            <a:ext cx="1039260" cy="554516"/>
          </a:xfrm>
          <a:prstGeom prst="rect">
            <a:avLst/>
          </a:prstGeom>
        </p:spPr>
      </p:pic>
      <p:sp>
        <p:nvSpPr>
          <p:cNvPr id="95" name="오른쪽으로 구부러진 화살표 94"/>
          <p:cNvSpPr/>
          <p:nvPr/>
        </p:nvSpPr>
        <p:spPr>
          <a:xfrm rot="19390982" flipH="1" flipV="1">
            <a:off x="6766618" y="2318066"/>
            <a:ext cx="986002" cy="2310487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7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7517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 창고 반환 현황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요청 건수 표시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기본 조회기간 현재일로부터 한달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요청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 default)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물류창고에서 불량 상품을 반환 요청한 상태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완료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공급사에서 반환을 완료한 상태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685800" lvl="1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완료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요청 상태의 반환 정보만 처리 가능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처리완료 후 테이블 리 로드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원인 분석 작성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내용에 대한 원인분석 작성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반환 내용 및 원인분석 정보 이력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79789"/>
              </p:ext>
            </p:extLst>
          </p:nvPr>
        </p:nvGraphicFramePr>
        <p:xfrm>
          <a:off x="280763" y="1875673"/>
          <a:ext cx="8377394" cy="42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7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43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 요청일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 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 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개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요청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갑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권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</a:t>
                      </a:r>
                      <a:r>
                        <a:rPr lang="ko-KR" altLang="en-US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요청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대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요청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동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롤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리터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8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8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매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94879"/>
              </p:ext>
            </p:extLst>
          </p:nvPr>
        </p:nvGraphicFramePr>
        <p:xfrm>
          <a:off x="279449" y="927783"/>
          <a:ext cx="8365013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6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 요청일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반환 상태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34" y="952499"/>
            <a:ext cx="2070191" cy="212327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24" y="1996460"/>
            <a:ext cx="200870" cy="15521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24" y="2880704"/>
            <a:ext cx="200870" cy="15521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22" y="4144318"/>
            <a:ext cx="200870" cy="15521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24" y="4560112"/>
            <a:ext cx="200870" cy="155217"/>
          </a:xfrm>
          <a:prstGeom prst="rect">
            <a:avLst/>
          </a:prstGeom>
        </p:spPr>
      </p:pic>
      <p:grpSp>
        <p:nvGrpSpPr>
          <p:cNvPr id="44" name="그룹 43"/>
          <p:cNvGrpSpPr/>
          <p:nvPr/>
        </p:nvGrpSpPr>
        <p:grpSpPr>
          <a:xfrm>
            <a:off x="6080402" y="962119"/>
            <a:ext cx="856092" cy="169860"/>
            <a:chOff x="1948461" y="1691173"/>
            <a:chExt cx="696890" cy="133346"/>
          </a:xfrm>
          <a:solidFill>
            <a:schemeClr val="bg1"/>
          </a:solidFill>
        </p:grpSpPr>
        <p:sp>
          <p:nvSpPr>
            <p:cNvPr id="45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반환 요청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46" name="직선 연결선 45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47" name="이등변 삼각형 46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67" name="직사각형 43"/>
          <p:cNvSpPr>
            <a:spLocks noChangeArrowheads="1"/>
          </p:cNvSpPr>
          <p:nvPr/>
        </p:nvSpPr>
        <p:spPr bwMode="auto">
          <a:xfrm>
            <a:off x="1201106" y="1205463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3492019" y="120984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8" name="직사각형 43"/>
          <p:cNvSpPr>
            <a:spLocks noChangeArrowheads="1"/>
          </p:cNvSpPr>
          <p:nvPr/>
        </p:nvSpPr>
        <p:spPr bwMode="auto">
          <a:xfrm>
            <a:off x="6079054" y="120218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77199"/>
              </p:ext>
            </p:extLst>
          </p:nvPr>
        </p:nvGraphicFramePr>
        <p:xfrm>
          <a:off x="280197" y="565249"/>
          <a:ext cx="8379451" cy="36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물류 창고 재고 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물류 창고 반환 현황 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(10)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7938223" y="1595921"/>
            <a:ext cx="708128" cy="229091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반환 완료</a:t>
            </a:r>
            <a:endParaRPr lang="ko-KR" altLang="en-US" sz="9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16922" y="2407058"/>
            <a:ext cx="778103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원인 분석 작성</a:t>
            </a:r>
            <a:endParaRPr lang="ko-KR" altLang="en-US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716922" y="2817242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내용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분석 이력</a:t>
            </a:r>
            <a:endParaRPr lang="ko-KR" altLang="en-US" sz="800" dirty="0"/>
          </a:p>
        </p:txBody>
      </p:sp>
      <p:sp>
        <p:nvSpPr>
          <p:cNvPr id="91" name="타원 90"/>
          <p:cNvSpPr/>
          <p:nvPr/>
        </p:nvSpPr>
        <p:spPr>
          <a:xfrm>
            <a:off x="3105998" y="52847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93" name="타원 92"/>
          <p:cNvSpPr/>
          <p:nvPr/>
        </p:nvSpPr>
        <p:spPr>
          <a:xfrm>
            <a:off x="1221607" y="929449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94" name="타원 93"/>
          <p:cNvSpPr/>
          <p:nvPr/>
        </p:nvSpPr>
        <p:spPr>
          <a:xfrm>
            <a:off x="5941495" y="80664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95" name="타원 94"/>
          <p:cNvSpPr/>
          <p:nvPr/>
        </p:nvSpPr>
        <p:spPr>
          <a:xfrm>
            <a:off x="7852905" y="150911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712152" y="3262106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712152" y="3676821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12152" y="4111237"/>
            <a:ext cx="778103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/>
              <a:t>원인 분석 작성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712152" y="4948642"/>
            <a:ext cx="778103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/>
              <a:t>원인 분석 작성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12152" y="4508130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2152" y="5383058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712151" y="5776517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7572652" y="2288464"/>
            <a:ext cx="1070386" cy="3810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482785" y="2212874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5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4093204" y="638158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315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7919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 창고 반환 현황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분석 작성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 이력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원인 분석 작성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/[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내용 및 원인 분석 팝업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 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이력은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버튼이 없음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원인 분석 미 작성 시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원인 분석 작성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원인 분석 작성을 하였을 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내용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분석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416864"/>
              </p:ext>
            </p:extLst>
          </p:nvPr>
        </p:nvGraphicFramePr>
        <p:xfrm>
          <a:off x="280763" y="1875673"/>
          <a:ext cx="8377394" cy="422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7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17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79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27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43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 요청일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 상태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요청자명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반환 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단위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개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요청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가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갑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권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</a:t>
                      </a:r>
                      <a:r>
                        <a:rPr lang="ko-KR" altLang="en-US" sz="7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요청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대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요청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동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 smtClean="0"/>
                        <a:t>롤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107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리터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32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반환 완료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우일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smtClean="0"/>
                        <a:t>매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4" y="1996460"/>
            <a:ext cx="200870" cy="155217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4" y="2880704"/>
            <a:ext cx="200870" cy="155217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2" y="4144318"/>
            <a:ext cx="200870" cy="15521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4" y="4560112"/>
            <a:ext cx="200870" cy="155217"/>
          </a:xfrm>
          <a:prstGeom prst="rect">
            <a:avLst/>
          </a:prstGeom>
        </p:spPr>
      </p:pic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82981"/>
              </p:ext>
            </p:extLst>
          </p:nvPr>
        </p:nvGraphicFramePr>
        <p:xfrm>
          <a:off x="280197" y="565249"/>
          <a:ext cx="8379451" cy="364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3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물류 창고 재고 현황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물류 창고 반환 현황 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(10)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7948420" y="1595921"/>
            <a:ext cx="704063" cy="229091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반환 완료</a:t>
            </a:r>
            <a:endParaRPr lang="ko-KR" altLang="en-US" sz="900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7716922" y="2407058"/>
            <a:ext cx="778103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원인 분석 작성</a:t>
            </a:r>
            <a:endParaRPr lang="ko-KR" altLang="en-US" sz="8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7716922" y="2817242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내용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분석 이력</a:t>
            </a:r>
            <a:endParaRPr lang="ko-KR" altLang="en-US" sz="8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7712152" y="3262106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712152" y="3676821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7712152" y="4111237"/>
            <a:ext cx="778103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/>
              <a:t>원인 분석 작성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7712152" y="4948642"/>
            <a:ext cx="778103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smtClean="0"/>
              <a:t>원인 분석 작성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7712152" y="4508130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712152" y="5383058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7712151" y="5776517"/>
            <a:ext cx="778103" cy="2160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/>
              <a:t>내용</a:t>
            </a:r>
            <a:r>
              <a:rPr lang="en-US" altLang="ko-KR" sz="800" dirty="0"/>
              <a:t>/</a:t>
            </a:r>
            <a:r>
              <a:rPr lang="ko-KR" altLang="en-US" sz="800" dirty="0"/>
              <a:t>분석 이력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128902" y="2724714"/>
            <a:ext cx="3242042" cy="396492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135414" y="2736149"/>
            <a:ext cx="3222980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내용 및 원인 분석</a:t>
            </a:r>
            <a:endParaRPr lang="ko-KR" altLang="en-US" sz="1000" b="1" dirty="0"/>
          </a:p>
        </p:txBody>
      </p:sp>
      <p:sp>
        <p:nvSpPr>
          <p:cNvPr id="40" name="곱셈 기호 39"/>
          <p:cNvSpPr/>
          <p:nvPr/>
        </p:nvSpPr>
        <p:spPr>
          <a:xfrm>
            <a:off x="6112068" y="2712407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52421"/>
              </p:ext>
            </p:extLst>
          </p:nvPr>
        </p:nvGraphicFramePr>
        <p:xfrm>
          <a:off x="3211160" y="3232314"/>
          <a:ext cx="3094276" cy="1214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796">
                  <a:extLst>
                    <a:ext uri="{9D8B030D-6E8A-4147-A177-3AD203B41FA5}">
                      <a16:colId xmlns:a16="http://schemas.microsoft.com/office/drawing/2014/main" val="4002520133"/>
                    </a:ext>
                  </a:extLst>
                </a:gridCol>
                <a:gridCol w="2317480">
                  <a:extLst>
                    <a:ext uri="{9D8B030D-6E8A-4147-A177-3AD203B41FA5}">
                      <a16:colId xmlns:a16="http://schemas.microsoft.com/office/drawing/2014/main" val="611372734"/>
                    </a:ext>
                  </a:extLst>
                </a:gridCol>
              </a:tblGrid>
              <a:tr h="2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테스트 상품명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1234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6428096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테스트 수량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3334227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첨부파일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첨부파일</a:t>
                      </a:r>
                      <a:r>
                        <a:rPr lang="en-US" altLang="ko-KR" sz="900" u="sng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12323.jpeg</a:t>
                      </a:r>
                      <a:endParaRPr lang="ko-KR" altLang="en-US" sz="9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975426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검사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항목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밧데리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검사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1452073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검사 내용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일부 품목에서 과부화 검출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1254609"/>
                  </a:ext>
                </a:extLst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4362610" y="6367904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774986" y="6367901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2" name="TextBox 1"/>
          <p:cNvSpPr txBox="1"/>
          <p:nvPr/>
        </p:nvSpPr>
        <p:spPr>
          <a:xfrm>
            <a:off x="3143272" y="3015486"/>
            <a:ext cx="1659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ㅇ 반환 내용</a:t>
            </a:r>
            <a:endParaRPr lang="ko-KR" altLang="en-US" sz="9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126995" y="4532020"/>
            <a:ext cx="1659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smtClean="0"/>
              <a:t>ㅇ 원인 분석</a:t>
            </a:r>
            <a:endParaRPr lang="ko-KR" altLang="en-US" sz="900" b="1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973027"/>
              </p:ext>
            </p:extLst>
          </p:nvPr>
        </p:nvGraphicFramePr>
        <p:xfrm>
          <a:off x="3211160" y="4727573"/>
          <a:ext cx="3094276" cy="1534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796">
                  <a:extLst>
                    <a:ext uri="{9D8B030D-6E8A-4147-A177-3AD203B41FA5}">
                      <a16:colId xmlns:a16="http://schemas.microsoft.com/office/drawing/2014/main" val="4002520133"/>
                    </a:ext>
                  </a:extLst>
                </a:gridCol>
                <a:gridCol w="2317480">
                  <a:extLst>
                    <a:ext uri="{9D8B030D-6E8A-4147-A177-3AD203B41FA5}">
                      <a16:colId xmlns:a16="http://schemas.microsoft.com/office/drawing/2014/main" val="611372734"/>
                    </a:ext>
                  </a:extLst>
                </a:gridCol>
              </a:tblGrid>
              <a:tr h="5161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원인 분석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428096"/>
                  </a:ext>
                </a:extLst>
              </a:tr>
              <a:tr h="5326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개선 대책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u="sng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75426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첨부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1 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452073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첨부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254609"/>
                  </a:ext>
                </a:extLst>
              </a:tr>
            </a:tbl>
          </a:graphicData>
        </a:graphic>
      </p:graphicFrame>
      <p:sp>
        <p:nvSpPr>
          <p:cNvPr id="58" name="직사각형 43"/>
          <p:cNvSpPr>
            <a:spLocks noChangeArrowheads="1"/>
          </p:cNvSpPr>
          <p:nvPr/>
        </p:nvSpPr>
        <p:spPr bwMode="auto">
          <a:xfrm>
            <a:off x="4023770" y="4769122"/>
            <a:ext cx="2199480" cy="457181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0" name="직사각형 43"/>
          <p:cNvSpPr>
            <a:spLocks noChangeArrowheads="1"/>
          </p:cNvSpPr>
          <p:nvPr/>
        </p:nvSpPr>
        <p:spPr bwMode="auto">
          <a:xfrm>
            <a:off x="4025248" y="5267752"/>
            <a:ext cx="2199480" cy="499741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753" y="5793925"/>
            <a:ext cx="579658" cy="200376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753" y="6034021"/>
            <a:ext cx="579658" cy="200376"/>
          </a:xfrm>
          <a:prstGeom prst="rect">
            <a:avLst/>
          </a:prstGeom>
        </p:spPr>
      </p:pic>
      <p:sp>
        <p:nvSpPr>
          <p:cNvPr id="65" name="오른쪽으로 구부러진 화살표 64"/>
          <p:cNvSpPr/>
          <p:nvPr/>
        </p:nvSpPr>
        <p:spPr>
          <a:xfrm rot="15448119" flipH="1" flipV="1">
            <a:off x="6023756" y="1029470"/>
            <a:ext cx="986002" cy="2310487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572652" y="2288464"/>
            <a:ext cx="1070386" cy="3810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469909" y="2212351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837924"/>
              </p:ext>
            </p:extLst>
          </p:nvPr>
        </p:nvGraphicFramePr>
        <p:xfrm>
          <a:off x="279449" y="927783"/>
          <a:ext cx="8365013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3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19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6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반환 요청일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반환 상태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0" name="그림 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334" y="952499"/>
            <a:ext cx="2070191" cy="212327"/>
          </a:xfrm>
          <a:prstGeom prst="rect">
            <a:avLst/>
          </a:prstGeom>
        </p:spPr>
      </p:pic>
      <p:grpSp>
        <p:nvGrpSpPr>
          <p:cNvPr id="71" name="그룹 70"/>
          <p:cNvGrpSpPr/>
          <p:nvPr/>
        </p:nvGrpSpPr>
        <p:grpSpPr>
          <a:xfrm>
            <a:off x="6080402" y="962119"/>
            <a:ext cx="856092" cy="169860"/>
            <a:chOff x="1948461" y="1691173"/>
            <a:chExt cx="696890" cy="133346"/>
          </a:xfrm>
          <a:solidFill>
            <a:schemeClr val="bg1"/>
          </a:solidFill>
        </p:grpSpPr>
        <p:sp>
          <p:nvSpPr>
            <p:cNvPr id="72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반환 요청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73" name="직선 연결선 72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grpFill/>
            <a:ln w="3175" algn="ctr">
              <a:solidFill>
                <a:schemeClr val="tx1"/>
              </a:solidFill>
              <a:round/>
              <a:headEnd/>
              <a:tailEnd/>
            </a:ln>
            <a:extLst/>
          </p:spPr>
        </p:cxnSp>
        <p:sp>
          <p:nvSpPr>
            <p:cNvPr id="74" name="이등변 삼각형 73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grp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75" name="직사각형 43"/>
          <p:cNvSpPr>
            <a:spLocks noChangeArrowheads="1"/>
          </p:cNvSpPr>
          <p:nvPr/>
        </p:nvSpPr>
        <p:spPr bwMode="auto">
          <a:xfrm>
            <a:off x="1201106" y="1205463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6" name="직사각형 43"/>
          <p:cNvSpPr>
            <a:spLocks noChangeArrowheads="1"/>
          </p:cNvSpPr>
          <p:nvPr/>
        </p:nvSpPr>
        <p:spPr bwMode="auto">
          <a:xfrm>
            <a:off x="3492019" y="120984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7" name="직사각형 43"/>
          <p:cNvSpPr>
            <a:spLocks noChangeArrowheads="1"/>
          </p:cNvSpPr>
          <p:nvPr/>
        </p:nvSpPr>
        <p:spPr bwMode="auto">
          <a:xfrm>
            <a:off x="6079054" y="120218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88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1653" y="2327564"/>
            <a:ext cx="7090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err="1" smtClean="0"/>
              <a:t>운영사</a:t>
            </a:r>
            <a:r>
              <a:rPr lang="en-US" altLang="ko-KR" sz="9600" dirty="0" smtClean="0"/>
              <a:t>(</a:t>
            </a:r>
            <a:r>
              <a:rPr lang="ko-KR" altLang="en-US" sz="9600" dirty="0" smtClean="0"/>
              <a:t>상품</a:t>
            </a:r>
            <a:r>
              <a:rPr lang="en-US" altLang="ko-KR" sz="9600" dirty="0" smtClean="0"/>
              <a:t>)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7563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43800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상품조회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상품상세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추가구성이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이면 물류재고는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선택되고 비활성화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추가구성상품은 물류재고가 될 수 없음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상품기본정보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시 물류재고가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인 상품공급사가 존재하면 추가구성은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로 선택되고 비활성화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물류재고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재고상품 생성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재고번호가 존재하면 재고상태 사용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아니오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선택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재고번호가 존재하면 재고상태 종료처리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물류재고수는 재고의 양품수량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공급사 재고로 컬럼명 수정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공급사재고 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163" y="505595"/>
            <a:ext cx="5807265" cy="615770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559859" y="3146611"/>
            <a:ext cx="2017059" cy="233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465163" y="3044155"/>
            <a:ext cx="177119" cy="17711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490" y="4086083"/>
            <a:ext cx="3175540" cy="153556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33736"/>
              </p:ext>
            </p:extLst>
          </p:nvPr>
        </p:nvGraphicFramePr>
        <p:xfrm>
          <a:off x="3803053" y="5621643"/>
          <a:ext cx="3190977" cy="205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54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 물류재고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 물류재고수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54" y="5641280"/>
            <a:ext cx="727456" cy="15968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477435" y="5011271"/>
            <a:ext cx="394447" cy="1344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>
                <a:solidFill>
                  <a:schemeClr val="tx1"/>
                </a:solidFill>
              </a:rPr>
              <a:t>공급사재고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714493" y="5533156"/>
            <a:ext cx="177119" cy="17711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</a:rPr>
              <a:t>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266247" y="4901387"/>
            <a:ext cx="177119" cy="177119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FF0000"/>
                </a:solidFill>
              </a:rPr>
              <a:t>3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21529</TotalTime>
  <Words>5407</Words>
  <Application>Microsoft Office PowerPoint</Application>
  <PresentationFormat>와이드스크린</PresentationFormat>
  <Paragraphs>2886</Paragraphs>
  <Slides>35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10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1281</cp:revision>
  <dcterms:created xsi:type="dcterms:W3CDTF">2015-09-08T00:55:10Z</dcterms:created>
  <dcterms:modified xsi:type="dcterms:W3CDTF">2019-02-07T10:23:52Z</dcterms:modified>
</cp:coreProperties>
</file>