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4" r:id="rId2"/>
    <p:sldId id="378" r:id="rId3"/>
    <p:sldId id="296" r:id="rId4"/>
    <p:sldId id="412" r:id="rId5"/>
    <p:sldId id="413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56028" autoAdjust="0"/>
  </p:normalViewPr>
  <p:slideViewPr>
    <p:cSldViewPr snapToGrid="0">
      <p:cViewPr varScale="1">
        <p:scale>
          <a:sx n="96" d="100"/>
          <a:sy n="96" d="100"/>
        </p:scale>
        <p:origin x="10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9D430-C5B3-4D4F-8A44-796C8DABE4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915DD75-C880-46B2-BFA2-CC584F6E97BD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모바일</a:t>
          </a:r>
          <a:endParaRPr lang="ko-KR" altLang="en-US" sz="1800" dirty="0"/>
        </a:p>
      </dgm:t>
    </dgm:pt>
    <dgm:pt modelId="{CE05338A-AE34-415B-881A-4FD82DDFC588}" type="parTrans" cxnId="{239BD0F7-B790-4954-B5F7-636DA88EED13}">
      <dgm:prSet/>
      <dgm:spPr/>
      <dgm:t>
        <a:bodyPr/>
        <a:lstStyle/>
        <a:p>
          <a:pPr latinLnBrk="1"/>
          <a:endParaRPr lang="ko-KR" altLang="en-US" sz="1800"/>
        </a:p>
      </dgm:t>
    </dgm:pt>
    <dgm:pt modelId="{A1942985-0D51-40D6-A9A2-F2F73DE87084}" type="sibTrans" cxnId="{239BD0F7-B790-4954-B5F7-636DA88EED13}">
      <dgm:prSet/>
      <dgm:spPr/>
      <dgm:t>
        <a:bodyPr/>
        <a:lstStyle/>
        <a:p>
          <a:pPr latinLnBrk="1"/>
          <a:endParaRPr lang="ko-KR" altLang="en-US" sz="1800"/>
        </a:p>
      </dgm:t>
    </dgm:pt>
    <dgm:pt modelId="{18C995F3-55A3-47B1-88A2-B488574CA57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상품정보</a:t>
          </a:r>
          <a:endParaRPr lang="ko-KR" altLang="en-US" sz="1800" dirty="0"/>
        </a:p>
      </dgm:t>
    </dgm:pt>
    <dgm:pt modelId="{3C485009-EECE-4EA4-9B28-5385C6B444DB}" type="parTrans" cxnId="{8BD84022-C572-4346-AE7A-16553427BBFA}">
      <dgm:prSet/>
      <dgm:spPr/>
      <dgm:t>
        <a:bodyPr/>
        <a:lstStyle/>
        <a:p>
          <a:pPr latinLnBrk="1"/>
          <a:endParaRPr lang="ko-KR" altLang="en-US" sz="1800"/>
        </a:p>
      </dgm:t>
    </dgm:pt>
    <dgm:pt modelId="{57547D4C-4813-46FF-A301-989B9412F680}" type="sibTrans" cxnId="{8BD84022-C572-4346-AE7A-16553427BBFA}">
      <dgm:prSet/>
      <dgm:spPr/>
      <dgm:t>
        <a:bodyPr/>
        <a:lstStyle/>
        <a:p>
          <a:pPr latinLnBrk="1"/>
          <a:endParaRPr lang="ko-KR" altLang="en-US" sz="1800"/>
        </a:p>
      </dgm:t>
    </dgm:pt>
    <dgm:pt modelId="{578409DD-BA5E-4B6D-9B66-14696843A08F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입고처리</a:t>
          </a:r>
          <a:endParaRPr lang="ko-KR" altLang="en-US" sz="1800" dirty="0"/>
        </a:p>
      </dgm:t>
    </dgm:pt>
    <dgm:pt modelId="{A7129884-4D4B-47FA-B8AD-90214B58E757}" type="parTrans" cxnId="{218880A8-F46E-4509-BCF7-85991436C873}">
      <dgm:prSet/>
      <dgm:spPr/>
      <dgm:t>
        <a:bodyPr/>
        <a:lstStyle/>
        <a:p>
          <a:pPr latinLnBrk="1"/>
          <a:endParaRPr lang="ko-KR" altLang="en-US" sz="1800"/>
        </a:p>
      </dgm:t>
    </dgm:pt>
    <dgm:pt modelId="{F2CD88D8-2649-4F1E-B63C-3C495F4F9C4A}" type="sibTrans" cxnId="{218880A8-F46E-4509-BCF7-85991436C873}">
      <dgm:prSet/>
      <dgm:spPr/>
      <dgm:t>
        <a:bodyPr/>
        <a:lstStyle/>
        <a:p>
          <a:pPr latinLnBrk="1"/>
          <a:endParaRPr lang="ko-KR" altLang="en-US" sz="1800"/>
        </a:p>
      </dgm:t>
    </dgm:pt>
    <dgm:pt modelId="{B783AD84-E782-4E9A-8256-C787A2625FC5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배송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바코드 매핑</a:t>
          </a:r>
          <a:r>
            <a:rPr lang="en-US" altLang="ko-KR" sz="1800" dirty="0" smtClean="0"/>
            <a:t>)</a:t>
          </a:r>
          <a:r>
            <a:rPr lang="ko-KR" altLang="en-US" sz="1800" dirty="0" smtClean="0"/>
            <a:t>처리</a:t>
          </a:r>
          <a:endParaRPr lang="ko-KR" altLang="en-US" sz="1800" dirty="0"/>
        </a:p>
      </dgm:t>
    </dgm:pt>
    <dgm:pt modelId="{93E1CD1F-B6FE-4D55-A32C-644A368D4895}" type="parTrans" cxnId="{0F8F291D-7D02-4949-BEE9-F188B986DFDF}">
      <dgm:prSet/>
      <dgm:spPr/>
      <dgm:t>
        <a:bodyPr/>
        <a:lstStyle/>
        <a:p>
          <a:pPr latinLnBrk="1"/>
          <a:endParaRPr lang="ko-KR" altLang="en-US" sz="1800"/>
        </a:p>
      </dgm:t>
    </dgm:pt>
    <dgm:pt modelId="{6B41784B-B725-45AE-8623-16198F288695}" type="sibTrans" cxnId="{0F8F291D-7D02-4949-BEE9-F188B986DFDF}">
      <dgm:prSet/>
      <dgm:spPr/>
      <dgm:t>
        <a:bodyPr/>
        <a:lstStyle/>
        <a:p>
          <a:pPr latinLnBrk="1"/>
          <a:endParaRPr lang="ko-KR" altLang="en-US" sz="1800"/>
        </a:p>
      </dgm:t>
    </dgm:pt>
    <dgm:pt modelId="{6564C237-2C76-441C-AE28-B12A58DA1B4E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재고조사</a:t>
          </a:r>
          <a:endParaRPr lang="ko-KR" altLang="en-US" sz="1800" dirty="0"/>
        </a:p>
      </dgm:t>
    </dgm:pt>
    <dgm:pt modelId="{7EA12E13-FC0F-495A-B7F3-2A84D3D449FC}" type="parTrans" cxnId="{68DF5B59-275A-4E77-AF3F-FCD661888B7A}">
      <dgm:prSet/>
      <dgm:spPr/>
      <dgm:t>
        <a:bodyPr/>
        <a:lstStyle/>
        <a:p>
          <a:pPr latinLnBrk="1"/>
          <a:endParaRPr lang="ko-KR" altLang="en-US" sz="1800"/>
        </a:p>
      </dgm:t>
    </dgm:pt>
    <dgm:pt modelId="{14AAED6A-5B7F-4AA7-88C0-A7CDE206E4C1}" type="sibTrans" cxnId="{68DF5B59-275A-4E77-AF3F-FCD661888B7A}">
      <dgm:prSet/>
      <dgm:spPr/>
      <dgm:t>
        <a:bodyPr/>
        <a:lstStyle/>
        <a:p>
          <a:pPr latinLnBrk="1"/>
          <a:endParaRPr lang="ko-KR" altLang="en-US" sz="1800"/>
        </a:p>
      </dgm:t>
    </dgm:pt>
    <dgm:pt modelId="{45FF4482-8D20-4F8D-BFEE-46C16A06CAC1}" type="pres">
      <dgm:prSet presAssocID="{2E99D430-C5B3-4D4F-8A44-796C8DABE4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EC185C-B078-42D3-900F-B0B91558FBE1}" type="pres">
      <dgm:prSet presAssocID="{B915DD75-C880-46B2-BFA2-CC584F6E97B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B63FF-EF0E-4D7B-A121-6D631E8E5A4E}" type="pres">
      <dgm:prSet presAssocID="{B915DD75-C880-46B2-BFA2-CC584F6E97B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F43BE611-12EA-460F-BA42-5B39102D1E05}" type="pres">
      <dgm:prSet presAssocID="{B915DD75-C880-46B2-BFA2-CC584F6E97BD}" presName="rootText1" presStyleLbl="node0" presStyleIdx="0" presStyleCnt="1" custScaleX="56448" custScaleY="75132" custLinFactNeighborX="-12333" custLinFactNeighborY="34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8D2880-B72F-4866-9D95-3AC3162933B0}" type="pres">
      <dgm:prSet presAssocID="{B915DD75-C880-46B2-BFA2-CC584F6E97B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41BDB9A-B4C3-4946-B664-E6B048AE3C6F}" type="pres">
      <dgm:prSet presAssocID="{B915DD75-C880-46B2-BFA2-CC584F6E97B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4183A076-1574-4638-AD53-4ED4C8C33D2B}" type="pres">
      <dgm:prSet presAssocID="{3C485009-EECE-4EA4-9B28-5385C6B444DB}" presName="Name64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B82D241-BBDB-425A-A033-6F68FE0F4DAC}" type="pres">
      <dgm:prSet presAssocID="{18C995F3-55A3-47B1-88A2-B488574CA57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7D5CAD-9A23-4CA1-8E79-ED643D4ACF4A}" type="pres">
      <dgm:prSet presAssocID="{18C995F3-55A3-47B1-88A2-B488574CA57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2C9DCCC-8C2E-4523-8751-B2122FBE1469}" type="pres">
      <dgm:prSet presAssocID="{18C995F3-55A3-47B1-88A2-B488574CA57A}" presName="rootText" presStyleLbl="node2" presStyleIdx="0" presStyleCnt="4" custScaleX="100001" custScaleY="82645" custLinFactNeighborX="-6715" custLinFactNeighborY="-64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A5268F-320E-4BCB-BD00-96119D1B5EF1}" type="pres">
      <dgm:prSet presAssocID="{18C995F3-55A3-47B1-88A2-B488574CA57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5788BF2-DA29-49EA-9E65-2336C9A02D09}" type="pres">
      <dgm:prSet presAssocID="{18C995F3-55A3-47B1-88A2-B488574CA57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A1289D-C946-41C1-B04A-093035A6E4C6}" type="pres">
      <dgm:prSet presAssocID="{18C995F3-55A3-47B1-88A2-B488574CA57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302AA52-5253-45BC-9A93-6946800A7FF0}" type="pres">
      <dgm:prSet presAssocID="{A7129884-4D4B-47FA-B8AD-90214B58E757}" presName="Name64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186B452-44B6-42E4-99A1-2614F261AF3B}" type="pres">
      <dgm:prSet presAssocID="{578409DD-BA5E-4B6D-9B66-14696843A08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C8FDC1-6242-4C74-95F5-D8C0B7EF422D}" type="pres">
      <dgm:prSet presAssocID="{578409DD-BA5E-4B6D-9B66-14696843A08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2D54418-B125-40BA-9B63-ED5BF944112A}" type="pres">
      <dgm:prSet presAssocID="{578409DD-BA5E-4B6D-9B66-14696843A08F}" presName="rootText" presStyleLbl="node2" presStyleIdx="1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49ADF2-E733-40C4-8CD1-8934BA51A32E}" type="pres">
      <dgm:prSet presAssocID="{578409DD-BA5E-4B6D-9B66-14696843A08F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ED82C5C-3293-492F-80EA-42F47023D96E}" type="pres">
      <dgm:prSet presAssocID="{578409DD-BA5E-4B6D-9B66-14696843A08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C1F074E-CF5F-4FEF-829F-EDC9A19AF6CA}" type="pres">
      <dgm:prSet presAssocID="{578409DD-BA5E-4B6D-9B66-14696843A08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8AFF104-42F0-4109-883F-CBB1FA893586}" type="pres">
      <dgm:prSet presAssocID="{93E1CD1F-B6FE-4D55-A32C-644A368D4895}" presName="Name64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FCC718-81AF-420E-ABD2-5A78942B9E94}" type="pres">
      <dgm:prSet presAssocID="{B783AD84-E782-4E9A-8256-C787A2625FC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A23C31-84E1-4FD6-85DC-761E6E58D544}" type="pres">
      <dgm:prSet presAssocID="{B783AD84-E782-4E9A-8256-C787A2625FC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5E173AE-B8F9-4A65-82AA-3BC255EADE2C}" type="pres">
      <dgm:prSet presAssocID="{B783AD84-E782-4E9A-8256-C787A2625FC5}" presName="rootText" presStyleLbl="node2" presStyleIdx="2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352908-A49C-40FF-9AC4-E77462C9B3C4}" type="pres">
      <dgm:prSet presAssocID="{B783AD84-E782-4E9A-8256-C787A2625FC5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4F0D03-BB27-4207-8CC0-C5F6AB1148BE}" type="pres">
      <dgm:prSet presAssocID="{B783AD84-E782-4E9A-8256-C787A2625FC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D498B9-52FF-49DE-A480-0E8888EDF86C}" type="pres">
      <dgm:prSet presAssocID="{B783AD84-E782-4E9A-8256-C787A2625FC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6A27089-4700-4C9C-9EB2-1A3DAF75308E}" type="pres">
      <dgm:prSet presAssocID="{7EA12E13-FC0F-495A-B7F3-2A84D3D449FC}" presName="Name64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5C3189-1A9E-4FE1-ACEF-D200FB416BAF}" type="pres">
      <dgm:prSet presAssocID="{6564C237-2C76-441C-AE28-B12A58DA1B4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8B6B7-06BC-40C5-BE3B-8DD49744E8A1}" type="pres">
      <dgm:prSet presAssocID="{6564C237-2C76-441C-AE28-B12A58DA1B4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4F47DB8-7EC5-4759-BD3C-558630859D88}" type="pres">
      <dgm:prSet presAssocID="{6564C237-2C76-441C-AE28-B12A58DA1B4E}" presName="rootText" presStyleLbl="node2" presStyleIdx="3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F43A22-BA22-4A2A-8E8F-F358AF0AB75D}" type="pres">
      <dgm:prSet presAssocID="{6564C237-2C76-441C-AE28-B12A58DA1B4E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31B5BD6-836E-41AB-97B2-86662B437330}" type="pres">
      <dgm:prSet presAssocID="{6564C237-2C76-441C-AE28-B12A58DA1B4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F86DFB9-42E5-4E70-97F8-00A05CC6D2B8}" type="pres">
      <dgm:prSet presAssocID="{6564C237-2C76-441C-AE28-B12A58DA1B4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A1C6B5-ED52-4FD3-86F3-2440A2DE1DAB}" type="pres">
      <dgm:prSet presAssocID="{B915DD75-C880-46B2-BFA2-CC584F6E97BD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9B5711E-83EE-4C55-806E-A3A8A5254564}" type="presOf" srcId="{B915DD75-C880-46B2-BFA2-CC584F6E97BD}" destId="{F43BE611-12EA-460F-BA42-5B39102D1E05}" srcOrd="0" destOrd="0" presId="urn:microsoft.com/office/officeart/2009/3/layout/HorizontalOrganizationChart"/>
    <dgm:cxn modelId="{AAE04924-FBA6-4F01-BCB5-A605F72D74EE}" type="presOf" srcId="{578409DD-BA5E-4B6D-9B66-14696843A08F}" destId="{4B49ADF2-E733-40C4-8CD1-8934BA51A32E}" srcOrd="1" destOrd="0" presId="urn:microsoft.com/office/officeart/2009/3/layout/HorizontalOrganizationChart"/>
    <dgm:cxn modelId="{75C4D294-5CC5-4251-852B-73D305B9B23B}" type="presOf" srcId="{3C485009-EECE-4EA4-9B28-5385C6B444DB}" destId="{4183A076-1574-4638-AD53-4ED4C8C33D2B}" srcOrd="0" destOrd="0" presId="urn:microsoft.com/office/officeart/2009/3/layout/HorizontalOrganizationChart"/>
    <dgm:cxn modelId="{4500C5AF-E660-4053-B9E6-D81CD20D0FDF}" type="presOf" srcId="{B915DD75-C880-46B2-BFA2-CC584F6E97BD}" destId="{258D2880-B72F-4866-9D95-3AC3162933B0}" srcOrd="1" destOrd="0" presId="urn:microsoft.com/office/officeart/2009/3/layout/HorizontalOrganizationChart"/>
    <dgm:cxn modelId="{B3F0088D-47C5-4D94-8D88-A789640A2627}" type="presOf" srcId="{6564C237-2C76-441C-AE28-B12A58DA1B4E}" destId="{14F47DB8-7EC5-4759-BD3C-558630859D88}" srcOrd="0" destOrd="0" presId="urn:microsoft.com/office/officeart/2009/3/layout/HorizontalOrganizationChart"/>
    <dgm:cxn modelId="{BD87C8D5-DB91-4971-9116-5CFA712E752B}" type="presOf" srcId="{578409DD-BA5E-4B6D-9B66-14696843A08F}" destId="{D2D54418-B125-40BA-9B63-ED5BF944112A}" srcOrd="0" destOrd="0" presId="urn:microsoft.com/office/officeart/2009/3/layout/HorizontalOrganizationChart"/>
    <dgm:cxn modelId="{A7B20C02-8B1C-406F-AD56-7ACE58824A24}" type="presOf" srcId="{6564C237-2C76-441C-AE28-B12A58DA1B4E}" destId="{63F43A22-BA22-4A2A-8E8F-F358AF0AB75D}" srcOrd="1" destOrd="0" presId="urn:microsoft.com/office/officeart/2009/3/layout/HorizontalOrganizationChart"/>
    <dgm:cxn modelId="{F3D5F6C8-7BBD-4D6B-82EE-3A6A01332D8D}" type="presOf" srcId="{A7129884-4D4B-47FA-B8AD-90214B58E757}" destId="{9302AA52-5253-45BC-9A93-6946800A7FF0}" srcOrd="0" destOrd="0" presId="urn:microsoft.com/office/officeart/2009/3/layout/HorizontalOrganizationChart"/>
    <dgm:cxn modelId="{C8589DE8-D84D-471B-9D1D-8987BED9C46F}" type="presOf" srcId="{93E1CD1F-B6FE-4D55-A32C-644A368D4895}" destId="{88AFF104-42F0-4109-883F-CBB1FA893586}" srcOrd="0" destOrd="0" presId="urn:microsoft.com/office/officeart/2009/3/layout/HorizontalOrganizationChart"/>
    <dgm:cxn modelId="{2726B70F-FD20-465D-ACBE-8ED1E1B23D71}" type="presOf" srcId="{2E99D430-C5B3-4D4F-8A44-796C8DABE4C5}" destId="{45FF4482-8D20-4F8D-BFEE-46C16A06CAC1}" srcOrd="0" destOrd="0" presId="urn:microsoft.com/office/officeart/2009/3/layout/HorizontalOrganizationChart"/>
    <dgm:cxn modelId="{0F8F291D-7D02-4949-BEE9-F188B986DFDF}" srcId="{B915DD75-C880-46B2-BFA2-CC584F6E97BD}" destId="{B783AD84-E782-4E9A-8256-C787A2625FC5}" srcOrd="2" destOrd="0" parTransId="{93E1CD1F-B6FE-4D55-A32C-644A368D4895}" sibTransId="{6B41784B-B725-45AE-8623-16198F288695}"/>
    <dgm:cxn modelId="{218880A8-F46E-4509-BCF7-85991436C873}" srcId="{B915DD75-C880-46B2-BFA2-CC584F6E97BD}" destId="{578409DD-BA5E-4B6D-9B66-14696843A08F}" srcOrd="1" destOrd="0" parTransId="{A7129884-4D4B-47FA-B8AD-90214B58E757}" sibTransId="{F2CD88D8-2649-4F1E-B63C-3C495F4F9C4A}"/>
    <dgm:cxn modelId="{239BD0F7-B790-4954-B5F7-636DA88EED13}" srcId="{2E99D430-C5B3-4D4F-8A44-796C8DABE4C5}" destId="{B915DD75-C880-46B2-BFA2-CC584F6E97BD}" srcOrd="0" destOrd="0" parTransId="{CE05338A-AE34-415B-881A-4FD82DDFC588}" sibTransId="{A1942985-0D51-40D6-A9A2-F2F73DE87084}"/>
    <dgm:cxn modelId="{57450A29-4A3E-413D-9B86-5918D3DC50AE}" type="presOf" srcId="{7EA12E13-FC0F-495A-B7F3-2A84D3D449FC}" destId="{66A27089-4700-4C9C-9EB2-1A3DAF75308E}" srcOrd="0" destOrd="0" presId="urn:microsoft.com/office/officeart/2009/3/layout/HorizontalOrganizationChart"/>
    <dgm:cxn modelId="{E79ED796-840F-4B98-B425-2F43E65A7464}" type="presOf" srcId="{B783AD84-E782-4E9A-8256-C787A2625FC5}" destId="{69352908-A49C-40FF-9AC4-E77462C9B3C4}" srcOrd="1" destOrd="0" presId="urn:microsoft.com/office/officeart/2009/3/layout/HorizontalOrganizationChart"/>
    <dgm:cxn modelId="{68DF5B59-275A-4E77-AF3F-FCD661888B7A}" srcId="{B915DD75-C880-46B2-BFA2-CC584F6E97BD}" destId="{6564C237-2C76-441C-AE28-B12A58DA1B4E}" srcOrd="3" destOrd="0" parTransId="{7EA12E13-FC0F-495A-B7F3-2A84D3D449FC}" sibTransId="{14AAED6A-5B7F-4AA7-88C0-A7CDE206E4C1}"/>
    <dgm:cxn modelId="{D12D93DC-CD82-4275-BFF0-49E8E5433119}" type="presOf" srcId="{18C995F3-55A3-47B1-88A2-B488574CA57A}" destId="{99A5268F-320E-4BCB-BD00-96119D1B5EF1}" srcOrd="1" destOrd="0" presId="urn:microsoft.com/office/officeart/2009/3/layout/HorizontalOrganizationChart"/>
    <dgm:cxn modelId="{FB033CED-02C4-4737-B654-F9B23879D8A3}" type="presOf" srcId="{18C995F3-55A3-47B1-88A2-B488574CA57A}" destId="{22C9DCCC-8C2E-4523-8751-B2122FBE1469}" srcOrd="0" destOrd="0" presId="urn:microsoft.com/office/officeart/2009/3/layout/HorizontalOrganizationChart"/>
    <dgm:cxn modelId="{8BD84022-C572-4346-AE7A-16553427BBFA}" srcId="{B915DD75-C880-46B2-BFA2-CC584F6E97BD}" destId="{18C995F3-55A3-47B1-88A2-B488574CA57A}" srcOrd="0" destOrd="0" parTransId="{3C485009-EECE-4EA4-9B28-5385C6B444DB}" sibTransId="{57547D4C-4813-46FF-A301-989B9412F680}"/>
    <dgm:cxn modelId="{53A90E6E-260A-429A-B04B-0AF464FB7CDF}" type="presOf" srcId="{B783AD84-E782-4E9A-8256-C787A2625FC5}" destId="{75E173AE-B8F9-4A65-82AA-3BC255EADE2C}" srcOrd="0" destOrd="0" presId="urn:microsoft.com/office/officeart/2009/3/layout/HorizontalOrganizationChart"/>
    <dgm:cxn modelId="{BAA039D4-3F47-4C7A-B9F7-3D430C826802}" type="presParOf" srcId="{45FF4482-8D20-4F8D-BFEE-46C16A06CAC1}" destId="{06EC185C-B078-42D3-900F-B0B91558FBE1}" srcOrd="0" destOrd="0" presId="urn:microsoft.com/office/officeart/2009/3/layout/HorizontalOrganizationChart"/>
    <dgm:cxn modelId="{80A4F12E-7DFD-402C-97BF-C762613E6C51}" type="presParOf" srcId="{06EC185C-B078-42D3-900F-B0B91558FBE1}" destId="{D5DB63FF-EF0E-4D7B-A121-6D631E8E5A4E}" srcOrd="0" destOrd="0" presId="urn:microsoft.com/office/officeart/2009/3/layout/HorizontalOrganizationChart"/>
    <dgm:cxn modelId="{09742EF1-E875-47C2-85C5-DD9068EB7255}" type="presParOf" srcId="{D5DB63FF-EF0E-4D7B-A121-6D631E8E5A4E}" destId="{F43BE611-12EA-460F-BA42-5B39102D1E05}" srcOrd="0" destOrd="0" presId="urn:microsoft.com/office/officeart/2009/3/layout/HorizontalOrganizationChart"/>
    <dgm:cxn modelId="{A4910403-8903-4801-8790-07242FD97D21}" type="presParOf" srcId="{D5DB63FF-EF0E-4D7B-A121-6D631E8E5A4E}" destId="{258D2880-B72F-4866-9D95-3AC3162933B0}" srcOrd="1" destOrd="0" presId="urn:microsoft.com/office/officeart/2009/3/layout/HorizontalOrganizationChart"/>
    <dgm:cxn modelId="{861A86EF-2249-4313-82B3-FC34D576F099}" type="presParOf" srcId="{06EC185C-B078-42D3-900F-B0B91558FBE1}" destId="{541BDB9A-B4C3-4946-B664-E6B048AE3C6F}" srcOrd="1" destOrd="0" presId="urn:microsoft.com/office/officeart/2009/3/layout/HorizontalOrganizationChart"/>
    <dgm:cxn modelId="{E6F123B3-401E-4C94-934D-F3B39E0835EF}" type="presParOf" srcId="{541BDB9A-B4C3-4946-B664-E6B048AE3C6F}" destId="{4183A076-1574-4638-AD53-4ED4C8C33D2B}" srcOrd="0" destOrd="0" presId="urn:microsoft.com/office/officeart/2009/3/layout/HorizontalOrganizationChart"/>
    <dgm:cxn modelId="{6B5CCC3D-F882-420F-A3A7-CC12D4E3B22C}" type="presParOf" srcId="{541BDB9A-B4C3-4946-B664-E6B048AE3C6F}" destId="{BB82D241-BBDB-425A-A033-6F68FE0F4DAC}" srcOrd="1" destOrd="0" presId="urn:microsoft.com/office/officeart/2009/3/layout/HorizontalOrganizationChart"/>
    <dgm:cxn modelId="{404CFFCA-D75B-4E2F-A98A-50CFDE7548E7}" type="presParOf" srcId="{BB82D241-BBDB-425A-A033-6F68FE0F4DAC}" destId="{197D5CAD-9A23-4CA1-8E79-ED643D4ACF4A}" srcOrd="0" destOrd="0" presId="urn:microsoft.com/office/officeart/2009/3/layout/HorizontalOrganizationChart"/>
    <dgm:cxn modelId="{22C806AE-2976-4E00-AF66-8120B1FAE839}" type="presParOf" srcId="{197D5CAD-9A23-4CA1-8E79-ED643D4ACF4A}" destId="{22C9DCCC-8C2E-4523-8751-B2122FBE1469}" srcOrd="0" destOrd="0" presId="urn:microsoft.com/office/officeart/2009/3/layout/HorizontalOrganizationChart"/>
    <dgm:cxn modelId="{43AB29F1-3FA7-4F57-91B9-A55BD82FB766}" type="presParOf" srcId="{197D5CAD-9A23-4CA1-8E79-ED643D4ACF4A}" destId="{99A5268F-320E-4BCB-BD00-96119D1B5EF1}" srcOrd="1" destOrd="0" presId="urn:microsoft.com/office/officeart/2009/3/layout/HorizontalOrganizationChart"/>
    <dgm:cxn modelId="{47434A20-2063-42BF-8FFA-F4F63A443198}" type="presParOf" srcId="{BB82D241-BBDB-425A-A033-6F68FE0F4DAC}" destId="{45788BF2-DA29-49EA-9E65-2336C9A02D09}" srcOrd="1" destOrd="0" presId="urn:microsoft.com/office/officeart/2009/3/layout/HorizontalOrganizationChart"/>
    <dgm:cxn modelId="{B290260E-E01E-4728-AA5F-01683DB20247}" type="presParOf" srcId="{BB82D241-BBDB-425A-A033-6F68FE0F4DAC}" destId="{04A1289D-C946-41C1-B04A-093035A6E4C6}" srcOrd="2" destOrd="0" presId="urn:microsoft.com/office/officeart/2009/3/layout/HorizontalOrganizationChart"/>
    <dgm:cxn modelId="{4B026388-0672-46B5-A30E-7E05DE656D45}" type="presParOf" srcId="{541BDB9A-B4C3-4946-B664-E6B048AE3C6F}" destId="{9302AA52-5253-45BC-9A93-6946800A7FF0}" srcOrd="2" destOrd="0" presId="urn:microsoft.com/office/officeart/2009/3/layout/HorizontalOrganizationChart"/>
    <dgm:cxn modelId="{C5660C02-89BA-4384-A339-C54AA2CB1C4F}" type="presParOf" srcId="{541BDB9A-B4C3-4946-B664-E6B048AE3C6F}" destId="{B186B452-44B6-42E4-99A1-2614F261AF3B}" srcOrd="3" destOrd="0" presId="urn:microsoft.com/office/officeart/2009/3/layout/HorizontalOrganizationChart"/>
    <dgm:cxn modelId="{E557B247-03F5-437B-8BAC-E878DA5E8915}" type="presParOf" srcId="{B186B452-44B6-42E4-99A1-2614F261AF3B}" destId="{27C8FDC1-6242-4C74-95F5-D8C0B7EF422D}" srcOrd="0" destOrd="0" presId="urn:microsoft.com/office/officeart/2009/3/layout/HorizontalOrganizationChart"/>
    <dgm:cxn modelId="{10D5582A-CDEC-41E0-83C0-F9F28984EA94}" type="presParOf" srcId="{27C8FDC1-6242-4C74-95F5-D8C0B7EF422D}" destId="{D2D54418-B125-40BA-9B63-ED5BF944112A}" srcOrd="0" destOrd="0" presId="urn:microsoft.com/office/officeart/2009/3/layout/HorizontalOrganizationChart"/>
    <dgm:cxn modelId="{968D214A-34A5-4776-9DA1-08537000B087}" type="presParOf" srcId="{27C8FDC1-6242-4C74-95F5-D8C0B7EF422D}" destId="{4B49ADF2-E733-40C4-8CD1-8934BA51A32E}" srcOrd="1" destOrd="0" presId="urn:microsoft.com/office/officeart/2009/3/layout/HorizontalOrganizationChart"/>
    <dgm:cxn modelId="{6FF6C2FD-F864-4CFC-89AE-7B42655F2355}" type="presParOf" srcId="{B186B452-44B6-42E4-99A1-2614F261AF3B}" destId="{6ED82C5C-3293-492F-80EA-42F47023D96E}" srcOrd="1" destOrd="0" presId="urn:microsoft.com/office/officeart/2009/3/layout/HorizontalOrganizationChart"/>
    <dgm:cxn modelId="{C43CA038-84FB-4657-A316-9D1FF334C371}" type="presParOf" srcId="{B186B452-44B6-42E4-99A1-2614F261AF3B}" destId="{0C1F074E-CF5F-4FEF-829F-EDC9A19AF6CA}" srcOrd="2" destOrd="0" presId="urn:microsoft.com/office/officeart/2009/3/layout/HorizontalOrganizationChart"/>
    <dgm:cxn modelId="{E95B7F40-087E-4BC1-A074-6DBD18625690}" type="presParOf" srcId="{541BDB9A-B4C3-4946-B664-E6B048AE3C6F}" destId="{88AFF104-42F0-4109-883F-CBB1FA893586}" srcOrd="4" destOrd="0" presId="urn:microsoft.com/office/officeart/2009/3/layout/HorizontalOrganizationChart"/>
    <dgm:cxn modelId="{96482166-41C0-4A41-9728-F8F047728BAB}" type="presParOf" srcId="{541BDB9A-B4C3-4946-B664-E6B048AE3C6F}" destId="{2BFCC718-81AF-420E-ABD2-5A78942B9E94}" srcOrd="5" destOrd="0" presId="urn:microsoft.com/office/officeart/2009/3/layout/HorizontalOrganizationChart"/>
    <dgm:cxn modelId="{3362F4C0-116C-4086-8D1C-9D520A3491F7}" type="presParOf" srcId="{2BFCC718-81AF-420E-ABD2-5A78942B9E94}" destId="{27A23C31-84E1-4FD6-85DC-761E6E58D544}" srcOrd="0" destOrd="0" presId="urn:microsoft.com/office/officeart/2009/3/layout/HorizontalOrganizationChart"/>
    <dgm:cxn modelId="{41BD3310-F50C-4E84-98DC-5AA87EE2D787}" type="presParOf" srcId="{27A23C31-84E1-4FD6-85DC-761E6E58D544}" destId="{75E173AE-B8F9-4A65-82AA-3BC255EADE2C}" srcOrd="0" destOrd="0" presId="urn:microsoft.com/office/officeart/2009/3/layout/HorizontalOrganizationChart"/>
    <dgm:cxn modelId="{E4117459-7A62-4D7A-A53D-6CB914166650}" type="presParOf" srcId="{27A23C31-84E1-4FD6-85DC-761E6E58D544}" destId="{69352908-A49C-40FF-9AC4-E77462C9B3C4}" srcOrd="1" destOrd="0" presId="urn:microsoft.com/office/officeart/2009/3/layout/HorizontalOrganizationChart"/>
    <dgm:cxn modelId="{79AB08A0-5B37-49BC-9299-2C17F3F751FF}" type="presParOf" srcId="{2BFCC718-81AF-420E-ABD2-5A78942B9E94}" destId="{174F0D03-BB27-4207-8CC0-C5F6AB1148BE}" srcOrd="1" destOrd="0" presId="urn:microsoft.com/office/officeart/2009/3/layout/HorizontalOrganizationChart"/>
    <dgm:cxn modelId="{69B9703E-A974-4850-BEFD-51CD921193CF}" type="presParOf" srcId="{2BFCC718-81AF-420E-ABD2-5A78942B9E94}" destId="{B6D498B9-52FF-49DE-A480-0E8888EDF86C}" srcOrd="2" destOrd="0" presId="urn:microsoft.com/office/officeart/2009/3/layout/HorizontalOrganizationChart"/>
    <dgm:cxn modelId="{B1455F09-0B9E-4EFE-A78E-9DE55F97B512}" type="presParOf" srcId="{541BDB9A-B4C3-4946-B664-E6B048AE3C6F}" destId="{66A27089-4700-4C9C-9EB2-1A3DAF75308E}" srcOrd="6" destOrd="0" presId="urn:microsoft.com/office/officeart/2009/3/layout/HorizontalOrganizationChart"/>
    <dgm:cxn modelId="{B682D8ED-D486-4124-904E-BEC50C7EAA1C}" type="presParOf" srcId="{541BDB9A-B4C3-4946-B664-E6B048AE3C6F}" destId="{D85C3189-1A9E-4FE1-ACEF-D200FB416BAF}" srcOrd="7" destOrd="0" presId="urn:microsoft.com/office/officeart/2009/3/layout/HorizontalOrganizationChart"/>
    <dgm:cxn modelId="{3D806FDE-2506-4ECF-ABE3-AED61A974B5D}" type="presParOf" srcId="{D85C3189-1A9E-4FE1-ACEF-D200FB416BAF}" destId="{5C78B6B7-06BC-40C5-BE3B-8DD49744E8A1}" srcOrd="0" destOrd="0" presId="urn:microsoft.com/office/officeart/2009/3/layout/HorizontalOrganizationChart"/>
    <dgm:cxn modelId="{13C9F29D-4B65-41B5-94C0-431DCFEB4AA6}" type="presParOf" srcId="{5C78B6B7-06BC-40C5-BE3B-8DD49744E8A1}" destId="{14F47DB8-7EC5-4759-BD3C-558630859D88}" srcOrd="0" destOrd="0" presId="urn:microsoft.com/office/officeart/2009/3/layout/HorizontalOrganizationChart"/>
    <dgm:cxn modelId="{11B27E81-9852-41F7-B196-1489FAFDA5F7}" type="presParOf" srcId="{5C78B6B7-06BC-40C5-BE3B-8DD49744E8A1}" destId="{63F43A22-BA22-4A2A-8E8F-F358AF0AB75D}" srcOrd="1" destOrd="0" presId="urn:microsoft.com/office/officeart/2009/3/layout/HorizontalOrganizationChart"/>
    <dgm:cxn modelId="{08FD3E6F-3A16-4885-84D0-CB4BE5C06D46}" type="presParOf" srcId="{D85C3189-1A9E-4FE1-ACEF-D200FB416BAF}" destId="{131B5BD6-836E-41AB-97B2-86662B437330}" srcOrd="1" destOrd="0" presId="urn:microsoft.com/office/officeart/2009/3/layout/HorizontalOrganizationChart"/>
    <dgm:cxn modelId="{F6424AFA-75DA-4685-A487-5E99596359B6}" type="presParOf" srcId="{D85C3189-1A9E-4FE1-ACEF-D200FB416BAF}" destId="{2F86DFB9-42E5-4E70-97F8-00A05CC6D2B8}" srcOrd="2" destOrd="0" presId="urn:microsoft.com/office/officeart/2009/3/layout/HorizontalOrganizationChart"/>
    <dgm:cxn modelId="{FACE8DB1-9D44-45B7-90D0-DED1738986EA}" type="presParOf" srcId="{06EC185C-B078-42D3-900F-B0B91558FBE1}" destId="{FBA1C6B5-ED52-4FD3-86F3-2440A2DE1DA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27089-4700-4C9C-9EB2-1A3DAF75308E}">
      <dsp:nvSpPr>
        <dsp:cNvPr id="0" name=""/>
        <dsp:cNvSpPr/>
      </dsp:nvSpPr>
      <dsp:spPr>
        <a:xfrm>
          <a:off x="1344891" y="2736369"/>
          <a:ext cx="315979" cy="132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26" y="0"/>
              </a:lnTo>
              <a:lnTo>
                <a:pt x="77726" y="1322375"/>
              </a:lnTo>
              <a:lnTo>
                <a:pt x="315979" y="1322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FF104-42F0-4109-883F-CBB1FA893586}">
      <dsp:nvSpPr>
        <dsp:cNvPr id="0" name=""/>
        <dsp:cNvSpPr/>
      </dsp:nvSpPr>
      <dsp:spPr>
        <a:xfrm>
          <a:off x="1344891" y="2736369"/>
          <a:ext cx="315979" cy="42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26" y="0"/>
              </a:lnTo>
              <a:lnTo>
                <a:pt x="77726" y="424000"/>
              </a:lnTo>
              <a:lnTo>
                <a:pt x="315979" y="424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2AA52-5253-45BC-9A93-6946800A7FF0}">
      <dsp:nvSpPr>
        <dsp:cNvPr id="0" name=""/>
        <dsp:cNvSpPr/>
      </dsp:nvSpPr>
      <dsp:spPr>
        <a:xfrm>
          <a:off x="1344891" y="2261996"/>
          <a:ext cx="315979" cy="474373"/>
        </a:xfrm>
        <a:custGeom>
          <a:avLst/>
          <a:gdLst/>
          <a:ahLst/>
          <a:cxnLst/>
          <a:rect l="0" t="0" r="0" b="0"/>
          <a:pathLst>
            <a:path>
              <a:moveTo>
                <a:pt x="0" y="474373"/>
              </a:moveTo>
              <a:lnTo>
                <a:pt x="77726" y="474373"/>
              </a:lnTo>
              <a:lnTo>
                <a:pt x="77726" y="0"/>
              </a:lnTo>
              <a:lnTo>
                <a:pt x="31597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3A076-1574-4638-AD53-4ED4C8C33D2B}">
      <dsp:nvSpPr>
        <dsp:cNvPr id="0" name=""/>
        <dsp:cNvSpPr/>
      </dsp:nvSpPr>
      <dsp:spPr>
        <a:xfrm>
          <a:off x="1344891" y="1316809"/>
          <a:ext cx="317742" cy="1419560"/>
        </a:xfrm>
        <a:custGeom>
          <a:avLst/>
          <a:gdLst/>
          <a:ahLst/>
          <a:cxnLst/>
          <a:rect l="0" t="0" r="0" b="0"/>
          <a:pathLst>
            <a:path>
              <a:moveTo>
                <a:pt x="0" y="1419560"/>
              </a:moveTo>
              <a:lnTo>
                <a:pt x="79489" y="1419560"/>
              </a:lnTo>
              <a:lnTo>
                <a:pt x="79489" y="0"/>
              </a:lnTo>
              <a:lnTo>
                <a:pt x="3177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BE611-12EA-460F-BA42-5B39102D1E05}">
      <dsp:nvSpPr>
        <dsp:cNvPr id="0" name=""/>
        <dsp:cNvSpPr/>
      </dsp:nvSpPr>
      <dsp:spPr>
        <a:xfrm>
          <a:off x="0" y="2463388"/>
          <a:ext cx="1344891" cy="54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모바일</a:t>
          </a:r>
          <a:endParaRPr lang="ko-KR" altLang="en-US" sz="1800" kern="1200" dirty="0"/>
        </a:p>
      </dsp:txBody>
      <dsp:txXfrm>
        <a:off x="0" y="2463388"/>
        <a:ext cx="1344891" cy="545963"/>
      </dsp:txXfrm>
    </dsp:sp>
    <dsp:sp modelId="{22C9DCCC-8C2E-4523-8751-B2122FBE1469}">
      <dsp:nvSpPr>
        <dsp:cNvPr id="0" name=""/>
        <dsp:cNvSpPr/>
      </dsp:nvSpPr>
      <dsp:spPr>
        <a:xfrm>
          <a:off x="1662634" y="1016530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상품정보</a:t>
          </a:r>
          <a:endParaRPr lang="ko-KR" altLang="en-US" sz="1800" kern="1200" dirty="0"/>
        </a:p>
      </dsp:txBody>
      <dsp:txXfrm>
        <a:off x="1662634" y="1016530"/>
        <a:ext cx="2382555" cy="600558"/>
      </dsp:txXfrm>
    </dsp:sp>
    <dsp:sp modelId="{D2D54418-B125-40BA-9B63-ED5BF944112A}">
      <dsp:nvSpPr>
        <dsp:cNvPr id="0" name=""/>
        <dsp:cNvSpPr/>
      </dsp:nvSpPr>
      <dsp:spPr>
        <a:xfrm>
          <a:off x="1660871" y="1961717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입고처리</a:t>
          </a:r>
          <a:endParaRPr lang="ko-KR" altLang="en-US" sz="1800" kern="1200" dirty="0"/>
        </a:p>
      </dsp:txBody>
      <dsp:txXfrm>
        <a:off x="1660871" y="1961717"/>
        <a:ext cx="2382555" cy="600558"/>
      </dsp:txXfrm>
    </dsp:sp>
    <dsp:sp modelId="{75E173AE-B8F9-4A65-82AA-3BC255EADE2C}">
      <dsp:nvSpPr>
        <dsp:cNvPr id="0" name=""/>
        <dsp:cNvSpPr/>
      </dsp:nvSpPr>
      <dsp:spPr>
        <a:xfrm>
          <a:off x="1660871" y="2860091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배송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바코드 매핑</a:t>
          </a:r>
          <a:r>
            <a:rPr lang="en-US" altLang="ko-KR" sz="1800" kern="1200" dirty="0" smtClean="0"/>
            <a:t>)</a:t>
          </a:r>
          <a:r>
            <a:rPr lang="ko-KR" altLang="en-US" sz="1800" kern="1200" dirty="0" smtClean="0"/>
            <a:t>처리</a:t>
          </a:r>
          <a:endParaRPr lang="ko-KR" altLang="en-US" sz="1800" kern="1200" dirty="0"/>
        </a:p>
      </dsp:txBody>
      <dsp:txXfrm>
        <a:off x="1660871" y="2860091"/>
        <a:ext cx="2382555" cy="600558"/>
      </dsp:txXfrm>
    </dsp:sp>
    <dsp:sp modelId="{14F47DB8-7EC5-4759-BD3C-558630859D88}">
      <dsp:nvSpPr>
        <dsp:cNvPr id="0" name=""/>
        <dsp:cNvSpPr/>
      </dsp:nvSpPr>
      <dsp:spPr>
        <a:xfrm>
          <a:off x="1660871" y="3758466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재고조사</a:t>
          </a:r>
          <a:endParaRPr lang="ko-KR" altLang="en-US" sz="1800" kern="1200" dirty="0"/>
        </a:p>
      </dsp:txBody>
      <dsp:txXfrm>
        <a:off x="1660871" y="3758466"/>
        <a:ext cx="2382555" cy="60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881" y="2305931"/>
            <a:ext cx="9728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물류창고</a:t>
            </a:r>
            <a:r>
              <a:rPr lang="en-US" altLang="ko-KR" sz="9600" dirty="0" smtClean="0"/>
              <a:t>(Mobile)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547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29139217"/>
              </p:ext>
            </p:extLst>
          </p:nvPr>
        </p:nvGraphicFramePr>
        <p:xfrm>
          <a:off x="1330281" y="1326776"/>
          <a:ext cx="4206400" cy="54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5881" y="4296999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 상품 수량 바코드 매핑 및 배송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5881" y="528075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물류창고에서 보관중인 재고 정보 제공 및 재고 실사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5881" y="113206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서비스 이용을 위한 로그인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5881" y="243202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검색 및 상세 정보와 이력 내역 제공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5881" y="3449971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납품 배송 중 정보 제공 및 입고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97066" y="1070579"/>
            <a:ext cx="2030555" cy="548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 그 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6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1069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클릭 시 로그인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Check box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후 로그인시 아이디 정보 저장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96" y="1953725"/>
            <a:ext cx="1012132" cy="5107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791" y="2828042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플라자 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물류 서비스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0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5113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현황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PC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사이트와 동일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6200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79587" y="3029696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79587" y="364105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바코드 매핑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처리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8832" y="4896213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조사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80" y="1704839"/>
            <a:ext cx="677453" cy="1989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420" y="3138759"/>
            <a:ext cx="271840" cy="19538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392146" y="4280468"/>
            <a:ext cx="1948815" cy="400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현황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19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1015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상품명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상세내역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팝업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682330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006187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06187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재고 현황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09173" y="2100924"/>
            <a:ext cx="126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ㅇ</a:t>
            </a:r>
            <a:r>
              <a:rPr lang="ko-KR" altLang="en-US" sz="800" b="1" dirty="0" smtClean="0"/>
              <a:t> 상품정보</a:t>
            </a:r>
            <a:endParaRPr lang="ko-KR" altLang="en-US" sz="8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68993"/>
              </p:ext>
            </p:extLst>
          </p:nvPr>
        </p:nvGraphicFramePr>
        <p:xfrm>
          <a:off x="5153468" y="2347145"/>
          <a:ext cx="22420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10000025082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UTP</a:t>
                      </a: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케이블</a:t>
                      </a:r>
                      <a:endParaRPr lang="en-US" altLang="ko-KR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 5e, 4P, 300m,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회색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㈜</a:t>
                      </a:r>
                      <a:r>
                        <a:rPr lang="ko-KR" altLang="en-US" sz="700" b="0" u="none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동일씨엔에스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err="1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r>
                        <a:rPr lang="en-US" altLang="ko-KR" sz="700" b="1" u="none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sz="700" b="0" u="none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69300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품질검사대기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r>
                        <a:rPr lang="en-US" altLang="ko-KR" sz="700" b="1" u="none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372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63575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69642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주문배송대기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72439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반품입고대기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56781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소계</a:t>
                      </a:r>
                      <a:endParaRPr lang="en-US" altLang="ko-KR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400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77187"/>
                  </a:ext>
                </a:extLst>
              </a:tr>
              <a:tr h="191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r>
                        <a:rPr lang="en-US" altLang="ko-KR" sz="700" b="1" u="none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ko-KR" altLang="en-US" sz="700" b="0" u="none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53247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6111365" y="4998518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138859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171245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71245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재고 현황</a:t>
            </a:r>
            <a:endParaRPr lang="ko-KR" altLang="en-US" sz="14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6311"/>
              </p:ext>
            </p:extLst>
          </p:nvPr>
        </p:nvGraphicFramePr>
        <p:xfrm>
          <a:off x="1732865" y="2327694"/>
          <a:ext cx="2557909" cy="232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68">
                  <a:extLst>
                    <a:ext uri="{9D8B030D-6E8A-4147-A177-3AD203B41FA5}">
                      <a16:colId xmlns:a16="http://schemas.microsoft.com/office/drawing/2014/main" val="3922377930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품질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검사대기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과부적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10000025082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UTP</a:t>
                      </a:r>
                      <a:r>
                        <a:rPr lang="ko-KR" altLang="en-US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Cat 5e, 4P, 300m,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회색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동일씨엔에스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10000025082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UTP</a:t>
                      </a:r>
                      <a:r>
                        <a:rPr lang="ko-KR" altLang="en-US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Cat 5e, 4P, 300m,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회색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동일씨엔에스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10000025082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UTP</a:t>
                      </a:r>
                      <a:r>
                        <a:rPr lang="ko-KR" altLang="en-US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Cat 5e, 4P, 300m,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회색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동일씨엔에스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10000025082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UTP</a:t>
                      </a:r>
                      <a:r>
                        <a:rPr lang="ko-KR" altLang="en-US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Cat 5e, 4P, 300m,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회색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동일씨엔에스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39535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2152121" y="289316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0" name="오른쪽으로 구부러진 화살표 49"/>
          <p:cNvSpPr/>
          <p:nvPr/>
        </p:nvSpPr>
        <p:spPr>
          <a:xfrm rot="15286289" flipH="1">
            <a:off x="3531627" y="885639"/>
            <a:ext cx="427851" cy="3008901"/>
          </a:xfrm>
          <a:prstGeom prst="curvedRightArrow">
            <a:avLst>
              <a:gd name="adj1" fmla="val 25000"/>
              <a:gd name="adj2" fmla="val 46310"/>
              <a:gd name="adj3" fmla="val 0"/>
            </a:avLst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21263</TotalTime>
  <Words>219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임상건</cp:lastModifiedBy>
  <cp:revision>1300</cp:revision>
  <dcterms:created xsi:type="dcterms:W3CDTF">2015-09-08T00:55:10Z</dcterms:created>
  <dcterms:modified xsi:type="dcterms:W3CDTF">2017-03-30T05:12:10Z</dcterms:modified>
</cp:coreProperties>
</file>