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90D6-243B-416E-86EA-EE1ABCBBD01B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9958-C654-40E6-9270-7ECF87438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4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3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5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30A7-A9B7-47B6-8CB8-3A43249F24DE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1598-6D9D-4906-9CCA-B45ED55B0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65140" y="3414364"/>
            <a:ext cx="2375358" cy="982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963563" y="1079946"/>
            <a:ext cx="6174338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510424" y="3749665"/>
            <a:ext cx="1801246" cy="110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10423" y="1436705"/>
            <a:ext cx="4910834" cy="1742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3153"/>
              </p:ext>
            </p:extLst>
          </p:nvPr>
        </p:nvGraphicFramePr>
        <p:xfrm>
          <a:off x="348980" y="243590"/>
          <a:ext cx="11484432" cy="243840"/>
        </p:xfrm>
        <a:graphic>
          <a:graphicData uri="http://schemas.openxmlformats.org/drawingml/2006/table">
            <a:tbl>
              <a:tblPr/>
              <a:tblGrid>
                <a:gridCol w="936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납품입고처리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강용준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이의진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52" y="1559451"/>
            <a:ext cx="819150" cy="647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17118" y="1239961"/>
            <a:ext cx="923695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상품 담당자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74208" y="2207151"/>
            <a:ext cx="11898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재고상품등록</a:t>
            </a:r>
            <a:endParaRPr lang="ko-KR" altLang="en-US" sz="1300" b="1" u="sng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8" y="3460899"/>
            <a:ext cx="852869" cy="887445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1809288" y="3200234"/>
            <a:ext cx="923695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공급사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114677" y="4426057"/>
            <a:ext cx="12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재고 출고처리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96" y="2240808"/>
            <a:ext cx="609600" cy="542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714" y="1857809"/>
            <a:ext cx="1211969" cy="620209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7628257" y="923202"/>
            <a:ext cx="923695" cy="319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물류 센타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93532" y="2585350"/>
            <a:ext cx="1189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입고처리 화면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바코드 출력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8734" y="1855418"/>
            <a:ext cx="853149" cy="6132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754" y="1806227"/>
            <a:ext cx="771525" cy="7239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764217" y="2556521"/>
            <a:ext cx="14164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수량 확인 바코드 미 부착 상품에 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바코드 부착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80005" y="2558750"/>
            <a:ext cx="1189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물류 도착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45" idx="3"/>
            <a:endCxn id="16" idx="1"/>
          </p:cNvCxnSpPr>
          <p:nvPr/>
        </p:nvCxnSpPr>
        <p:spPr>
          <a:xfrm flipV="1">
            <a:off x="3440498" y="2512271"/>
            <a:ext cx="688398" cy="13934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" idx="3"/>
            <a:endCxn id="20" idx="1"/>
          </p:cNvCxnSpPr>
          <p:nvPr/>
        </p:nvCxnSpPr>
        <p:spPr>
          <a:xfrm flipV="1">
            <a:off x="4738496" y="2168177"/>
            <a:ext cx="1070258" cy="3440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69287" y="4922054"/>
            <a:ext cx="11898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입고처리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PC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입고 처리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모바일 바코드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679180" y="3848195"/>
            <a:ext cx="1503285" cy="907604"/>
            <a:chOff x="5908544" y="3786987"/>
            <a:chExt cx="1503285" cy="907604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8544" y="3786987"/>
              <a:ext cx="1077769" cy="7726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79150" y="4151742"/>
              <a:ext cx="932679" cy="54284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cxnSp>
        <p:nvCxnSpPr>
          <p:cNvPr id="64" name="직선 화살표 연결선 63"/>
          <p:cNvCxnSpPr>
            <a:stCxn id="20" idx="3"/>
            <a:endCxn id="17" idx="1"/>
          </p:cNvCxnSpPr>
          <p:nvPr/>
        </p:nvCxnSpPr>
        <p:spPr>
          <a:xfrm flipV="1">
            <a:off x="6580279" y="2167914"/>
            <a:ext cx="647435" cy="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7" idx="3"/>
            <a:endCxn id="19" idx="1"/>
          </p:cNvCxnSpPr>
          <p:nvPr/>
        </p:nvCxnSpPr>
        <p:spPr>
          <a:xfrm flipV="1">
            <a:off x="8439683" y="2162019"/>
            <a:ext cx="599051" cy="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" idx="2"/>
            <a:endCxn id="87" idx="0"/>
          </p:cNvCxnSpPr>
          <p:nvPr/>
        </p:nvCxnSpPr>
        <p:spPr>
          <a:xfrm rot="5400000">
            <a:off x="6903101" y="2686925"/>
            <a:ext cx="570687" cy="1554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5637" y="3568480"/>
            <a:ext cx="1053105" cy="83093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214621" y="4409346"/>
            <a:ext cx="1189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입고 대기 창고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구부러진 연결선 76"/>
          <p:cNvCxnSpPr>
            <a:stCxn id="87" idx="3"/>
            <a:endCxn id="74" idx="0"/>
          </p:cNvCxnSpPr>
          <p:nvPr/>
        </p:nvCxnSpPr>
        <p:spPr>
          <a:xfrm flipV="1">
            <a:off x="7311670" y="3568480"/>
            <a:ext cx="1440520" cy="733276"/>
          </a:xfrm>
          <a:prstGeom prst="curvedConnector4">
            <a:avLst>
              <a:gd name="adj1" fmla="val 31723"/>
              <a:gd name="adj2" fmla="val 13117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051" y="5156636"/>
            <a:ext cx="1091452" cy="94628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222770" y="6098089"/>
            <a:ext cx="1440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입고 품질 검사</a:t>
            </a:r>
            <a:endParaRPr lang="ko-KR" altLang="en-US" sz="1300" b="1" u="sng" dirty="0"/>
          </a:p>
        </p:txBody>
      </p:sp>
      <p:cxnSp>
        <p:nvCxnSpPr>
          <p:cNvPr id="92" name="꺾인 연결선 91"/>
          <p:cNvCxnSpPr>
            <a:stCxn id="81" idx="2"/>
            <a:endCxn id="84" idx="0"/>
          </p:cNvCxnSpPr>
          <p:nvPr/>
        </p:nvCxnSpPr>
        <p:spPr>
          <a:xfrm rot="5400000">
            <a:off x="8125815" y="4472919"/>
            <a:ext cx="485680" cy="8817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2920" y="4645556"/>
            <a:ext cx="730547" cy="675744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0002624" y="4421193"/>
            <a:ext cx="671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양품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2920" y="5634236"/>
            <a:ext cx="730547" cy="67574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9988801" y="5437759"/>
            <a:ext cx="738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불량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>
            <a:stCxn id="84" idx="3"/>
            <a:endCxn id="90" idx="1"/>
          </p:cNvCxnSpPr>
          <p:nvPr/>
        </p:nvCxnSpPr>
        <p:spPr>
          <a:xfrm flipV="1">
            <a:off x="8473503" y="4983428"/>
            <a:ext cx="1519417" cy="646351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84" idx="3"/>
            <a:endCxn id="100" idx="1"/>
          </p:cNvCxnSpPr>
          <p:nvPr/>
        </p:nvCxnSpPr>
        <p:spPr>
          <a:xfrm>
            <a:off x="8473503" y="5629779"/>
            <a:ext cx="1519417" cy="34232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752" y="3636452"/>
            <a:ext cx="845711" cy="60785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46328" y="4433225"/>
            <a:ext cx="178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출고 내역 화면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인수증 출력</a:t>
            </a: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</a:rPr>
              <a:t>상품에 바코드 부착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꺾인 연결선 49"/>
          <p:cNvCxnSpPr>
            <a:stCxn id="13" idx="2"/>
            <a:endCxn id="36" idx="0"/>
          </p:cNvCxnSpPr>
          <p:nvPr/>
        </p:nvCxnSpPr>
        <p:spPr>
          <a:xfrm rot="16200000" flipH="1">
            <a:off x="1919780" y="2848877"/>
            <a:ext cx="700695" cy="20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4549692" y="1079946"/>
            <a:ext cx="6109237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30495" y="1786573"/>
            <a:ext cx="1795844" cy="124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17808"/>
              </p:ext>
            </p:extLst>
          </p:nvPr>
        </p:nvGraphicFramePr>
        <p:xfrm>
          <a:off x="348980" y="243590"/>
          <a:ext cx="11484432" cy="243840"/>
        </p:xfrm>
        <a:graphic>
          <a:graphicData uri="http://schemas.openxmlformats.org/drawingml/2006/table">
            <a:tbl>
              <a:tblPr/>
              <a:tblGrid>
                <a:gridCol w="936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반품입고처리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강용준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김성환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908972" y="2455154"/>
            <a:ext cx="923695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고객사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49285" y="923202"/>
            <a:ext cx="923695" cy="319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물류 센타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966315" y="3029706"/>
            <a:ext cx="21092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반품 입고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바코드 스캔 입고처리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반품 수량 입력 입고처리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01" y="1916381"/>
            <a:ext cx="1052861" cy="98786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30897" y="2943767"/>
            <a:ext cx="1189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반품 도착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39" y="1993085"/>
            <a:ext cx="1053105" cy="83093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940688" y="2817623"/>
            <a:ext cx="1189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반품 입고 </a:t>
            </a:r>
            <a:endParaRPr lang="en-US" altLang="ko-KR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대기 창고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22" y="4488980"/>
            <a:ext cx="1091452" cy="94628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203219" y="5468533"/>
            <a:ext cx="1439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반품 품질 검사</a:t>
            </a:r>
            <a:endParaRPr lang="ko-KR" altLang="en-US" sz="1300" b="1" u="sng" dirty="0"/>
          </a:p>
        </p:txBody>
      </p:sp>
      <p:cxnSp>
        <p:nvCxnSpPr>
          <p:cNvPr id="92" name="꺾인 연결선 91"/>
          <p:cNvCxnSpPr>
            <a:stCxn id="81" idx="2"/>
            <a:endCxn id="84" idx="0"/>
          </p:cNvCxnSpPr>
          <p:nvPr/>
        </p:nvCxnSpPr>
        <p:spPr>
          <a:xfrm rot="5400000">
            <a:off x="8096939" y="3050320"/>
            <a:ext cx="1240470" cy="16368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492" y="3977900"/>
            <a:ext cx="730547" cy="675744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9567196" y="3753537"/>
            <a:ext cx="671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양품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492" y="5126234"/>
            <a:ext cx="730547" cy="67574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9553373" y="4929757"/>
            <a:ext cx="738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불량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3" name="구부러진 연결선 102"/>
          <p:cNvCxnSpPr>
            <a:stCxn id="84" idx="3"/>
            <a:endCxn id="90" idx="1"/>
          </p:cNvCxnSpPr>
          <p:nvPr/>
        </p:nvCxnSpPr>
        <p:spPr>
          <a:xfrm flipV="1">
            <a:off x="8444474" y="4315772"/>
            <a:ext cx="1113018" cy="646351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84" idx="3"/>
            <a:endCxn id="100" idx="1"/>
          </p:cNvCxnSpPr>
          <p:nvPr/>
        </p:nvCxnSpPr>
        <p:spPr>
          <a:xfrm>
            <a:off x="8444474" y="4962123"/>
            <a:ext cx="1113018" cy="5019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725" y="1859477"/>
            <a:ext cx="1102232" cy="787308"/>
          </a:xfrm>
          <a:prstGeom prst="rect">
            <a:avLst/>
          </a:prstGeom>
        </p:spPr>
      </p:pic>
      <p:cxnSp>
        <p:nvCxnSpPr>
          <p:cNvPr id="53" name="구부러진 연결선 52"/>
          <p:cNvCxnSpPr>
            <a:stCxn id="45" idx="3"/>
            <a:endCxn id="74" idx="1"/>
          </p:cNvCxnSpPr>
          <p:nvPr/>
        </p:nvCxnSpPr>
        <p:spPr>
          <a:xfrm>
            <a:off x="8726339" y="2407641"/>
            <a:ext cx="331500" cy="910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2356" y="2290489"/>
            <a:ext cx="938464" cy="6745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623" y="4509478"/>
            <a:ext cx="1275948" cy="91139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362549" y="5450445"/>
            <a:ext cx="1709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반품 </a:t>
            </a:r>
            <a:r>
              <a:rPr lang="ko-KR" altLang="en-US" sz="1300" b="1" u="sng" dirty="0" smtClean="0"/>
              <a:t>승인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꺾인 연결선 43"/>
          <p:cNvCxnSpPr>
            <a:stCxn id="47" idx="2"/>
            <a:endCxn id="37" idx="0"/>
          </p:cNvCxnSpPr>
          <p:nvPr/>
        </p:nvCxnSpPr>
        <p:spPr>
          <a:xfrm rot="16200000" flipH="1">
            <a:off x="5096152" y="3735032"/>
            <a:ext cx="1304101" cy="244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7" idx="3"/>
            <a:endCxn id="45" idx="1"/>
          </p:cNvCxnSpPr>
          <p:nvPr/>
        </p:nvCxnSpPr>
        <p:spPr>
          <a:xfrm flipV="1">
            <a:off x="6508571" y="2407641"/>
            <a:ext cx="421924" cy="2557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631107" y="4994748"/>
            <a:ext cx="790595" cy="834743"/>
            <a:chOff x="1743071" y="1032113"/>
            <a:chExt cx="5528415" cy="5434328"/>
          </a:xfrm>
        </p:grpSpPr>
        <p:sp>
          <p:nvSpPr>
            <p:cNvPr id="33" name="직사각형 32"/>
            <p:cNvSpPr/>
            <p:nvPr/>
          </p:nvSpPr>
          <p:spPr>
            <a:xfrm>
              <a:off x="1743071" y="1032113"/>
              <a:ext cx="5528415" cy="54343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38" y="5071179"/>
              <a:ext cx="5479788" cy="132090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6054" y="1047698"/>
              <a:ext cx="5480049" cy="4404362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4453008" y="5892988"/>
            <a:ext cx="149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반품 요청 확인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반품 요청서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구부러진 연결선 13"/>
          <p:cNvCxnSpPr>
            <a:stCxn id="13" idx="3"/>
            <a:endCxn id="33" idx="0"/>
          </p:cNvCxnSpPr>
          <p:nvPr/>
        </p:nvCxnSpPr>
        <p:spPr>
          <a:xfrm>
            <a:off x="2750156" y="3552210"/>
            <a:ext cx="2276249" cy="144253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33" idx="1"/>
            <a:endCxn id="20" idx="1"/>
          </p:cNvCxnSpPr>
          <p:nvPr/>
        </p:nvCxnSpPr>
        <p:spPr>
          <a:xfrm rot="10800000" flipH="1">
            <a:off x="4631107" y="2410316"/>
            <a:ext cx="469594" cy="3001804"/>
          </a:xfrm>
          <a:prstGeom prst="curvedConnector3">
            <a:avLst>
              <a:gd name="adj1" fmla="val -5772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1006" y="2774644"/>
            <a:ext cx="819150" cy="64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197" y="3406016"/>
            <a:ext cx="93195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반품 </a:t>
            </a:r>
            <a:r>
              <a:rPr lang="ko-KR" altLang="en-US" sz="1300" b="1" u="sng" dirty="0" smtClean="0"/>
              <a:t>요청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4895" y="2329139"/>
            <a:ext cx="609600" cy="54292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4715" y="4758677"/>
            <a:ext cx="609600" cy="54292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2996992" y="5066263"/>
            <a:ext cx="208152" cy="244718"/>
            <a:chOff x="1743071" y="1032113"/>
            <a:chExt cx="5528415" cy="5434328"/>
          </a:xfrm>
        </p:grpSpPr>
        <p:sp>
          <p:nvSpPr>
            <p:cNvPr id="59" name="직사각형 58"/>
            <p:cNvSpPr/>
            <p:nvPr/>
          </p:nvSpPr>
          <p:spPr>
            <a:xfrm>
              <a:off x="1743071" y="1032113"/>
              <a:ext cx="5528415" cy="54343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7538" y="5071179"/>
              <a:ext cx="5479788" cy="1320904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6054" y="1047698"/>
              <a:ext cx="5480049" cy="4404362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2866070" y="348160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3164901" y="527411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6372686" y="439197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388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4549692" y="1079946"/>
            <a:ext cx="6109237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46128" y="1784414"/>
            <a:ext cx="1989812" cy="1494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22600"/>
              </p:ext>
            </p:extLst>
          </p:nvPr>
        </p:nvGraphicFramePr>
        <p:xfrm>
          <a:off x="348980" y="243590"/>
          <a:ext cx="11484432" cy="243840"/>
        </p:xfrm>
        <a:graphic>
          <a:graphicData uri="http://schemas.openxmlformats.org/drawingml/2006/table">
            <a:tbl>
              <a:tblPr/>
              <a:tblGrid>
                <a:gridCol w="936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주문출고처리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강용준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06" y="2921597"/>
            <a:ext cx="819150" cy="647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85150" y="3928483"/>
            <a:ext cx="923695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고객사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282" y="3569297"/>
            <a:ext cx="9035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주문 요청</a:t>
            </a:r>
            <a:endParaRPr lang="ko-KR" altLang="en-US" sz="1300" b="1" u="sng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149285" y="923202"/>
            <a:ext cx="923695" cy="319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물류 센타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1948" y="3280343"/>
            <a:ext cx="17093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출고 준비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인수증 출력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출고 수량 분할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꺾인 연결선 51"/>
          <p:cNvCxnSpPr>
            <a:stCxn id="13" idx="3"/>
            <a:endCxn id="45" idx="1"/>
          </p:cNvCxnSpPr>
          <p:nvPr/>
        </p:nvCxnSpPr>
        <p:spPr>
          <a:xfrm flipV="1">
            <a:off x="2808846" y="2531880"/>
            <a:ext cx="2637282" cy="11836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945" y="3028094"/>
            <a:ext cx="1262438" cy="99610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418929" y="4034130"/>
            <a:ext cx="1189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출고 대기 창고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43" y="1895197"/>
            <a:ext cx="1343619" cy="1002226"/>
          </a:xfrm>
          <a:prstGeom prst="rect">
            <a:avLst/>
          </a:prstGeom>
        </p:spPr>
      </p:pic>
      <p:cxnSp>
        <p:nvCxnSpPr>
          <p:cNvPr id="53" name="구부러진 연결선 52"/>
          <p:cNvCxnSpPr>
            <a:stCxn id="45" idx="3"/>
            <a:endCxn id="74" idx="0"/>
          </p:cNvCxnSpPr>
          <p:nvPr/>
        </p:nvCxnSpPr>
        <p:spPr>
          <a:xfrm>
            <a:off x="7435940" y="2531880"/>
            <a:ext cx="1625224" cy="496214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763" y="2286137"/>
            <a:ext cx="736685" cy="95277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35605" y="4301211"/>
            <a:ext cx="1801246" cy="110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704361" y="3771987"/>
            <a:ext cx="4808737" cy="1584496"/>
            <a:chOff x="5908544" y="3159233"/>
            <a:chExt cx="4808737" cy="158449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8544" y="3750891"/>
              <a:ext cx="1384986" cy="9928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4602" y="3159233"/>
              <a:ext cx="932679" cy="54284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5476087" y="5464782"/>
            <a:ext cx="22241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출고 완료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PC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출고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PC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출고 수량 바코드 매핑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모바일 출고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구부러진 연결선 41"/>
          <p:cNvCxnSpPr>
            <a:stCxn id="35" idx="3"/>
            <a:endCxn id="81" idx="2"/>
          </p:cNvCxnSpPr>
          <p:nvPr/>
        </p:nvCxnSpPr>
        <p:spPr>
          <a:xfrm flipV="1">
            <a:off x="7336851" y="4295740"/>
            <a:ext cx="1676989" cy="557562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136" y="4581838"/>
            <a:ext cx="609600" cy="542925"/>
          </a:xfrm>
          <a:prstGeom prst="rect">
            <a:avLst/>
          </a:prstGeom>
        </p:spPr>
      </p:pic>
      <p:cxnSp>
        <p:nvCxnSpPr>
          <p:cNvPr id="44" name="꺾인 연결선 43"/>
          <p:cNvCxnSpPr>
            <a:stCxn id="43" idx="3"/>
            <a:endCxn id="35" idx="1"/>
          </p:cNvCxnSpPr>
          <p:nvPr/>
        </p:nvCxnSpPr>
        <p:spPr>
          <a:xfrm>
            <a:off x="4056736" y="4853301"/>
            <a:ext cx="1478869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3" idx="1"/>
            <a:endCxn id="3" idx="2"/>
          </p:cNvCxnSpPr>
          <p:nvPr/>
        </p:nvCxnSpPr>
        <p:spPr>
          <a:xfrm rot="10800000">
            <a:off x="2346998" y="4247973"/>
            <a:ext cx="1100138" cy="60532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79735" y="4427787"/>
            <a:ext cx="170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모바일 출고 수량 바코드 매핑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90561" y="362039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4549692" y="1079946"/>
            <a:ext cx="6109237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860"/>
              </p:ext>
            </p:extLst>
          </p:nvPr>
        </p:nvGraphicFramePr>
        <p:xfrm>
          <a:off x="348980" y="243590"/>
          <a:ext cx="11484432" cy="243840"/>
        </p:xfrm>
        <a:graphic>
          <a:graphicData uri="http://schemas.openxmlformats.org/drawingml/2006/table">
            <a:tbl>
              <a:tblPr/>
              <a:tblGrid>
                <a:gridCol w="936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불량반환처리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강용준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임상건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7149285" y="923202"/>
            <a:ext cx="923695" cy="319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물류 센타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251969" y="4684269"/>
            <a:ext cx="17093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반환 처리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인수증 출력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재고 조회 페이지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64" y="3527729"/>
            <a:ext cx="1485796" cy="1108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16" y="3816766"/>
            <a:ext cx="609600" cy="542925"/>
          </a:xfrm>
          <a:prstGeom prst="rect">
            <a:avLst/>
          </a:prstGeom>
        </p:spPr>
      </p:pic>
      <p:cxnSp>
        <p:nvCxnSpPr>
          <p:cNvPr id="44" name="꺾인 연결선 43"/>
          <p:cNvCxnSpPr>
            <a:stCxn id="43" idx="3"/>
            <a:endCxn id="7" idx="1"/>
          </p:cNvCxnSpPr>
          <p:nvPr/>
        </p:nvCxnSpPr>
        <p:spPr>
          <a:xfrm flipV="1">
            <a:off x="4195316" y="4081868"/>
            <a:ext cx="2052948" cy="636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3" idx="1"/>
            <a:endCxn id="49" idx="2"/>
          </p:cNvCxnSpPr>
          <p:nvPr/>
        </p:nvCxnSpPr>
        <p:spPr>
          <a:xfrm rot="10800000">
            <a:off x="2652314" y="3903539"/>
            <a:ext cx="933403" cy="18469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353" y="1984817"/>
            <a:ext cx="730547" cy="6757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66234" y="1750240"/>
            <a:ext cx="738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불량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7" name="구부러진 연결선 26"/>
          <p:cNvCxnSpPr>
            <a:stCxn id="7" idx="0"/>
            <a:endCxn id="25" idx="1"/>
          </p:cNvCxnSpPr>
          <p:nvPr/>
        </p:nvCxnSpPr>
        <p:spPr>
          <a:xfrm rot="5400000" flipH="1" flipV="1">
            <a:off x="7128237" y="2185614"/>
            <a:ext cx="1205040" cy="1479191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752" y="2646053"/>
            <a:ext cx="814272" cy="84728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2157905" y="2369426"/>
            <a:ext cx="923695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공급사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024841" y="3441873"/>
            <a:ext cx="125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반환 완료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처리 내용 작성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4278225" y="1079946"/>
            <a:ext cx="6923171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72171" y="1294642"/>
            <a:ext cx="3714748" cy="1335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42765"/>
              </p:ext>
            </p:extLst>
          </p:nvPr>
        </p:nvGraphicFramePr>
        <p:xfrm>
          <a:off x="348980" y="243590"/>
          <a:ext cx="11484432" cy="243840"/>
        </p:xfrm>
        <a:graphic>
          <a:graphicData uri="http://schemas.openxmlformats.org/drawingml/2006/table">
            <a:tbl>
              <a:tblPr/>
              <a:tblGrid>
                <a:gridCol w="936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재고 조사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강용준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박해선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7392172" y="923202"/>
            <a:ext cx="923695" cy="31949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물류 센타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53270" y="4123296"/>
            <a:ext cx="1709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재고조사 등록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69" y="1628028"/>
            <a:ext cx="782214" cy="617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86" y="2935843"/>
            <a:ext cx="1485796" cy="1108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2" name="구부러진 연결선 41"/>
          <p:cNvCxnSpPr>
            <a:stCxn id="22" idx="0"/>
            <a:endCxn id="33" idx="2"/>
          </p:cNvCxnSpPr>
          <p:nvPr/>
        </p:nvCxnSpPr>
        <p:spPr>
          <a:xfrm rot="5400000" flipH="1" flipV="1">
            <a:off x="7640631" y="2754979"/>
            <a:ext cx="313253" cy="64576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5" idx="1"/>
            <a:endCxn id="49" idx="2"/>
          </p:cNvCxnSpPr>
          <p:nvPr/>
        </p:nvCxnSpPr>
        <p:spPr>
          <a:xfrm rot="10800000">
            <a:off x="2170294" y="5031425"/>
            <a:ext cx="6633961" cy="2954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418" y="1590851"/>
            <a:ext cx="730547" cy="6757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54831" y="1327257"/>
            <a:ext cx="738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불량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21760" y="3437985"/>
            <a:ext cx="1117672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운영사 </a:t>
            </a:r>
            <a:r>
              <a:rPr lang="ko-KR" altLang="en-US" sz="1000" dirty="0" err="1" smtClean="0"/>
              <a:t>승인자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42821" y="4739037"/>
            <a:ext cx="125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u="sng" dirty="0" smtClean="0"/>
              <a:t>재고 승인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4346" y="2943893"/>
            <a:ext cx="1801246" cy="110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033102" y="3042423"/>
            <a:ext cx="1503285" cy="907604"/>
            <a:chOff x="5908544" y="3786987"/>
            <a:chExt cx="1503285" cy="90760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8544" y="3786987"/>
              <a:ext cx="1077769" cy="7726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150" y="4151742"/>
              <a:ext cx="932679" cy="54284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29" name="TextBox 28"/>
          <p:cNvSpPr txBox="1"/>
          <p:nvPr/>
        </p:nvSpPr>
        <p:spPr>
          <a:xfrm>
            <a:off x="6804827" y="4050314"/>
            <a:ext cx="20446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재고조사</a:t>
            </a:r>
            <a:r>
              <a:rPr lang="en-US" altLang="ko-KR" sz="1300" b="1" u="sng" dirty="0" smtClean="0"/>
              <a:t>(</a:t>
            </a:r>
            <a:r>
              <a:rPr lang="ko-KR" altLang="en-US" sz="1300" b="1" u="sng" dirty="0" smtClean="0"/>
              <a:t>실사</a:t>
            </a:r>
            <a:r>
              <a:rPr lang="en-US" altLang="ko-KR" sz="1300" b="1" u="sng" dirty="0" smtClean="0"/>
              <a:t>)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PC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재고조사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바코드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모바일 재고조사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바코드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71" y="1598751"/>
            <a:ext cx="730547" cy="6757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83275" y="1374388"/>
            <a:ext cx="671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</a:rPr>
              <a:t>양품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09136" y="1367296"/>
            <a:ext cx="671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accent6">
                    <a:lumMod val="75000"/>
                  </a:schemeClr>
                </a:solidFill>
              </a:rPr>
              <a:t>대기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꺾인 연결선 33"/>
          <p:cNvCxnSpPr>
            <a:stCxn id="7" idx="3"/>
            <a:endCxn id="22" idx="1"/>
          </p:cNvCxnSpPr>
          <p:nvPr/>
        </p:nvCxnSpPr>
        <p:spPr>
          <a:xfrm>
            <a:off x="6195382" y="3489982"/>
            <a:ext cx="668964" cy="600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47938" y="5931599"/>
            <a:ext cx="17093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u="sng" dirty="0" smtClean="0"/>
              <a:t>재고조사 완료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54" y="4772722"/>
            <a:ext cx="1485796" cy="11082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1" name="꺾인 연결선 50"/>
          <p:cNvCxnSpPr>
            <a:stCxn id="22" idx="3"/>
            <a:endCxn id="45" idx="0"/>
          </p:cNvCxnSpPr>
          <p:nvPr/>
        </p:nvCxnSpPr>
        <p:spPr>
          <a:xfrm>
            <a:off x="8665592" y="3495984"/>
            <a:ext cx="881560" cy="127673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1250" y="3771788"/>
            <a:ext cx="920409" cy="93781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2710682" y="1615024"/>
            <a:ext cx="1117672" cy="31949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운영사 담당자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297" y="1964933"/>
            <a:ext cx="879001" cy="931267"/>
          </a:xfrm>
          <a:prstGeom prst="rect">
            <a:avLst/>
          </a:prstGeom>
        </p:spPr>
      </p:pic>
      <p:cxnSp>
        <p:nvCxnSpPr>
          <p:cNvPr id="37" name="구부러진 연결선 36"/>
          <p:cNvCxnSpPr>
            <a:stCxn id="2" idx="3"/>
            <a:endCxn id="7" idx="1"/>
          </p:cNvCxnSpPr>
          <p:nvPr/>
        </p:nvCxnSpPr>
        <p:spPr>
          <a:xfrm>
            <a:off x="3704298" y="2430567"/>
            <a:ext cx="1005288" cy="1059415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610586" y="414169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6665268" y="409815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3" name="타원 42"/>
          <p:cNvSpPr/>
          <p:nvPr/>
        </p:nvSpPr>
        <p:spPr>
          <a:xfrm>
            <a:off x="8711782" y="598954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1570746" y="476761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82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147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ksj</dc:creator>
  <cp:lastModifiedBy>ksj</cp:lastModifiedBy>
  <cp:revision>56</cp:revision>
  <dcterms:created xsi:type="dcterms:W3CDTF">2017-01-05T14:55:00Z</dcterms:created>
  <dcterms:modified xsi:type="dcterms:W3CDTF">2017-02-03T05:56:06Z</dcterms:modified>
</cp:coreProperties>
</file>