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20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715C-5319-411F-88C1-3708BB39C2A2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01360" y="142852"/>
            <a:ext cx="2286016" cy="428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11</a:t>
            </a:r>
            <a:r>
              <a:rPr lang="ko-KR" altLang="en-US" b="1" dirty="0" smtClean="0"/>
              <a:t>번가</a:t>
            </a:r>
            <a:endParaRPr lang="ko-KR" altLang="en-US" b="1" dirty="0"/>
          </a:p>
        </p:txBody>
      </p:sp>
      <p:pic>
        <p:nvPicPr>
          <p:cNvPr id="1028" name="Picture 4" descr="G:\18년\Okplaza 개선 내용\모바일이미지\j723@nate.com_122044\Screenshot_20180403-093706_11번가쇼킹딜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01360" y="642918"/>
            <a:ext cx="2928958" cy="60206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32" name="Picture 8" descr="G:\18년\Okplaza 개선 내용\모바일이미지\j723@nate.com_122044\Screenshot_20180403-093427_Samsung Internet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7158" y="623076"/>
            <a:ext cx="2928958" cy="60206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357158" y="142852"/>
            <a:ext cx="2286016" cy="428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Okplaza</a:t>
            </a:r>
            <a:endParaRPr lang="ko-KR" altLang="en-US" b="1" dirty="0"/>
          </a:p>
        </p:txBody>
      </p:sp>
      <p:sp>
        <p:nvSpPr>
          <p:cNvPr id="34" name="구름 모양 설명선 33"/>
          <p:cNvSpPr/>
          <p:nvPr/>
        </p:nvSpPr>
        <p:spPr>
          <a:xfrm>
            <a:off x="571472" y="5929330"/>
            <a:ext cx="2000264" cy="785842"/>
          </a:xfrm>
          <a:prstGeom prst="cloudCallout">
            <a:avLst>
              <a:gd name="adj1" fmla="val -24185"/>
              <a:gd name="adj2" fmla="val -68116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2"/>
                </a:solidFill>
              </a:rPr>
              <a:t>세로측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간격 축소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5720" y="4286256"/>
            <a:ext cx="3071834" cy="157163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643570" y="5643578"/>
            <a:ext cx="3071834" cy="7858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1605834" flipV="1">
            <a:off x="3446365" y="5710960"/>
            <a:ext cx="2138995" cy="35984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415872" y="5643578"/>
            <a:ext cx="714380" cy="714380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500298" y="5072074"/>
            <a:ext cx="714380" cy="71438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설명선 2 57"/>
          <p:cNvSpPr/>
          <p:nvPr/>
        </p:nvSpPr>
        <p:spPr>
          <a:xfrm>
            <a:off x="3929058" y="3929066"/>
            <a:ext cx="1571636" cy="8572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611"/>
              <a:gd name="adj6" fmla="val -52158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2"/>
                </a:solidFill>
              </a:rPr>
              <a:t>마이페이지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기능 </a:t>
            </a:r>
            <a:endParaRPr lang="en-US" altLang="ko-KR" sz="1200" b="1" dirty="0" smtClean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누락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??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28794" y="1214422"/>
            <a:ext cx="1500198" cy="42862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설명선 2 59"/>
          <p:cNvSpPr/>
          <p:nvPr/>
        </p:nvSpPr>
        <p:spPr>
          <a:xfrm>
            <a:off x="3857620" y="642918"/>
            <a:ext cx="1643074" cy="11430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602"/>
              <a:gd name="adj6" fmla="val -27843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/>
                </a:solidFill>
              </a:rPr>
              <a:t>1. 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조직이동 로그인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   </a:t>
            </a:r>
            <a:r>
              <a:rPr lang="ko-KR" altLang="en-US" sz="1200" b="1" dirty="0" err="1" smtClean="0">
                <a:solidFill>
                  <a:schemeClr val="tx2"/>
                </a:solidFill>
              </a:rPr>
              <a:t>으로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명칭 변경</a:t>
            </a:r>
            <a:endParaRPr lang="en-US" altLang="ko-KR" sz="12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/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필드 간격 확대 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720" y="1857364"/>
            <a:ext cx="2500330" cy="42862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설명선 2 61"/>
          <p:cNvSpPr/>
          <p:nvPr/>
        </p:nvSpPr>
        <p:spPr>
          <a:xfrm>
            <a:off x="3357554" y="2643182"/>
            <a:ext cx="1643074" cy="4286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800"/>
              <a:gd name="adj6" fmla="val -4123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여백 축소 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3" name="설명선 2 62"/>
          <p:cNvSpPr/>
          <p:nvPr/>
        </p:nvSpPr>
        <p:spPr>
          <a:xfrm>
            <a:off x="3786182" y="2000240"/>
            <a:ext cx="1643074" cy="4286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511"/>
              <a:gd name="adj6" fmla="val -40706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schemeClr val="tx2"/>
                </a:solidFill>
              </a:rPr>
              <a:t>삭제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874740" y="1660302"/>
            <a:ext cx="357190" cy="28575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18년\Okplaza 개선 내용\모바일이미지\j723@nate.com_122044\Screenshot_20180403-093641_Samsung Internet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7158" y="714356"/>
            <a:ext cx="2500330" cy="51395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29" name="Picture 5" descr="G:\18년\Okplaza 개선 내용\모바일이미지\j723@nate.com_122044\Screenshot_20180403-093747_11번가쇼킹딜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43570" y="785794"/>
            <a:ext cx="2500330" cy="51395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701360" y="142852"/>
            <a:ext cx="2286016" cy="428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11</a:t>
            </a:r>
            <a:r>
              <a:rPr lang="ko-KR" altLang="en-US" b="1" dirty="0" smtClean="0"/>
              <a:t>번가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57158" y="142852"/>
            <a:ext cx="2286016" cy="428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Okplaza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57158" y="3000372"/>
            <a:ext cx="2500330" cy="42862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설명선 2 11"/>
          <p:cNvSpPr/>
          <p:nvPr/>
        </p:nvSpPr>
        <p:spPr>
          <a:xfrm>
            <a:off x="3643306" y="3286124"/>
            <a:ext cx="1643074" cy="4286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467"/>
              <a:gd name="adj6" fmla="val -51666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여백 축소 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00166" y="2000240"/>
            <a:ext cx="1143008" cy="35719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설명선 2 13"/>
          <p:cNvSpPr/>
          <p:nvPr/>
        </p:nvSpPr>
        <p:spPr>
          <a:xfrm>
            <a:off x="3071802" y="2500306"/>
            <a:ext cx="2428892" cy="4286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407"/>
              <a:gd name="adj6" fmla="val -21308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상품명 글자크기 약간 확대 강조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0166" y="3929066"/>
            <a:ext cx="1143008" cy="35719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설명선 2 15"/>
          <p:cNvSpPr/>
          <p:nvPr/>
        </p:nvSpPr>
        <p:spPr>
          <a:xfrm>
            <a:off x="3000364" y="5143512"/>
            <a:ext cx="2428892" cy="4286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6850"/>
              <a:gd name="adj6" fmla="val -27975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글자크기 약간 축소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158" y="1571612"/>
            <a:ext cx="2428892" cy="35719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143240" y="1385873"/>
            <a:ext cx="2428892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76591" y="1624000"/>
            <a:ext cx="142876" cy="14287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7554" y="1500174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 smtClean="0">
                <a:solidFill>
                  <a:srgbClr val="C00000"/>
                </a:solidFill>
              </a:rPr>
              <a:t>결과내</a:t>
            </a:r>
            <a:endParaRPr lang="en-US" altLang="ko-KR" sz="800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C00000"/>
                </a:solidFill>
              </a:rPr>
              <a:t>검색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pic>
        <p:nvPicPr>
          <p:cNvPr id="21" name="Picture 3" descr="G:\18년\Okplaza 개선 내용\모바일이미지\j723@nate.com_122044\Screenshot_20180403-093641_Samsung Internet.jpg"/>
          <p:cNvPicPr>
            <a:picLocks noChangeAspect="1" noChangeArrowheads="1"/>
          </p:cNvPicPr>
          <p:nvPr/>
        </p:nvPicPr>
        <p:blipFill>
          <a:blip r:embed="rId2" cstate="print"/>
          <a:srcRect l="37143" t="16680" r="5714" b="76370"/>
          <a:stretch>
            <a:fillRect/>
          </a:stretch>
        </p:blipFill>
        <p:spPr bwMode="auto">
          <a:xfrm>
            <a:off x="3857620" y="1500174"/>
            <a:ext cx="1643074" cy="3571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3" name="오른쪽 화살표 22"/>
          <p:cNvSpPr/>
          <p:nvPr/>
        </p:nvSpPr>
        <p:spPr>
          <a:xfrm rot="10960367" flipH="1" flipV="1">
            <a:off x="2832647" y="1525860"/>
            <a:ext cx="291513" cy="35984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690688" y="3638550"/>
            <a:ext cx="1585912" cy="847725"/>
          </a:xfrm>
          <a:custGeom>
            <a:avLst/>
            <a:gdLst>
              <a:gd name="connsiteX0" fmla="*/ 1585912 w 1585912"/>
              <a:gd name="connsiteY0" fmla="*/ 0 h 847725"/>
              <a:gd name="connsiteX1" fmla="*/ 128587 w 1585912"/>
              <a:gd name="connsiteY1" fmla="*/ 257175 h 847725"/>
              <a:gd name="connsiteX2" fmla="*/ 814387 w 1585912"/>
              <a:gd name="connsiteY2" fmla="*/ 276225 h 847725"/>
              <a:gd name="connsiteX3" fmla="*/ 1376362 w 1585912"/>
              <a:gd name="connsiteY3" fmla="*/ 762000 h 847725"/>
              <a:gd name="connsiteX4" fmla="*/ 1462087 w 1585912"/>
              <a:gd name="connsiteY4" fmla="*/ 79057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912" h="847725">
                <a:moveTo>
                  <a:pt x="1585912" y="0"/>
                </a:moveTo>
                <a:cubicBezTo>
                  <a:pt x="921543" y="105569"/>
                  <a:pt x="257174" y="211138"/>
                  <a:pt x="128587" y="257175"/>
                </a:cubicBezTo>
                <a:cubicBezTo>
                  <a:pt x="0" y="303212"/>
                  <a:pt x="606425" y="192088"/>
                  <a:pt x="814387" y="276225"/>
                </a:cubicBezTo>
                <a:cubicBezTo>
                  <a:pt x="1022349" y="360362"/>
                  <a:pt x="1268412" y="676275"/>
                  <a:pt x="1376362" y="762000"/>
                </a:cubicBezTo>
                <a:cubicBezTo>
                  <a:pt x="1484312" y="847725"/>
                  <a:pt x="1462087" y="790575"/>
                  <a:pt x="1462087" y="7905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57488" y="3857628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/>
                </a:solidFill>
              </a:rPr>
              <a:t>상품코드 추가 반영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18년\Okplaza 개선 내용\모바일이미지\j723@nate.com_122044\Screenshot_20180403-093547_Samsung Internet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7158" y="928670"/>
            <a:ext cx="2500330" cy="513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357158" y="142852"/>
            <a:ext cx="2286016" cy="428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Okplaza</a:t>
            </a:r>
            <a:endParaRPr lang="ko-KR" altLang="en-US" b="1" dirty="0"/>
          </a:p>
        </p:txBody>
      </p:sp>
      <p:sp>
        <p:nvSpPr>
          <p:cNvPr id="7" name="설명선 2 6"/>
          <p:cNvSpPr/>
          <p:nvPr/>
        </p:nvSpPr>
        <p:spPr>
          <a:xfrm>
            <a:off x="3786182" y="2143116"/>
            <a:ext cx="3071834" cy="642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895"/>
              <a:gd name="adj6" fmla="val -38632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글자크기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아이콘 약간 축소</a:t>
            </a:r>
            <a:endParaRPr lang="en-US" altLang="ko-KR" sz="12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아이콘 색상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검정 </a:t>
            </a:r>
            <a:r>
              <a:rPr lang="en-US" altLang="ko-KR" sz="1200" b="1" dirty="0" smtClean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200" b="1" dirty="0" smtClean="0">
                <a:solidFill>
                  <a:schemeClr val="tx2"/>
                </a:solidFill>
                <a:sym typeface="Wingdings" pitchFamily="2" charset="2"/>
              </a:rPr>
              <a:t>회색</a:t>
            </a:r>
            <a:r>
              <a:rPr lang="en-US" altLang="ko-KR" sz="1200" b="1" dirty="0" smtClean="0">
                <a:solidFill>
                  <a:schemeClr val="tx2"/>
                </a:solidFill>
                <a:sym typeface="Wingdings" pitchFamily="2" charset="2"/>
              </a:rPr>
              <a:t>(?)” </a:t>
            </a:r>
            <a:r>
              <a:rPr lang="ko-KR" altLang="en-US" sz="1200" b="1" dirty="0" smtClean="0">
                <a:solidFill>
                  <a:schemeClr val="tx2"/>
                </a:solidFill>
                <a:sym typeface="Wingdings" pitchFamily="2" charset="2"/>
              </a:rPr>
              <a:t>으로 변경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00166" y="2643182"/>
            <a:ext cx="1500198" cy="42862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28794" y="3571876"/>
            <a:ext cx="1143008" cy="100013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설명선 2 12"/>
          <p:cNvSpPr/>
          <p:nvPr/>
        </p:nvSpPr>
        <p:spPr>
          <a:xfrm>
            <a:off x="4071934" y="3429000"/>
            <a:ext cx="307183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895"/>
              <a:gd name="adj6" fmla="val -38632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글자크기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아이콘 약간 축소</a:t>
            </a:r>
            <a:endParaRPr lang="en-US" altLang="ko-KR" sz="12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아이콘 색상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검정 </a:t>
            </a:r>
            <a:r>
              <a:rPr lang="en-US" altLang="ko-KR" sz="1200" b="1" dirty="0" smtClean="0">
                <a:solidFill>
                  <a:schemeClr val="tx2"/>
                </a:solidFill>
                <a:sym typeface="Wingdings" pitchFamily="2" charset="2"/>
              </a:rPr>
              <a:t> ?” </a:t>
            </a:r>
            <a:r>
              <a:rPr lang="ko-KR" altLang="en-US" sz="1200" b="1" dirty="0" smtClean="0">
                <a:solidFill>
                  <a:schemeClr val="tx2"/>
                </a:solidFill>
                <a:sym typeface="Wingdings" pitchFamily="2" charset="2"/>
              </a:rPr>
              <a:t>으로 </a:t>
            </a:r>
            <a:r>
              <a:rPr lang="ko-KR" altLang="en-US" sz="1200" b="1" dirty="0" smtClean="0">
                <a:solidFill>
                  <a:schemeClr val="tx2"/>
                </a:solidFill>
                <a:sym typeface="Wingdings" pitchFamily="2" charset="2"/>
              </a:rPr>
              <a:t>변경</a:t>
            </a:r>
            <a:endParaRPr lang="en-US" altLang="ko-KR" sz="1200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2"/>
                </a:solidFill>
                <a:sym typeface="Wingdings" pitchFamily="2" charset="2"/>
              </a:rPr>
              <a:t>버튼처리</a:t>
            </a:r>
            <a:r>
              <a:rPr lang="ko-KR" altLang="en-US" sz="1200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altLang="ko-KR" sz="1200" b="1" dirty="0" smtClean="0">
                <a:solidFill>
                  <a:schemeClr val="tx2"/>
                </a:solidFill>
                <a:sym typeface="Wingdings" pitchFamily="2" charset="2"/>
              </a:rPr>
              <a:t>: </a:t>
            </a:r>
            <a:r>
              <a:rPr lang="ko-KR" altLang="en-US" sz="1200" b="1" dirty="0" smtClean="0">
                <a:solidFill>
                  <a:schemeClr val="tx2"/>
                </a:solidFill>
                <a:sym typeface="Wingdings" pitchFamily="2" charset="2"/>
              </a:rPr>
              <a:t>처리현황</a:t>
            </a:r>
            <a:endParaRPr lang="en-US" altLang="ko-KR" sz="1200" b="1" dirty="0">
              <a:solidFill>
                <a:schemeClr val="tx2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/>
                </a:solidFill>
                <a:sym typeface="Wingdings" pitchFamily="2" charset="2"/>
              </a:rPr>
              <a:t>              (</a:t>
            </a:r>
            <a:r>
              <a:rPr lang="ko-KR" altLang="en-US" sz="1200" b="1" dirty="0" err="1">
                <a:solidFill>
                  <a:schemeClr val="tx2"/>
                </a:solidFill>
                <a:sym typeface="Wingdings" pitchFamily="2" charset="2"/>
              </a:rPr>
              <a:t>배송중</a:t>
            </a:r>
            <a:r>
              <a:rPr lang="en-US" altLang="ko-KR" sz="1200" b="1" dirty="0">
                <a:solidFill>
                  <a:schemeClr val="tx2"/>
                </a:solidFill>
                <a:sym typeface="Wingdings" pitchFamily="2" charset="2"/>
              </a:rPr>
              <a:t>)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57158" y="142852"/>
            <a:ext cx="2286016" cy="428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Okplaza</a:t>
            </a:r>
            <a:endParaRPr lang="ko-KR" altLang="en-US" b="1" dirty="0"/>
          </a:p>
        </p:txBody>
      </p:sp>
      <p:pic>
        <p:nvPicPr>
          <p:cNvPr id="2051" name="Picture 3" descr="C:\Users\NT200B5cSUA\Desktop\20180330_OK플라자 BI 최종\j723@nate.com_122052\Screenshot_20180403-134455_11번가쇼킹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000107"/>
            <a:ext cx="2643206" cy="5433257"/>
          </a:xfrm>
          <a:prstGeom prst="rect">
            <a:avLst/>
          </a:prstGeom>
          <a:noFill/>
        </p:spPr>
      </p:pic>
      <p:pic>
        <p:nvPicPr>
          <p:cNvPr id="2052" name="Picture 4" descr="C:\Users\NT200B5cSUA\Desktop\20180330_OK플라자 BI 최종\j723@nate.com_122052\Screenshot_20180403-134527_Samsung Intern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520" y="718278"/>
            <a:ext cx="2797564" cy="5750549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57158" y="1500174"/>
            <a:ext cx="2928958" cy="6429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설명선 2 13"/>
          <p:cNvSpPr/>
          <p:nvPr/>
        </p:nvSpPr>
        <p:spPr>
          <a:xfrm>
            <a:off x="3714744" y="2285992"/>
            <a:ext cx="1071570" cy="642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712"/>
              <a:gd name="adj6" fmla="val -75346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2"/>
                </a:solidFill>
              </a:rPr>
              <a:t>줄간격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축소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00760" y="2571744"/>
            <a:ext cx="2928958" cy="17859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7158" y="2143116"/>
            <a:ext cx="2928958" cy="250033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설명선 2 16"/>
          <p:cNvSpPr/>
          <p:nvPr/>
        </p:nvSpPr>
        <p:spPr>
          <a:xfrm>
            <a:off x="3500430" y="3429000"/>
            <a:ext cx="2286016" cy="16430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47"/>
              <a:gd name="adj6" fmla="val -421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2"/>
                </a:solidFill>
              </a:rPr>
              <a:t>그림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글자 </a:t>
            </a:r>
            <a:r>
              <a:rPr lang="ko-KR" altLang="en-US" sz="1200" b="1" dirty="0" err="1" smtClean="0">
                <a:solidFill>
                  <a:schemeClr val="tx2"/>
                </a:solidFill>
              </a:rPr>
              <a:t>줄간격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축소</a:t>
            </a:r>
            <a:endParaRPr lang="en-US" altLang="ko-KR" sz="1200" b="1" dirty="0" smtClean="0">
              <a:solidFill>
                <a:schemeClr val="tx2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2"/>
                </a:solidFill>
              </a:rPr>
              <a:t>단가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주문금액 글자 축소</a:t>
            </a:r>
            <a:endParaRPr lang="en-US" altLang="ko-KR" sz="1200" b="1" dirty="0" smtClean="0">
              <a:solidFill>
                <a:schemeClr val="tx2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2"/>
                </a:solidFill>
              </a:rPr>
              <a:t>규격 반영</a:t>
            </a:r>
            <a:endParaRPr lang="en-US" altLang="ko-KR" sz="1200" b="1" dirty="0" smtClean="0">
              <a:solidFill>
                <a:schemeClr val="tx2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 smtClean="0">
                <a:solidFill>
                  <a:schemeClr val="tx2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단가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주문수량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/>
                </a:solidFill>
              </a:rPr>
              <a:t>      </a:t>
            </a:r>
            <a:r>
              <a:rPr lang="en-US" altLang="ko-KR" sz="1200" b="1" dirty="0" smtClean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200" b="1" dirty="0" smtClean="0">
                <a:solidFill>
                  <a:schemeClr val="tx2"/>
                </a:solidFill>
                <a:sym typeface="Wingdings" pitchFamily="2" charset="2"/>
              </a:rPr>
              <a:t>주문 수량</a:t>
            </a:r>
            <a:r>
              <a:rPr lang="en-US" altLang="ko-KR" sz="1200" b="1" dirty="0" smtClean="0">
                <a:solidFill>
                  <a:schemeClr val="tx2"/>
                </a:solidFill>
                <a:sym typeface="Wingdings" pitchFamily="2" charset="2"/>
              </a:rPr>
              <a:t>“</a:t>
            </a:r>
            <a:r>
              <a:rPr lang="ko-KR" altLang="en-US" sz="1200" b="1" dirty="0" smtClean="0">
                <a:solidFill>
                  <a:schemeClr val="tx2"/>
                </a:solidFill>
                <a:sym typeface="Wingdings" pitchFamily="2" charset="2"/>
              </a:rPr>
              <a:t>으로 변경</a:t>
            </a:r>
            <a:endParaRPr lang="en-US" altLang="ko-KR" sz="1200" b="1" dirty="0" smtClean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8122" y="2682721"/>
            <a:ext cx="500066" cy="57150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00760" y="5214950"/>
            <a:ext cx="2928958" cy="71438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 rot="10346344" flipV="1">
            <a:off x="3371928" y="5496987"/>
            <a:ext cx="2138995" cy="35984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6814" y="5336560"/>
            <a:ext cx="2928958" cy="85725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43306" y="5857892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대체 가능할까요</a:t>
            </a:r>
            <a:r>
              <a:rPr lang="en-US" altLang="ko-KR" sz="1400" dirty="0" smtClean="0"/>
              <a:t>? </a:t>
            </a:r>
            <a:endParaRPr lang="ko-KR" altLang="en-US" sz="14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500166" y="1214422"/>
            <a:ext cx="1571636" cy="214314"/>
            <a:chOff x="2143108" y="1214422"/>
            <a:chExt cx="1357322" cy="214314"/>
          </a:xfrm>
        </p:grpSpPr>
        <p:sp>
          <p:nvSpPr>
            <p:cNvPr id="23" name="직사각형 22"/>
            <p:cNvSpPr/>
            <p:nvPr/>
          </p:nvSpPr>
          <p:spPr>
            <a:xfrm>
              <a:off x="2143108" y="1214422"/>
              <a:ext cx="642942" cy="21431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주문제한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57488" y="1214422"/>
              <a:ext cx="642942" cy="21431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여신 현황</a:t>
              </a:r>
              <a:endParaRPr lang="ko-KR" altLang="en-US" sz="800" dirty="0"/>
            </a:p>
          </p:txBody>
        </p:sp>
      </p:grpSp>
      <p:sp>
        <p:nvSpPr>
          <p:cNvPr id="26" name="설명선 2 25"/>
          <p:cNvSpPr/>
          <p:nvPr/>
        </p:nvSpPr>
        <p:spPr>
          <a:xfrm>
            <a:off x="3428992" y="285728"/>
            <a:ext cx="2571768" cy="4286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1444"/>
              <a:gd name="adj6" fmla="val -48554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해당 사항이 있는 경우에만 활성화 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3786182" y="928670"/>
            <a:ext cx="1704988" cy="10715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338"/>
              <a:gd name="adj6" fmla="val -46405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2"/>
                </a:solidFill>
              </a:rPr>
              <a:t>여신현황 팝업 제공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1357298"/>
            <a:ext cx="1562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1789" y="1722065"/>
            <a:ext cx="2941355" cy="5091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642"/>
            <a:ext cx="2962449" cy="170442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21178" y="1808810"/>
            <a:ext cx="2818433" cy="97557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 </a:t>
            </a:r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</a:rPr>
              <a:t>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주문 취소하기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055996"/>
            <a:ext cx="438150" cy="466725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421178" y="2870831"/>
            <a:ext cx="2818433" cy="97557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배송준비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주문내역 확인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410854" y="3950316"/>
            <a:ext cx="2818433" cy="97557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배송위치추적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08045" y="5012337"/>
            <a:ext cx="2818433" cy="97557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인수대기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29</a:t>
            </a:r>
            <a:r>
              <a:rPr lang="ko-KR" altLang="en-US" dirty="0" smtClean="0">
                <a:solidFill>
                  <a:schemeClr val="tx1"/>
                </a:solidFill>
              </a:rPr>
              <a:t>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인수대기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리스트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389424" y="6075617"/>
            <a:ext cx="2818433" cy="97557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정산대기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27</a:t>
            </a:r>
            <a:r>
              <a:rPr lang="ko-KR" altLang="en-US" dirty="0" smtClean="0">
                <a:solidFill>
                  <a:schemeClr val="tx1"/>
                </a:solidFill>
              </a:rPr>
              <a:t>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정산대기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리스트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028671"/>
              </p:ext>
            </p:extLst>
          </p:nvPr>
        </p:nvGraphicFramePr>
        <p:xfrm>
          <a:off x="522926" y="3159458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5" imgW="456840" imgH="367920" progId="Photoshop.Image.18">
                  <p:embed/>
                </p:oleObj>
              </mc:Choice>
              <mc:Fallback>
                <p:oleObj name="Image" r:id="rId5" imgW="456840" imgH="367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926" y="3159458"/>
                        <a:ext cx="457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39563"/>
              </p:ext>
            </p:extLst>
          </p:nvPr>
        </p:nvGraphicFramePr>
        <p:xfrm>
          <a:off x="520502" y="4265113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7" imgW="456840" imgH="330120" progId="Photoshop.Image.18">
                  <p:embed/>
                </p:oleObj>
              </mc:Choice>
              <mc:Fallback>
                <p:oleObj name="Image" r:id="rId7" imgW="456840" imgH="3301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502" y="4265113"/>
                        <a:ext cx="457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268685"/>
              </p:ext>
            </p:extLst>
          </p:nvPr>
        </p:nvGraphicFramePr>
        <p:xfrm>
          <a:off x="520502" y="5327137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9" imgW="342720" imgH="367920" progId="Photoshop.Image.18">
                  <p:embed/>
                </p:oleObj>
              </mc:Choice>
              <mc:Fallback>
                <p:oleObj name="Image" r:id="rId9" imgW="342720" imgH="367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502" y="5327137"/>
                        <a:ext cx="342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41271"/>
              </p:ext>
            </p:extLst>
          </p:nvPr>
        </p:nvGraphicFramePr>
        <p:xfrm>
          <a:off x="421178" y="6322106"/>
          <a:ext cx="49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11" imgW="495000" imgH="482400" progId="Photoshop.Image.18">
                  <p:embed/>
                </p:oleObj>
              </mc:Choice>
              <mc:Fallback>
                <p:oleObj name="Image" r:id="rId11" imgW="495000" imgH="482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178" y="6322106"/>
                        <a:ext cx="495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149</Words>
  <Application>Microsoft Office PowerPoint</Application>
  <PresentationFormat>화면 슬라이드 쇼(4:3)</PresentationFormat>
  <Paragraphs>47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NT200B5cSUA</dc:creator>
  <cp:lastModifiedBy>임상건</cp:lastModifiedBy>
  <cp:revision>21</cp:revision>
  <dcterms:created xsi:type="dcterms:W3CDTF">2018-02-09T07:46:57Z</dcterms:created>
  <dcterms:modified xsi:type="dcterms:W3CDTF">2018-04-13T02:18:18Z</dcterms:modified>
</cp:coreProperties>
</file>