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785" r:id="rId2"/>
    <p:sldId id="792" r:id="rId3"/>
    <p:sldId id="1044" r:id="rId4"/>
    <p:sldId id="1353" r:id="rId5"/>
    <p:sldId id="1714" r:id="rId6"/>
    <p:sldId id="1716" r:id="rId7"/>
    <p:sldId id="1719" r:id="rId8"/>
    <p:sldId id="1720" r:id="rId9"/>
    <p:sldId id="1717" r:id="rId10"/>
  </p:sldIdLst>
  <p:sldSz cx="9906000" cy="6858000" type="A4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38053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87611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14164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752218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190273" algn="l" defTabSz="876110" rtl="0" eaLnBrk="1" latinLnBrk="1" hangingPunct="1"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628328" algn="l" defTabSz="876110" rtl="0" eaLnBrk="1" latinLnBrk="1" hangingPunct="1"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066382" algn="l" defTabSz="876110" rtl="0" eaLnBrk="1" latinLnBrk="1" hangingPunct="1"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504437" algn="l" defTabSz="876110" rtl="0" eaLnBrk="1" latinLnBrk="1" hangingPunct="1"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구매사모바일" id="{3488E60D-9745-4B69-A635-5E7EC82AEC42}">
          <p14:sldIdLst>
            <p14:sldId id="785"/>
            <p14:sldId id="792"/>
          </p14:sldIdLst>
        </p14:section>
        <p14:section name="1. 주문상세" id="{4E0A550A-F3EF-4043-A405-2E19A6DC1C32}">
          <p14:sldIdLst>
            <p14:sldId id="1044"/>
            <p14:sldId id="1353"/>
          </p14:sldIdLst>
        </p14:section>
        <p14:section name="2. 재고관리" id="{4F58F3B1-A42C-4137-89DE-013060025882}">
          <p14:sldIdLst>
            <p14:sldId id="1714"/>
            <p14:sldId id="1716"/>
            <p14:sldId id="1719"/>
            <p14:sldId id="1720"/>
            <p14:sldId id="17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5">
          <p15:clr>
            <a:srgbClr val="A4A3A4"/>
          </p15:clr>
        </p15:guide>
        <p15:guide id="3" orient="horz" pos="3110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62B3D9"/>
    <a:srgbClr val="5B9BD5"/>
    <a:srgbClr val="FF5050"/>
    <a:srgbClr val="66CCFF"/>
    <a:srgbClr val="FFCCFF"/>
    <a:srgbClr val="FF66FF"/>
    <a:srgbClr val="0000FF"/>
    <a:srgbClr val="FB0BFB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6556" autoAdjust="0"/>
  </p:normalViewPr>
  <p:slideViewPr>
    <p:cSldViewPr snapToObjects="1">
      <p:cViewPr varScale="1">
        <p:scale>
          <a:sx n="115" d="100"/>
          <a:sy n="115" d="100"/>
        </p:scale>
        <p:origin x="1110" y="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2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9" d="100"/>
          <a:sy n="69" d="100"/>
        </p:scale>
        <p:origin x="-2112" y="-102"/>
      </p:cViewPr>
      <p:guideLst>
        <p:guide orient="horz" pos="3131"/>
        <p:guide pos="2145"/>
        <p:guide orient="horz" pos="3110"/>
        <p:guide pos="214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4"/>
            <a:ext cx="2945658" cy="493712"/>
          </a:xfrm>
          <a:prstGeom prst="rect">
            <a:avLst/>
          </a:prstGeom>
        </p:spPr>
        <p:txBody>
          <a:bodyPr vert="horz" lIns="91090" tIns="45545" rIns="91090" bIns="4554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6" y="4"/>
            <a:ext cx="2945658" cy="493712"/>
          </a:xfrm>
          <a:prstGeom prst="rect">
            <a:avLst/>
          </a:prstGeom>
        </p:spPr>
        <p:txBody>
          <a:bodyPr vert="horz" lIns="91090" tIns="45545" rIns="91090" bIns="4554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25174C5-6C1D-4018-9301-FF619C91F5B5}" type="datetimeFigureOut">
              <a:rPr lang="ko-KR" altLang="en-US"/>
              <a:pPr>
                <a:defRPr/>
              </a:pPr>
              <a:t>2018-03-26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22313" y="739775"/>
            <a:ext cx="5353050" cy="3705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90" tIns="45545" rIns="91090" bIns="45545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9" y="4690269"/>
            <a:ext cx="5438140" cy="4443412"/>
          </a:xfrm>
          <a:prstGeom prst="rect">
            <a:avLst/>
          </a:prstGeom>
        </p:spPr>
        <p:txBody>
          <a:bodyPr vert="horz" lIns="91090" tIns="45545" rIns="91090" bIns="45545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8827"/>
            <a:ext cx="2945658" cy="493712"/>
          </a:xfrm>
          <a:prstGeom prst="rect">
            <a:avLst/>
          </a:prstGeom>
        </p:spPr>
        <p:txBody>
          <a:bodyPr vert="horz" lIns="91090" tIns="45545" rIns="91090" bIns="4554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6" y="9378827"/>
            <a:ext cx="2945658" cy="493712"/>
          </a:xfrm>
          <a:prstGeom prst="rect">
            <a:avLst/>
          </a:prstGeom>
        </p:spPr>
        <p:txBody>
          <a:bodyPr vert="horz" lIns="91090" tIns="45545" rIns="91090" bIns="4554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4FC4AF6-8FFF-4FEB-B49D-F9AE4A617E8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316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38053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76110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14164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52218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90273" algn="l" defTabSz="87611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628328" algn="l" defTabSz="87611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66382" algn="l" defTabSz="87611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504437" algn="l" defTabSz="87611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3900" y="739775"/>
            <a:ext cx="5349875" cy="3705225"/>
          </a:xfrm>
          <a:ln/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547" indent="-285593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2382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599336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6289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3243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0197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7150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4104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D0E47E05-E58F-455A-A0E9-58FDAF6F2879}" type="slidenum">
              <a:rPr kumimoji="0" lang="en-US" altLang="ko-KR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1</a:t>
            </a:fld>
            <a:endParaRPr kumimoji="0" lang="en-US" altLang="ko-KR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3900" y="739775"/>
            <a:ext cx="5349875" cy="3705225"/>
          </a:xfrm>
          <a:ln/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547" indent="-285593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2382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599336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6289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3243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0197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7150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4104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D0E47E05-E58F-455A-A0E9-58FDAF6F2879}" type="slidenum">
              <a:rPr kumimoji="0" lang="en-US" altLang="ko-KR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2</a:t>
            </a:fld>
            <a:endParaRPr kumimoji="0" lang="en-US" altLang="ko-KR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3900" y="739775"/>
            <a:ext cx="5349875" cy="3705225"/>
          </a:xfrm>
          <a:ln/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547" indent="-285593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2382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599336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6289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3243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0197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7150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4104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D0E47E05-E58F-455A-A0E9-58FDAF6F2879}" type="slidenum">
              <a:rPr kumimoji="0" lang="en-US" altLang="ko-KR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3</a:t>
            </a:fld>
            <a:endParaRPr kumimoji="0" lang="en-US" altLang="ko-KR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3900" y="739775"/>
            <a:ext cx="5349875" cy="37052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800" dirty="0" smtClean="0"/>
              <a:t>상품정보 항목은 </a:t>
            </a:r>
            <a:r>
              <a:rPr lang="ko-KR" altLang="en-US" sz="800" dirty="0" err="1" smtClean="0"/>
              <a:t>공급사에</a:t>
            </a:r>
            <a:r>
              <a:rPr lang="ko-KR" altLang="en-US" sz="800" dirty="0" smtClean="0"/>
              <a:t> 따라 변경됨</a:t>
            </a:r>
            <a:endParaRPr lang="en-US" altLang="ko-KR" sz="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C4AF6-8FFF-4FEB-B49D-F9AE4A617E82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375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3900" y="739775"/>
            <a:ext cx="5349875" cy="3705225"/>
          </a:xfrm>
          <a:ln/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547" indent="-285593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2382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599336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6289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3243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0197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7150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4104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D0E47E05-E58F-455A-A0E9-58FDAF6F2879}" type="slidenum">
              <a:rPr kumimoji="0" lang="en-US" altLang="ko-KR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5</a:t>
            </a:fld>
            <a:endParaRPr kumimoji="0" lang="en-US" altLang="ko-KR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3264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543" indent="-226543">
              <a:buFont typeface="Arial" panose="020B0604020202020204" pitchFamily="34" charset="0"/>
              <a:buChar char="•"/>
            </a:pPr>
            <a:r>
              <a:rPr lang="ko-KR" altLang="en-US" sz="800" dirty="0"/>
              <a:t>질문사항</a:t>
            </a:r>
            <a:endParaRPr lang="en-US" altLang="ko-KR" sz="800" dirty="0"/>
          </a:p>
          <a:p>
            <a:pPr marL="660653" lvl="1" indent="-226543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C4AF6-8FFF-4FEB-B49D-F9AE4A617E82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163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543" indent="-226543">
              <a:buFont typeface="Arial" panose="020B0604020202020204" pitchFamily="34" charset="0"/>
              <a:buChar char="•"/>
            </a:pPr>
            <a:r>
              <a:rPr lang="ko-KR" altLang="en-US" sz="800" dirty="0"/>
              <a:t>질문사항</a:t>
            </a:r>
            <a:endParaRPr lang="en-US" altLang="ko-KR" sz="800" dirty="0"/>
          </a:p>
          <a:p>
            <a:pPr marL="660653" lvl="1" indent="-226543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C4AF6-8FFF-4FEB-B49D-F9AE4A617E82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593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543" indent="-226543">
              <a:buFont typeface="Arial" panose="020B0604020202020204" pitchFamily="34" charset="0"/>
              <a:buChar char="•"/>
            </a:pPr>
            <a:r>
              <a:rPr lang="ko-KR" altLang="en-US" sz="800" dirty="0"/>
              <a:t>질문사항</a:t>
            </a:r>
            <a:endParaRPr lang="en-US" altLang="ko-KR" sz="800" dirty="0"/>
          </a:p>
          <a:p>
            <a:pPr marL="660653" lvl="1" indent="-226543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C4AF6-8FFF-4FEB-B49D-F9AE4A617E82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95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543" indent="-226543">
              <a:buFont typeface="Arial" panose="020B0604020202020204" pitchFamily="34" charset="0"/>
              <a:buChar char="•"/>
            </a:pPr>
            <a:r>
              <a:rPr lang="ko-KR" altLang="en-US" sz="800" dirty="0"/>
              <a:t>질문사항</a:t>
            </a:r>
            <a:endParaRPr lang="en-US" altLang="ko-KR" sz="800" dirty="0"/>
          </a:p>
          <a:p>
            <a:pPr marL="660653" lvl="1" indent="-226543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C4AF6-8FFF-4FEB-B49D-F9AE4A617E82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869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9" y="1124746"/>
            <a:ext cx="8420100" cy="576064"/>
          </a:xfrm>
          <a:prstGeom prst="rect">
            <a:avLst/>
          </a:prstGeom>
        </p:spPr>
        <p:txBody>
          <a:bodyPr lIns="87600" tIns="43801" rIns="87600" bIns="43801" anchor="b">
            <a:normAutofit/>
          </a:bodyPr>
          <a:lstStyle>
            <a:lvl1pPr marL="0" indent="0" algn="ctr">
              <a:buNone/>
              <a:defRPr sz="2600" spc="-39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3801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76036" indent="0">
              <a:buNone/>
              <a:defRPr sz="1499">
                <a:solidFill>
                  <a:schemeClr val="tx1">
                    <a:tint val="75000"/>
                  </a:schemeClr>
                </a:solidFill>
              </a:defRPr>
            </a:lvl3pPr>
            <a:lvl4pPr marL="13140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5207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9008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62810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0661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50414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부제목 2"/>
          <p:cNvSpPr>
            <a:spLocks noGrp="1"/>
          </p:cNvSpPr>
          <p:nvPr>
            <p:ph type="subTitle" idx="13"/>
          </p:nvPr>
        </p:nvSpPr>
        <p:spPr>
          <a:xfrm>
            <a:off x="1485901" y="4365103"/>
            <a:ext cx="6934200" cy="1320552"/>
          </a:xfrm>
          <a:prstGeom prst="rect">
            <a:avLst/>
          </a:prstGeom>
        </p:spPr>
        <p:txBody>
          <a:bodyPr lIns="87600" tIns="43801" rIns="87600" bIns="43801">
            <a:normAutofit/>
          </a:bodyPr>
          <a:lstStyle>
            <a:lvl1pPr marL="0" indent="0" algn="ctr">
              <a:buNone/>
              <a:defRPr sz="1499" b="1">
                <a:solidFill>
                  <a:schemeClr val="tx1"/>
                </a:solidFill>
              </a:defRPr>
            </a:lvl1pPr>
            <a:lvl2pPr marL="438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6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40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2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0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28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66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0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782639" y="1880829"/>
            <a:ext cx="8420100" cy="1620181"/>
          </a:xfrm>
          <a:prstGeom prst="rect">
            <a:avLst/>
          </a:prstGeom>
        </p:spPr>
        <p:txBody>
          <a:bodyPr lIns="87600" tIns="43801" rIns="87600" bIns="43801"/>
          <a:lstStyle>
            <a:lvl1pPr marL="0" indent="0" algn="ctr">
              <a:buFontTx/>
              <a:buNone/>
              <a:defRPr sz="4300" spc="-39" baseline="0"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5156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_4 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1"/>
          <p:cNvCxnSpPr>
            <a:cxnSpLocks noChangeShapeType="1"/>
          </p:cNvCxnSpPr>
          <p:nvPr userDrawn="1"/>
        </p:nvCxnSpPr>
        <p:spPr bwMode="auto">
          <a:xfrm>
            <a:off x="363541" y="627063"/>
            <a:ext cx="9180512" cy="0"/>
          </a:xfrm>
          <a:prstGeom prst="line">
            <a:avLst/>
          </a:prstGeom>
          <a:noFill/>
          <a:ln w="57150" algn="ctr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Rectangle 19"/>
          <p:cNvSpPr txBox="1">
            <a:spLocks noChangeArrowheads="1"/>
          </p:cNvSpPr>
          <p:nvPr userDrawn="1"/>
        </p:nvSpPr>
        <p:spPr bwMode="auto">
          <a:xfrm>
            <a:off x="4697416" y="6551616"/>
            <a:ext cx="511174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600" tIns="43801" rIns="87600" bIns="43801" anchor="ctr"/>
          <a:lstStyle>
            <a:lvl1pPr>
              <a:lnSpc>
                <a:spcPct val="100000"/>
              </a:lnSpc>
              <a:spcBef>
                <a:spcPct val="50000"/>
              </a:spcBef>
              <a:buFontTx/>
              <a:buNone/>
              <a:defRPr sz="900" b="0">
                <a:solidFill>
                  <a:srgbClr val="4D4D4D"/>
                </a:solidFill>
              </a:defRPr>
            </a:lvl1pPr>
          </a:lstStyle>
          <a:p>
            <a:pPr algn="ctr" latinLnBrk="0">
              <a:defRPr/>
            </a:pPr>
            <a:fld id="{0A6100C6-CE04-45D3-B6DA-F2C33DB6584A}" type="slidenum">
              <a:rPr kumimoji="0" lang="en-US" altLang="ko-KR" sz="900" smtClean="0">
                <a:latin typeface="Futura Bk" pitchFamily="34" charset="0"/>
                <a:ea typeface="가는각진제목체" pitchFamily="18" charset="-127"/>
              </a:rPr>
              <a:pPr algn="ctr" latinLnBrk="0">
                <a:defRPr/>
              </a:pPr>
              <a:t>‹#›</a:t>
            </a:fld>
            <a:endParaRPr kumimoji="0" lang="en-US" altLang="ko-KR" sz="900" dirty="0">
              <a:latin typeface="Futura Bk" pitchFamily="34" charset="0"/>
              <a:ea typeface="가는각진제목체" pitchFamily="18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64257" y="1"/>
            <a:ext cx="9179999" cy="627321"/>
          </a:xfrm>
          <a:prstGeom prst="rect">
            <a:avLst/>
          </a:prstGeom>
        </p:spPr>
        <p:txBody>
          <a:bodyPr lIns="87600" tIns="103466" rIns="87600" bIns="43801" anchor="ctr">
            <a:noAutofit/>
          </a:bodyPr>
          <a:lstStyle>
            <a:lvl1pPr algn="l">
              <a:defRPr sz="1899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6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6590590" y="296655"/>
            <a:ext cx="2970922" cy="308711"/>
          </a:xfrm>
          <a:prstGeom prst="rect">
            <a:avLst/>
          </a:prstGeom>
        </p:spPr>
        <p:txBody>
          <a:bodyPr lIns="87600" tIns="43801" rIns="0" bIns="43801">
            <a:spAutoFit/>
          </a:bodyPr>
          <a:lstStyle>
            <a:lvl1pPr marL="275917" indent="-137959" algn="r">
              <a:lnSpc>
                <a:spcPct val="130000"/>
              </a:lnSpc>
              <a:spcAft>
                <a:spcPts val="0"/>
              </a:spcAft>
              <a:buFont typeface="+mj-lt"/>
              <a:buNone/>
              <a:defRPr sz="1101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38017" indent="0">
              <a:buNone/>
              <a:defRPr sz="1101"/>
            </a:lvl2pPr>
            <a:lvl3pPr marL="876036" indent="0">
              <a:buNone/>
              <a:defRPr sz="1000"/>
            </a:lvl3pPr>
            <a:lvl4pPr marL="1314054" indent="0">
              <a:buNone/>
              <a:defRPr sz="900"/>
            </a:lvl4pPr>
            <a:lvl5pPr marL="1752072" indent="0">
              <a:buNone/>
              <a:defRPr sz="900"/>
            </a:lvl5pPr>
            <a:lvl6pPr marL="2190089" indent="0">
              <a:buNone/>
              <a:defRPr sz="900"/>
            </a:lvl6pPr>
            <a:lvl7pPr marL="2628107" indent="0">
              <a:buNone/>
              <a:defRPr sz="900"/>
            </a:lvl7pPr>
            <a:lvl8pPr marL="3066125" indent="0">
              <a:buNone/>
              <a:defRPr sz="900"/>
            </a:lvl8pPr>
            <a:lvl9pPr marL="3504145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3732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2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 txBox="1">
            <a:spLocks noChangeArrowheads="1"/>
          </p:cNvSpPr>
          <p:nvPr userDrawn="1"/>
        </p:nvSpPr>
        <p:spPr bwMode="auto">
          <a:xfrm>
            <a:off x="4697416" y="6551616"/>
            <a:ext cx="511174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600" tIns="43801" rIns="87600" bIns="43801" anchor="ctr"/>
          <a:lstStyle>
            <a:lvl1pPr>
              <a:lnSpc>
                <a:spcPct val="100000"/>
              </a:lnSpc>
              <a:spcBef>
                <a:spcPct val="50000"/>
              </a:spcBef>
              <a:buFontTx/>
              <a:buNone/>
              <a:defRPr sz="900" b="0">
                <a:solidFill>
                  <a:srgbClr val="4D4D4D"/>
                </a:solidFill>
              </a:defRPr>
            </a:lvl1pPr>
          </a:lstStyle>
          <a:p>
            <a:pPr algn="ctr" latinLnBrk="0">
              <a:defRPr/>
            </a:pPr>
            <a:fld id="{9FB7EC31-C19D-4B3A-8A4F-5163BA4E96B5}" type="slidenum">
              <a:rPr kumimoji="0" lang="en-US" altLang="ko-KR" sz="900" smtClean="0">
                <a:latin typeface="Futura Bk" pitchFamily="34" charset="0"/>
                <a:ea typeface="가는각진제목체" pitchFamily="18" charset="-127"/>
              </a:rPr>
              <a:pPr algn="ctr" latinLnBrk="0">
                <a:defRPr/>
              </a:pPr>
              <a:t>‹#›</a:t>
            </a:fld>
            <a:endParaRPr kumimoji="0" lang="en-US" altLang="ko-KR" sz="900" dirty="0">
              <a:latin typeface="Futura Bk" pitchFamily="34" charset="0"/>
              <a:ea typeface="가는각진제목체" pitchFamily="18" charset="-127"/>
            </a:endParaRPr>
          </a:p>
        </p:txBody>
      </p:sp>
      <p:cxnSp>
        <p:nvCxnSpPr>
          <p:cNvPr id="5" name="직선 연결선 2"/>
          <p:cNvCxnSpPr>
            <a:cxnSpLocks noChangeShapeType="1"/>
          </p:cNvCxnSpPr>
          <p:nvPr userDrawn="1"/>
        </p:nvCxnSpPr>
        <p:spPr bwMode="auto">
          <a:xfrm>
            <a:off x="363541" y="627063"/>
            <a:ext cx="9180512" cy="0"/>
          </a:xfrm>
          <a:prstGeom prst="line">
            <a:avLst/>
          </a:prstGeom>
          <a:noFill/>
          <a:ln w="57150" algn="ctr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364257" y="1"/>
            <a:ext cx="9179999" cy="627321"/>
          </a:xfrm>
          <a:prstGeom prst="rect">
            <a:avLst/>
          </a:prstGeom>
        </p:spPr>
        <p:txBody>
          <a:bodyPr lIns="87600" tIns="103466" rIns="87600" bIns="43801" anchor="ctr">
            <a:noAutofit/>
          </a:bodyPr>
          <a:lstStyle>
            <a:lvl1pPr algn="l">
              <a:defRPr sz="1899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376820" y="658498"/>
            <a:ext cx="9184695" cy="441808"/>
          </a:xfrm>
          <a:prstGeom prst="rect">
            <a:avLst/>
          </a:prstGeom>
        </p:spPr>
        <p:txBody>
          <a:bodyPr lIns="103466" tIns="86221" rIns="0" bIns="137954">
            <a:spAutoFit/>
          </a:bodyPr>
          <a:lstStyle>
            <a:lvl1pPr marL="0" indent="0" algn="just">
              <a:spcBef>
                <a:spcPts val="0"/>
              </a:spcBef>
              <a:buFontTx/>
              <a:buNone/>
              <a:defRPr sz="1400" b="1" spc="-48" baseline="0"/>
            </a:lvl1pPr>
            <a:lvl2pPr marL="438017" indent="0">
              <a:buFontTx/>
              <a:buNone/>
              <a:defRPr sz="1200"/>
            </a:lvl2pPr>
            <a:lvl3pPr marL="876036" indent="0">
              <a:buFontTx/>
              <a:buNone/>
              <a:defRPr sz="1200"/>
            </a:lvl3pPr>
            <a:lvl4pPr marL="1314054" indent="0">
              <a:buFontTx/>
              <a:buNone/>
              <a:defRPr sz="1200"/>
            </a:lvl4pPr>
            <a:lvl5pPr marL="1752072" indent="0">
              <a:buFontTx/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81198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_4 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1"/>
          <p:cNvCxnSpPr>
            <a:cxnSpLocks noChangeShapeType="1"/>
          </p:cNvCxnSpPr>
          <p:nvPr userDrawn="1"/>
        </p:nvCxnSpPr>
        <p:spPr bwMode="auto">
          <a:xfrm>
            <a:off x="363541" y="627063"/>
            <a:ext cx="9180512" cy="0"/>
          </a:xfrm>
          <a:prstGeom prst="line">
            <a:avLst/>
          </a:prstGeom>
          <a:noFill/>
          <a:ln w="57150" algn="ctr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19"/>
          <p:cNvSpPr txBox="1">
            <a:spLocks noChangeArrowheads="1"/>
          </p:cNvSpPr>
          <p:nvPr userDrawn="1"/>
        </p:nvSpPr>
        <p:spPr bwMode="auto">
          <a:xfrm>
            <a:off x="4697416" y="6551616"/>
            <a:ext cx="511174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600" tIns="43801" rIns="87600" bIns="43801" anchor="ctr"/>
          <a:lstStyle>
            <a:lvl1pPr>
              <a:lnSpc>
                <a:spcPct val="100000"/>
              </a:lnSpc>
              <a:spcBef>
                <a:spcPct val="50000"/>
              </a:spcBef>
              <a:buFontTx/>
              <a:buNone/>
              <a:defRPr sz="900" b="0">
                <a:solidFill>
                  <a:srgbClr val="4D4D4D"/>
                </a:solidFill>
              </a:defRPr>
            </a:lvl1pPr>
          </a:lstStyle>
          <a:p>
            <a:pPr algn="ctr" latinLnBrk="0">
              <a:defRPr/>
            </a:pPr>
            <a:fld id="{758FDD8C-443C-4B9B-9D8A-EA3A9089B137}" type="slidenum">
              <a:rPr kumimoji="0" lang="en-US" altLang="ko-KR" sz="900" smtClean="0">
                <a:latin typeface="Futura Bk" pitchFamily="34" charset="0"/>
                <a:ea typeface="가는각진제목체" pitchFamily="18" charset="-127"/>
              </a:rPr>
              <a:pPr algn="ctr" latinLnBrk="0">
                <a:defRPr/>
              </a:pPr>
              <a:t>‹#›</a:t>
            </a:fld>
            <a:endParaRPr kumimoji="0" lang="en-US" altLang="ko-KR" sz="900" dirty="0">
              <a:latin typeface="Futura Bk" pitchFamily="34" charset="0"/>
              <a:ea typeface="가는각진제목체" pitchFamily="18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64257" y="1"/>
            <a:ext cx="9179999" cy="627321"/>
          </a:xfrm>
          <a:prstGeom prst="rect">
            <a:avLst/>
          </a:prstGeom>
        </p:spPr>
        <p:txBody>
          <a:bodyPr lIns="87600" tIns="103466" rIns="87600" bIns="43801" anchor="ctr">
            <a:noAutofit/>
          </a:bodyPr>
          <a:lstStyle>
            <a:lvl1pPr algn="l">
              <a:defRPr sz="1899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9" name="내용 개체 틀 2"/>
          <p:cNvSpPr>
            <a:spLocks noGrp="1"/>
          </p:cNvSpPr>
          <p:nvPr>
            <p:ph idx="1"/>
          </p:nvPr>
        </p:nvSpPr>
        <p:spPr>
          <a:xfrm>
            <a:off x="376820" y="658498"/>
            <a:ext cx="9184695" cy="441808"/>
          </a:xfrm>
          <a:prstGeom prst="rect">
            <a:avLst/>
          </a:prstGeom>
        </p:spPr>
        <p:txBody>
          <a:bodyPr lIns="103466" tIns="86221" rIns="0" bIns="137954">
            <a:spAutoFit/>
          </a:bodyPr>
          <a:lstStyle>
            <a:lvl1pPr marL="0" indent="0" algn="just">
              <a:spcBef>
                <a:spcPts val="0"/>
              </a:spcBef>
              <a:buFontTx/>
              <a:buNone/>
              <a:defRPr sz="1400" b="1" spc="-48" baseline="0"/>
            </a:lvl1pPr>
            <a:lvl2pPr marL="438017" indent="0">
              <a:buFontTx/>
              <a:buNone/>
              <a:defRPr sz="1200"/>
            </a:lvl2pPr>
            <a:lvl3pPr marL="876036" indent="0">
              <a:buFontTx/>
              <a:buNone/>
              <a:defRPr sz="1200"/>
            </a:lvl3pPr>
            <a:lvl4pPr marL="1314054" indent="0">
              <a:buFontTx/>
              <a:buNone/>
              <a:defRPr sz="1200"/>
            </a:lvl4pPr>
            <a:lvl5pPr marL="1752072" indent="0">
              <a:buFontTx/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6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6590590" y="296655"/>
            <a:ext cx="2970922" cy="308711"/>
          </a:xfrm>
          <a:prstGeom prst="rect">
            <a:avLst/>
          </a:prstGeom>
        </p:spPr>
        <p:txBody>
          <a:bodyPr lIns="87600" tIns="43801" rIns="0" bIns="43801">
            <a:spAutoFit/>
          </a:bodyPr>
          <a:lstStyle>
            <a:lvl1pPr marL="275917" indent="-137959" algn="r">
              <a:lnSpc>
                <a:spcPct val="130000"/>
              </a:lnSpc>
              <a:spcAft>
                <a:spcPts val="0"/>
              </a:spcAft>
              <a:buFont typeface="+mj-lt"/>
              <a:buNone/>
              <a:defRPr sz="1101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38017" indent="0">
              <a:buNone/>
              <a:defRPr sz="1101"/>
            </a:lvl2pPr>
            <a:lvl3pPr marL="876036" indent="0">
              <a:buNone/>
              <a:defRPr sz="1000"/>
            </a:lvl3pPr>
            <a:lvl4pPr marL="1314054" indent="0">
              <a:buNone/>
              <a:defRPr sz="900"/>
            </a:lvl4pPr>
            <a:lvl5pPr marL="1752072" indent="0">
              <a:buNone/>
              <a:defRPr sz="900"/>
            </a:lvl5pPr>
            <a:lvl6pPr marL="2190089" indent="0">
              <a:buNone/>
              <a:defRPr sz="900"/>
            </a:lvl6pPr>
            <a:lvl7pPr marL="2628107" indent="0">
              <a:buNone/>
              <a:defRPr sz="900"/>
            </a:lvl7pPr>
            <a:lvl8pPr marL="3066125" indent="0">
              <a:buNone/>
              <a:defRPr sz="900"/>
            </a:lvl8pPr>
            <a:lvl9pPr marL="3504145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69769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3 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1"/>
          <p:cNvCxnSpPr>
            <a:cxnSpLocks noChangeShapeType="1"/>
          </p:cNvCxnSpPr>
          <p:nvPr userDrawn="1"/>
        </p:nvCxnSpPr>
        <p:spPr bwMode="auto">
          <a:xfrm>
            <a:off x="363541" y="627063"/>
            <a:ext cx="9180512" cy="0"/>
          </a:xfrm>
          <a:prstGeom prst="line">
            <a:avLst/>
          </a:prstGeom>
          <a:noFill/>
          <a:ln w="57150" algn="ctr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19"/>
          <p:cNvSpPr txBox="1">
            <a:spLocks noChangeArrowheads="1"/>
          </p:cNvSpPr>
          <p:nvPr userDrawn="1"/>
        </p:nvSpPr>
        <p:spPr bwMode="auto">
          <a:xfrm>
            <a:off x="4697416" y="6551616"/>
            <a:ext cx="511174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600" tIns="43801" rIns="87600" bIns="43801" anchor="ctr"/>
          <a:lstStyle>
            <a:lvl1pPr>
              <a:lnSpc>
                <a:spcPct val="100000"/>
              </a:lnSpc>
              <a:spcBef>
                <a:spcPct val="50000"/>
              </a:spcBef>
              <a:buFontTx/>
              <a:buNone/>
              <a:defRPr sz="900" b="0">
                <a:solidFill>
                  <a:srgbClr val="4D4D4D"/>
                </a:solidFill>
              </a:defRPr>
            </a:lvl1pPr>
          </a:lstStyle>
          <a:p>
            <a:pPr algn="ctr" latinLnBrk="0">
              <a:defRPr/>
            </a:pPr>
            <a:fld id="{B69E2EE4-8569-4C54-9A64-46190518ECF4}" type="slidenum">
              <a:rPr kumimoji="0" lang="en-US" altLang="ko-KR" sz="900" smtClean="0">
                <a:latin typeface="Futura Bk" pitchFamily="34" charset="0"/>
                <a:ea typeface="가는각진제목체" pitchFamily="18" charset="-127"/>
              </a:rPr>
              <a:pPr algn="ctr" latinLnBrk="0">
                <a:defRPr/>
              </a:pPr>
              <a:t>‹#›</a:t>
            </a:fld>
            <a:endParaRPr kumimoji="0" lang="en-US" altLang="ko-KR" sz="900" dirty="0">
              <a:latin typeface="Futura Bk" pitchFamily="34" charset="0"/>
              <a:ea typeface="가는각진제목체" pitchFamily="18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64257" y="1"/>
            <a:ext cx="9179999" cy="627321"/>
          </a:xfrm>
          <a:prstGeom prst="rect">
            <a:avLst/>
          </a:prstGeom>
        </p:spPr>
        <p:txBody>
          <a:bodyPr lIns="87600" tIns="103466" rIns="87600" bIns="43801" anchor="ctr">
            <a:noAutofit/>
          </a:bodyPr>
          <a:lstStyle>
            <a:lvl1pPr algn="l">
              <a:defRPr sz="1899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9" name="내용 개체 틀 2"/>
          <p:cNvSpPr>
            <a:spLocks noGrp="1"/>
          </p:cNvSpPr>
          <p:nvPr>
            <p:ph idx="1"/>
          </p:nvPr>
        </p:nvSpPr>
        <p:spPr>
          <a:xfrm>
            <a:off x="376820" y="658498"/>
            <a:ext cx="9184695" cy="441808"/>
          </a:xfrm>
          <a:prstGeom prst="rect">
            <a:avLst/>
          </a:prstGeom>
        </p:spPr>
        <p:txBody>
          <a:bodyPr lIns="103466" tIns="86221" rIns="0" bIns="137954">
            <a:spAutoFit/>
          </a:bodyPr>
          <a:lstStyle>
            <a:lvl1pPr marL="0" indent="0" algn="just">
              <a:spcBef>
                <a:spcPts val="0"/>
              </a:spcBef>
              <a:buFontTx/>
              <a:buNone/>
              <a:defRPr sz="1400" b="1" spc="-48" baseline="0"/>
            </a:lvl1pPr>
            <a:lvl2pPr marL="438017" indent="0">
              <a:buFontTx/>
              <a:buNone/>
              <a:defRPr sz="1200"/>
            </a:lvl2pPr>
            <a:lvl3pPr marL="876036" indent="0">
              <a:buFontTx/>
              <a:buNone/>
              <a:defRPr sz="1200"/>
            </a:lvl3pPr>
            <a:lvl4pPr marL="1314054" indent="0">
              <a:buFontTx/>
              <a:buNone/>
              <a:defRPr sz="1200"/>
            </a:lvl4pPr>
            <a:lvl5pPr marL="1752072" indent="0">
              <a:buFontTx/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348820" y="1302566"/>
            <a:ext cx="9212693" cy="32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40005" dist="22860" dir="5400000" algn="t" rotWithShape="0">
              <a:prstClr val="black">
                <a:alpha val="35000"/>
              </a:prstClr>
            </a:outerShdw>
          </a:effectLst>
        </p:spPr>
        <p:txBody>
          <a:bodyPr lIns="87600" tIns="43801" rIns="87600" bIns="43801" anchor="ctr">
            <a:normAutofit/>
          </a:bodyPr>
          <a:lstStyle>
            <a:lvl1pPr marL="86225" indent="0">
              <a:buFontTx/>
              <a:buNone/>
              <a:defRPr sz="1101" b="1" spc="-48" baseline="0">
                <a:latin typeface="맑은 고딕" pitchFamily="50" charset="-127"/>
                <a:ea typeface="맑은 고딕" pitchFamily="50" charset="-127"/>
              </a:defRPr>
            </a:lvl1pPr>
            <a:lvl2pPr marL="438017" indent="0">
              <a:buFontTx/>
              <a:buNone/>
              <a:defRPr sz="1200"/>
            </a:lvl2pPr>
            <a:lvl3pPr marL="876036" indent="0">
              <a:buFontTx/>
              <a:buNone/>
              <a:defRPr sz="1200"/>
            </a:lvl3pPr>
            <a:lvl4pPr marL="1314054" indent="0">
              <a:buFontTx/>
              <a:buNone/>
              <a:defRPr sz="1200"/>
            </a:lvl4pPr>
            <a:lvl5pPr marL="1752072" indent="0">
              <a:buFontTx/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73200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4 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1"/>
          <p:cNvCxnSpPr>
            <a:cxnSpLocks noChangeShapeType="1"/>
          </p:cNvCxnSpPr>
          <p:nvPr userDrawn="1"/>
        </p:nvCxnSpPr>
        <p:spPr bwMode="auto">
          <a:xfrm>
            <a:off x="363541" y="627063"/>
            <a:ext cx="9180512" cy="0"/>
          </a:xfrm>
          <a:prstGeom prst="line">
            <a:avLst/>
          </a:prstGeom>
          <a:noFill/>
          <a:ln w="57150" algn="ctr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19"/>
          <p:cNvSpPr txBox="1">
            <a:spLocks noChangeArrowheads="1"/>
          </p:cNvSpPr>
          <p:nvPr userDrawn="1"/>
        </p:nvSpPr>
        <p:spPr bwMode="auto">
          <a:xfrm>
            <a:off x="4697416" y="6551616"/>
            <a:ext cx="511174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600" tIns="43801" rIns="87600" bIns="43801" anchor="ctr"/>
          <a:lstStyle>
            <a:lvl1pPr>
              <a:lnSpc>
                <a:spcPct val="100000"/>
              </a:lnSpc>
              <a:spcBef>
                <a:spcPct val="50000"/>
              </a:spcBef>
              <a:buFontTx/>
              <a:buNone/>
              <a:defRPr sz="900" b="0">
                <a:solidFill>
                  <a:srgbClr val="4D4D4D"/>
                </a:solidFill>
              </a:defRPr>
            </a:lvl1pPr>
          </a:lstStyle>
          <a:p>
            <a:pPr algn="ctr" latinLnBrk="0">
              <a:defRPr/>
            </a:pPr>
            <a:fld id="{0002A0A3-DCAB-4760-A090-C6320CF07A1D}" type="slidenum">
              <a:rPr kumimoji="0" lang="en-US" altLang="ko-KR" sz="900" smtClean="0">
                <a:latin typeface="Futura Bk" pitchFamily="34" charset="0"/>
                <a:ea typeface="가는각진제목체" pitchFamily="18" charset="-127"/>
              </a:rPr>
              <a:pPr algn="ctr" latinLnBrk="0">
                <a:defRPr/>
              </a:pPr>
              <a:t>‹#›</a:t>
            </a:fld>
            <a:endParaRPr kumimoji="0" lang="en-US" altLang="ko-KR" sz="900" dirty="0">
              <a:latin typeface="Futura Bk" pitchFamily="34" charset="0"/>
              <a:ea typeface="가는각진제목체" pitchFamily="18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64257" y="1"/>
            <a:ext cx="9179999" cy="627321"/>
          </a:xfrm>
          <a:prstGeom prst="rect">
            <a:avLst/>
          </a:prstGeom>
        </p:spPr>
        <p:txBody>
          <a:bodyPr lIns="87600" tIns="103466" rIns="87600" bIns="43801" anchor="ctr">
            <a:noAutofit/>
          </a:bodyPr>
          <a:lstStyle>
            <a:lvl1pPr algn="l">
              <a:defRPr sz="1899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9" name="내용 개체 틀 2"/>
          <p:cNvSpPr>
            <a:spLocks noGrp="1"/>
          </p:cNvSpPr>
          <p:nvPr>
            <p:ph idx="1"/>
          </p:nvPr>
        </p:nvSpPr>
        <p:spPr>
          <a:xfrm>
            <a:off x="376820" y="658498"/>
            <a:ext cx="9184695" cy="441808"/>
          </a:xfrm>
          <a:prstGeom prst="rect">
            <a:avLst/>
          </a:prstGeom>
        </p:spPr>
        <p:txBody>
          <a:bodyPr lIns="103466" tIns="86221" rIns="0" bIns="137954">
            <a:spAutoFit/>
          </a:bodyPr>
          <a:lstStyle>
            <a:lvl1pPr marL="0" indent="0" algn="just">
              <a:spcBef>
                <a:spcPts val="0"/>
              </a:spcBef>
              <a:buFontTx/>
              <a:buNone/>
              <a:defRPr sz="1400" b="1" spc="-48" baseline="0"/>
            </a:lvl1pPr>
            <a:lvl2pPr marL="438017" indent="0">
              <a:buFontTx/>
              <a:buNone/>
              <a:defRPr sz="1200"/>
            </a:lvl2pPr>
            <a:lvl3pPr marL="876036" indent="0">
              <a:buFontTx/>
              <a:buNone/>
              <a:defRPr sz="1200"/>
            </a:lvl3pPr>
            <a:lvl4pPr marL="1314054" indent="0">
              <a:buFontTx/>
              <a:buNone/>
              <a:defRPr sz="1200"/>
            </a:lvl4pPr>
            <a:lvl5pPr marL="1752072" indent="0">
              <a:buFontTx/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348820" y="1302566"/>
            <a:ext cx="9212693" cy="32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40005" dist="22860" dir="5400000" algn="t" rotWithShape="0">
              <a:prstClr val="black">
                <a:alpha val="35000"/>
              </a:prstClr>
            </a:outerShdw>
          </a:effectLst>
        </p:spPr>
        <p:txBody>
          <a:bodyPr lIns="87600" tIns="43801" rIns="87600" bIns="43801" anchor="ctr">
            <a:normAutofit/>
          </a:bodyPr>
          <a:lstStyle>
            <a:lvl1pPr marL="86225" indent="0">
              <a:buFontTx/>
              <a:buNone/>
              <a:defRPr sz="1101" b="1" spc="-48" baseline="0">
                <a:latin typeface="맑은 고딕" pitchFamily="50" charset="-127"/>
                <a:ea typeface="맑은 고딕" pitchFamily="50" charset="-127"/>
              </a:defRPr>
            </a:lvl1pPr>
            <a:lvl2pPr marL="438017" indent="0">
              <a:buFontTx/>
              <a:buNone/>
              <a:defRPr sz="1200"/>
            </a:lvl2pPr>
            <a:lvl3pPr marL="876036" indent="0">
              <a:buFontTx/>
              <a:buNone/>
              <a:defRPr sz="1200"/>
            </a:lvl3pPr>
            <a:lvl4pPr marL="1314054" indent="0">
              <a:buFontTx/>
              <a:buNone/>
              <a:defRPr sz="1200"/>
            </a:lvl4pPr>
            <a:lvl5pPr marL="1752072" indent="0">
              <a:buFontTx/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6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6590590" y="296655"/>
            <a:ext cx="2970922" cy="308711"/>
          </a:xfrm>
          <a:prstGeom prst="rect">
            <a:avLst/>
          </a:prstGeom>
        </p:spPr>
        <p:txBody>
          <a:bodyPr lIns="87600" tIns="43801" rIns="0" bIns="43801">
            <a:spAutoFit/>
          </a:bodyPr>
          <a:lstStyle>
            <a:lvl1pPr marL="275917" indent="-137959" algn="r">
              <a:lnSpc>
                <a:spcPct val="130000"/>
              </a:lnSpc>
              <a:spcAft>
                <a:spcPts val="0"/>
              </a:spcAft>
              <a:buFont typeface="+mj-lt"/>
              <a:buNone/>
              <a:defRPr sz="1101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38017" indent="0">
              <a:buNone/>
              <a:defRPr sz="1101"/>
            </a:lvl2pPr>
            <a:lvl3pPr marL="876036" indent="0">
              <a:buNone/>
              <a:defRPr sz="1000"/>
            </a:lvl3pPr>
            <a:lvl4pPr marL="1314054" indent="0">
              <a:buNone/>
              <a:defRPr sz="900"/>
            </a:lvl4pPr>
            <a:lvl5pPr marL="1752072" indent="0">
              <a:buNone/>
              <a:defRPr sz="900"/>
            </a:lvl5pPr>
            <a:lvl6pPr marL="2190089" indent="0">
              <a:buNone/>
              <a:defRPr sz="900"/>
            </a:lvl6pPr>
            <a:lvl7pPr marL="2628107" indent="0">
              <a:buNone/>
              <a:defRPr sz="900"/>
            </a:lvl7pPr>
            <a:lvl8pPr marL="3066125" indent="0">
              <a:buNone/>
              <a:defRPr sz="900"/>
            </a:lvl8pPr>
            <a:lvl9pPr marL="3504145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92341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gray">
          <a:xfrm>
            <a:off x="7097480" y="6548440"/>
            <a:ext cx="2603735" cy="22695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7600" tIns="43801" rIns="62079" bIns="4380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900" dirty="0">
                <a:solidFill>
                  <a:srgbClr val="404040"/>
                </a:solidFill>
              </a:rPr>
              <a:t>Copyrightⓒ 2013 DUZON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38949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데모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gray">
          <a:xfrm>
            <a:off x="7097480" y="6548440"/>
            <a:ext cx="2603735" cy="22695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7600" tIns="43801" rIns="62079" bIns="4380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900" dirty="0">
                <a:solidFill>
                  <a:srgbClr val="404040"/>
                </a:solidFill>
              </a:rPr>
              <a:t>Copyrightⓒ 2013 DUZON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1209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감사합니다"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gray">
          <a:xfrm>
            <a:off x="7097480" y="6548440"/>
            <a:ext cx="2603735" cy="22695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7600" tIns="43801" rIns="62079" bIns="4380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900" dirty="0">
                <a:solidFill>
                  <a:srgbClr val="404040"/>
                </a:solidFill>
              </a:rPr>
              <a:t>Copyrightⓒ 2013 DUZON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30251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861" y="148526"/>
            <a:ext cx="6842125" cy="360363"/>
          </a:xfrm>
          <a:prstGeom prst="rect">
            <a:avLst/>
          </a:prstGeom>
        </p:spPr>
        <p:txBody>
          <a:bodyPr lIns="87600" tIns="43801" rIns="87600" bIns="43801"/>
          <a:lstStyle>
            <a:lvl1pPr>
              <a:defRPr sz="1899" b="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4684" y="804855"/>
            <a:ext cx="9364663" cy="543301"/>
          </a:xfrm>
          <a:prstGeom prst="rect">
            <a:avLst/>
          </a:prstGeom>
        </p:spPr>
        <p:txBody>
          <a:bodyPr lIns="87600" tIns="43801" rIns="87600" bIns="43801"/>
          <a:lstStyle>
            <a:lvl1pPr marL="0" indent="0">
              <a:spcBef>
                <a:spcPts val="287"/>
              </a:spcBef>
              <a:buNone/>
              <a:defRPr sz="1101" b="0"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9"/>
          <p:cNvSpPr txBox="1">
            <a:spLocks noChangeArrowheads="1"/>
          </p:cNvSpPr>
          <p:nvPr userDrawn="1"/>
        </p:nvSpPr>
        <p:spPr bwMode="auto">
          <a:xfrm>
            <a:off x="4697416" y="6551616"/>
            <a:ext cx="511174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600" tIns="43801" rIns="87600" bIns="43801" anchor="ctr"/>
          <a:lstStyle>
            <a:lvl1pPr>
              <a:lnSpc>
                <a:spcPct val="100000"/>
              </a:lnSpc>
              <a:spcBef>
                <a:spcPct val="50000"/>
              </a:spcBef>
              <a:buFontTx/>
              <a:buNone/>
              <a:defRPr sz="900" b="0">
                <a:solidFill>
                  <a:srgbClr val="4D4D4D"/>
                </a:solidFill>
              </a:defRPr>
            </a:lvl1pPr>
          </a:lstStyle>
          <a:p>
            <a:pPr algn="ctr" latinLnBrk="0">
              <a:defRPr/>
            </a:pPr>
            <a:fld id="{B69E2EE4-8569-4C54-9A64-46190518ECF4}" type="slidenum">
              <a:rPr kumimoji="0" lang="en-US" altLang="ko-KR" sz="900" smtClean="0">
                <a:latin typeface="Futura Bk" pitchFamily="34" charset="0"/>
                <a:ea typeface="가는각진제목체" pitchFamily="18" charset="-127"/>
              </a:rPr>
              <a:pPr algn="ctr" latinLnBrk="0">
                <a:defRPr/>
              </a:pPr>
              <a:t>‹#›</a:t>
            </a:fld>
            <a:endParaRPr kumimoji="0" lang="en-US" altLang="ko-KR" sz="900" dirty="0">
              <a:latin typeface="Futura Bk" pitchFamily="34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706158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4"/>
          </a:xfrm>
          <a:prstGeom prst="rect">
            <a:avLst/>
          </a:prstGeom>
        </p:spPr>
        <p:txBody>
          <a:bodyPr lIns="87600" tIns="43801" rIns="87600" bIns="43801"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2FC0666A-E9FD-45B9-82A6-54F24B0AC273}" type="datetime1">
              <a:rPr lang="ko-KR" altLang="en-US"/>
              <a:pPr>
                <a:defRPr/>
              </a:pPr>
              <a:t>2018-03-26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1" y="6356353"/>
            <a:ext cx="3136900" cy="365124"/>
          </a:xfrm>
          <a:prstGeom prst="rect">
            <a:avLst/>
          </a:prstGeom>
        </p:spPr>
        <p:txBody>
          <a:bodyPr lIns="87600" tIns="43801" rIns="87600" bIns="43801"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38094" y="142853"/>
            <a:ext cx="9501254" cy="2634215"/>
          </a:xfrm>
          <a:prstGeom prst="rect">
            <a:avLst/>
          </a:prstGeo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 lIns="87600" tIns="43801" rIns="87600" bIns="43801"/>
          <a:lstStyle>
            <a:lvl1pPr algn="l">
              <a:tabLst>
                <a:tab pos="4465350" algn="ctr"/>
                <a:tab pos="8923096" algn="r"/>
              </a:tabLst>
              <a:defRPr lang="ko-KR" altLang="en-US" sz="1499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6642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gray">
          <a:xfrm>
            <a:off x="7097480" y="6548440"/>
            <a:ext cx="2603735" cy="22695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7600" tIns="43801" rIns="62079" bIns="4380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900" dirty="0">
                <a:solidFill>
                  <a:srgbClr val="404040"/>
                </a:solidFill>
              </a:rPr>
              <a:t>Copyrightⓒ 2013 DUZON All Rights Reserved.</a:t>
            </a:r>
          </a:p>
        </p:txBody>
      </p:sp>
      <p:pic>
        <p:nvPicPr>
          <p:cNvPr id="5" name="그림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3" y="800102"/>
            <a:ext cx="1104899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118855" y="2013952"/>
            <a:ext cx="5046614" cy="468370"/>
          </a:xfrm>
          <a:prstGeom prst="rect">
            <a:avLst/>
          </a:prstGeom>
        </p:spPr>
        <p:txBody>
          <a:bodyPr wrap="square" lIns="87600" tIns="43801" rIns="87600" bIns="43801">
            <a:spAutoFit/>
          </a:bodyPr>
          <a:lstStyle>
            <a:lvl1pPr marL="517344" indent="-241426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  <a:defRPr sz="1899" b="1">
                <a:solidFill>
                  <a:schemeClr val="tx1"/>
                </a:solidFill>
              </a:defRPr>
            </a:lvl1pPr>
            <a:lvl2pPr marL="438017" indent="0">
              <a:buNone/>
              <a:defRPr sz="1101"/>
            </a:lvl2pPr>
            <a:lvl3pPr marL="876036" indent="0">
              <a:buNone/>
              <a:defRPr sz="1000"/>
            </a:lvl3pPr>
            <a:lvl4pPr marL="1314054" indent="0">
              <a:buNone/>
              <a:defRPr sz="900"/>
            </a:lvl4pPr>
            <a:lvl5pPr marL="1752072" indent="0">
              <a:buNone/>
              <a:defRPr sz="900"/>
            </a:lvl5pPr>
            <a:lvl6pPr marL="2190089" indent="0">
              <a:buNone/>
              <a:defRPr sz="900"/>
            </a:lvl6pPr>
            <a:lvl7pPr marL="2628107" indent="0">
              <a:buNone/>
              <a:defRPr sz="900"/>
            </a:lvl7pPr>
            <a:lvl8pPr marL="3066125" indent="0">
              <a:buNone/>
              <a:defRPr sz="900"/>
            </a:lvl8pPr>
            <a:lvl9pPr marL="3504145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581973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348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 noChangeArrowheads="1"/>
          </p:cNvSpPr>
          <p:nvPr userDrawn="1"/>
        </p:nvSpPr>
        <p:spPr bwMode="gray">
          <a:xfrm>
            <a:off x="7097480" y="6548440"/>
            <a:ext cx="2603735" cy="22695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7600" tIns="43801" rIns="62079" bIns="4380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900" dirty="0">
                <a:solidFill>
                  <a:srgbClr val="404040"/>
                </a:solidFill>
              </a:rPr>
              <a:t>Copyrightⓒ 2013 DUZON All Rights Reserved.</a:t>
            </a:r>
          </a:p>
        </p:txBody>
      </p:sp>
      <p:pic>
        <p:nvPicPr>
          <p:cNvPr id="16" name="그림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3" y="800102"/>
            <a:ext cx="1104899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612740" y="2013952"/>
            <a:ext cx="2970922" cy="257863"/>
          </a:xfrm>
          <a:prstGeom prst="rect">
            <a:avLst/>
          </a:prstGeom>
        </p:spPr>
        <p:txBody>
          <a:bodyPr lIns="87600" tIns="43801" rIns="87600" bIns="43801">
            <a:spAutoFit/>
          </a:bodyPr>
          <a:lstStyle>
            <a:lvl1pPr marL="348285" indent="-24030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sz="1101" b="1">
                <a:solidFill>
                  <a:schemeClr val="tx1"/>
                </a:solidFill>
              </a:defRPr>
            </a:lvl1pPr>
            <a:lvl2pPr marL="438017" indent="0">
              <a:buNone/>
              <a:defRPr sz="1101"/>
            </a:lvl2pPr>
            <a:lvl3pPr marL="876036" indent="0">
              <a:buNone/>
              <a:defRPr sz="1000"/>
            </a:lvl3pPr>
            <a:lvl4pPr marL="1314054" indent="0">
              <a:buNone/>
              <a:defRPr sz="900"/>
            </a:lvl4pPr>
            <a:lvl5pPr marL="1752072" indent="0">
              <a:buNone/>
              <a:defRPr sz="900"/>
            </a:lvl5pPr>
            <a:lvl6pPr marL="2190089" indent="0">
              <a:buNone/>
              <a:defRPr sz="900"/>
            </a:lvl6pPr>
            <a:lvl7pPr marL="2628107" indent="0">
              <a:buNone/>
              <a:defRPr sz="900"/>
            </a:lvl7pPr>
            <a:lvl8pPr marL="3066125" indent="0">
              <a:buNone/>
              <a:defRPr sz="900"/>
            </a:lvl8pPr>
            <a:lvl9pPr marL="3504145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2612744" y="1685223"/>
            <a:ext cx="2987999" cy="319162"/>
          </a:xfrm>
          <a:prstGeom prst="rect">
            <a:avLst/>
          </a:prstGeom>
          <a:solidFill>
            <a:srgbClr val="7F7F7F"/>
          </a:solidFill>
          <a:effectLst/>
        </p:spPr>
        <p:txBody>
          <a:bodyPr lIns="137954" tIns="43801" rIns="87600" bIns="43801" anchor="ctr">
            <a:spAutoFit/>
          </a:bodyPr>
          <a:lstStyle>
            <a:lvl1pPr marL="275917" indent="-206938" algn="l">
              <a:buFont typeface="+mj-lt"/>
              <a:buAutoNum type="romanUcPeriod"/>
              <a:defRPr sz="1499" b="1" spc="-77" baseline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/>
          </p:nvPr>
        </p:nvSpPr>
        <p:spPr>
          <a:xfrm>
            <a:off x="2606098" y="3377148"/>
            <a:ext cx="2987999" cy="358339"/>
          </a:xfrm>
          <a:prstGeom prst="rect">
            <a:avLst/>
          </a:prstGeom>
          <a:solidFill>
            <a:srgbClr val="7F7F7F"/>
          </a:solidFill>
        </p:spPr>
        <p:txBody>
          <a:bodyPr lIns="87600" tIns="43801" rIns="87600" bIns="43801"/>
          <a:lstStyle>
            <a:lvl1pPr marL="275917" indent="-206938">
              <a:buFont typeface="+mj-lt"/>
              <a:buAutoNum type="romanUcPeriod" startAt="2"/>
              <a:defRPr sz="1499" b="1" spc="-77" baseline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11"/>
          </p:nvPr>
        </p:nvSpPr>
        <p:spPr>
          <a:xfrm>
            <a:off x="2606095" y="3717035"/>
            <a:ext cx="2970922" cy="257863"/>
          </a:xfrm>
          <a:prstGeom prst="rect">
            <a:avLst/>
          </a:prstGeom>
        </p:spPr>
        <p:txBody>
          <a:bodyPr lIns="87600" tIns="43801" rIns="87600" bIns="43801">
            <a:spAutoFit/>
          </a:bodyPr>
          <a:lstStyle>
            <a:lvl1pPr marL="348285" indent="-24030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sz="1101" b="1">
                <a:solidFill>
                  <a:schemeClr val="tx1"/>
                </a:solidFill>
              </a:defRPr>
            </a:lvl1pPr>
            <a:lvl2pPr marL="438017" indent="0">
              <a:buNone/>
              <a:defRPr sz="1101"/>
            </a:lvl2pPr>
            <a:lvl3pPr marL="876036" indent="0">
              <a:buNone/>
              <a:defRPr sz="1000"/>
            </a:lvl3pPr>
            <a:lvl4pPr marL="1314054" indent="0">
              <a:buNone/>
              <a:defRPr sz="900"/>
            </a:lvl4pPr>
            <a:lvl5pPr marL="1752072" indent="0">
              <a:buNone/>
              <a:defRPr sz="900"/>
            </a:lvl5pPr>
            <a:lvl6pPr marL="2190089" indent="0">
              <a:buNone/>
              <a:defRPr sz="900"/>
            </a:lvl6pPr>
            <a:lvl7pPr marL="2628107" indent="0">
              <a:buNone/>
              <a:defRPr sz="900"/>
            </a:lvl7pPr>
            <a:lvl8pPr marL="3066125" indent="0">
              <a:buNone/>
              <a:defRPr sz="900"/>
            </a:lvl8pPr>
            <a:lvl9pPr marL="3504145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8" name="텍스트 개체 틀 25"/>
          <p:cNvSpPr>
            <a:spLocks noGrp="1"/>
          </p:cNvSpPr>
          <p:nvPr>
            <p:ph type="body" sz="quarter" idx="12"/>
          </p:nvPr>
        </p:nvSpPr>
        <p:spPr>
          <a:xfrm>
            <a:off x="6285482" y="1683404"/>
            <a:ext cx="2987999" cy="358339"/>
          </a:xfrm>
          <a:prstGeom prst="rect">
            <a:avLst/>
          </a:prstGeom>
          <a:solidFill>
            <a:srgbClr val="7F7F7F"/>
          </a:solidFill>
        </p:spPr>
        <p:txBody>
          <a:bodyPr lIns="87600" tIns="43801" rIns="87600" bIns="43801"/>
          <a:lstStyle>
            <a:lvl1pPr marL="310406" indent="-241426">
              <a:buFont typeface="+mj-lt"/>
              <a:buAutoNum type="romanUcPeriod" startAt="3"/>
              <a:defRPr sz="1499" b="1" spc="-77" baseline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9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6285483" y="2043445"/>
            <a:ext cx="2970922" cy="257863"/>
          </a:xfrm>
          <a:prstGeom prst="rect">
            <a:avLst/>
          </a:prstGeom>
        </p:spPr>
        <p:txBody>
          <a:bodyPr lIns="87600" tIns="43801" rIns="87600" bIns="43801">
            <a:spAutoFit/>
          </a:bodyPr>
          <a:lstStyle>
            <a:lvl1pPr marL="348285" indent="-24030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sz="1101" b="1">
                <a:solidFill>
                  <a:schemeClr val="tx1"/>
                </a:solidFill>
              </a:defRPr>
            </a:lvl1pPr>
            <a:lvl2pPr marL="438017" indent="0">
              <a:buNone/>
              <a:defRPr sz="1101"/>
            </a:lvl2pPr>
            <a:lvl3pPr marL="876036" indent="0">
              <a:buNone/>
              <a:defRPr sz="1000"/>
            </a:lvl3pPr>
            <a:lvl4pPr marL="1314054" indent="0">
              <a:buNone/>
              <a:defRPr sz="900"/>
            </a:lvl4pPr>
            <a:lvl5pPr marL="1752072" indent="0">
              <a:buNone/>
              <a:defRPr sz="900"/>
            </a:lvl5pPr>
            <a:lvl6pPr marL="2190089" indent="0">
              <a:buNone/>
              <a:defRPr sz="900"/>
            </a:lvl6pPr>
            <a:lvl7pPr marL="2628107" indent="0">
              <a:buNone/>
              <a:defRPr sz="900"/>
            </a:lvl7pPr>
            <a:lvl8pPr marL="3066125" indent="0">
              <a:buNone/>
              <a:defRPr sz="900"/>
            </a:lvl8pPr>
            <a:lvl9pPr marL="3504145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0" name="텍스트 개체 틀 25"/>
          <p:cNvSpPr>
            <a:spLocks noGrp="1"/>
          </p:cNvSpPr>
          <p:nvPr>
            <p:ph type="body" sz="quarter" idx="14"/>
          </p:nvPr>
        </p:nvSpPr>
        <p:spPr>
          <a:xfrm>
            <a:off x="6285482" y="3392999"/>
            <a:ext cx="2987999" cy="358339"/>
          </a:xfrm>
          <a:prstGeom prst="rect">
            <a:avLst/>
          </a:prstGeom>
          <a:solidFill>
            <a:srgbClr val="7F7F7F"/>
          </a:solidFill>
        </p:spPr>
        <p:txBody>
          <a:bodyPr lIns="87600" tIns="43801" rIns="87600" bIns="43801"/>
          <a:lstStyle>
            <a:lvl1pPr marL="310406" indent="-241426">
              <a:buFont typeface="+mj-lt"/>
              <a:buAutoNum type="romanUcPeriod" startAt="4"/>
              <a:defRPr sz="1499" b="1" spc="-77" baseline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1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6285483" y="3753040"/>
            <a:ext cx="2970922" cy="257863"/>
          </a:xfrm>
          <a:prstGeom prst="rect">
            <a:avLst/>
          </a:prstGeom>
        </p:spPr>
        <p:txBody>
          <a:bodyPr lIns="87600" tIns="43801" rIns="87600" bIns="43801">
            <a:spAutoFit/>
          </a:bodyPr>
          <a:lstStyle>
            <a:lvl1pPr marL="348285" indent="-24030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sz="1101" b="1">
                <a:solidFill>
                  <a:schemeClr val="tx1"/>
                </a:solidFill>
              </a:defRPr>
            </a:lvl1pPr>
            <a:lvl2pPr marL="438017" indent="0">
              <a:buNone/>
              <a:defRPr sz="1101"/>
            </a:lvl2pPr>
            <a:lvl3pPr marL="876036" indent="0">
              <a:buNone/>
              <a:defRPr sz="1000"/>
            </a:lvl3pPr>
            <a:lvl4pPr marL="1314054" indent="0">
              <a:buNone/>
              <a:defRPr sz="900"/>
            </a:lvl4pPr>
            <a:lvl5pPr marL="1752072" indent="0">
              <a:buNone/>
              <a:defRPr sz="900"/>
            </a:lvl5pPr>
            <a:lvl6pPr marL="2190089" indent="0">
              <a:buNone/>
              <a:defRPr sz="900"/>
            </a:lvl6pPr>
            <a:lvl7pPr marL="2628107" indent="0">
              <a:buNone/>
              <a:defRPr sz="900"/>
            </a:lvl7pPr>
            <a:lvl8pPr marL="3066125" indent="0">
              <a:buNone/>
              <a:defRPr sz="900"/>
            </a:lvl8pPr>
            <a:lvl9pPr marL="3504145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2" name="텍스트 개체 틀 25"/>
          <p:cNvSpPr>
            <a:spLocks noGrp="1"/>
          </p:cNvSpPr>
          <p:nvPr>
            <p:ph type="body" sz="quarter" idx="16"/>
          </p:nvPr>
        </p:nvSpPr>
        <p:spPr>
          <a:xfrm>
            <a:off x="6285482" y="5487619"/>
            <a:ext cx="2987999" cy="358339"/>
          </a:xfrm>
          <a:prstGeom prst="rect">
            <a:avLst/>
          </a:prstGeom>
          <a:solidFill>
            <a:srgbClr val="7F7F7F"/>
          </a:solidFill>
        </p:spPr>
        <p:txBody>
          <a:bodyPr lIns="87600" tIns="43801" rIns="87600" bIns="43801"/>
          <a:lstStyle>
            <a:lvl1pPr marL="310406" indent="-241426">
              <a:buFont typeface="+mj-lt"/>
              <a:buAutoNum type="romanUcPeriod" startAt="5"/>
              <a:defRPr sz="1499" b="1" spc="-77" baseline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3" name="텍스트 개체 틀 3"/>
          <p:cNvSpPr>
            <a:spLocks noGrp="1"/>
          </p:cNvSpPr>
          <p:nvPr>
            <p:ph type="body" sz="half" idx="17"/>
          </p:nvPr>
        </p:nvSpPr>
        <p:spPr>
          <a:xfrm>
            <a:off x="6285483" y="5847657"/>
            <a:ext cx="2970922" cy="257863"/>
          </a:xfrm>
          <a:prstGeom prst="rect">
            <a:avLst/>
          </a:prstGeom>
        </p:spPr>
        <p:txBody>
          <a:bodyPr lIns="87600" tIns="43801" rIns="87600" bIns="43801">
            <a:spAutoFit/>
          </a:bodyPr>
          <a:lstStyle>
            <a:lvl1pPr marL="348285" indent="-24030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sz="1101" b="1">
                <a:solidFill>
                  <a:schemeClr val="tx1"/>
                </a:solidFill>
              </a:defRPr>
            </a:lvl1pPr>
            <a:lvl2pPr marL="438017" indent="0">
              <a:buNone/>
              <a:defRPr sz="1101"/>
            </a:lvl2pPr>
            <a:lvl3pPr marL="876036" indent="0">
              <a:buNone/>
              <a:defRPr sz="1000"/>
            </a:lvl3pPr>
            <a:lvl4pPr marL="1314054" indent="0">
              <a:buNone/>
              <a:defRPr sz="900"/>
            </a:lvl4pPr>
            <a:lvl5pPr marL="1752072" indent="0">
              <a:buNone/>
              <a:defRPr sz="900"/>
            </a:lvl5pPr>
            <a:lvl6pPr marL="2190089" indent="0">
              <a:buNone/>
              <a:defRPr sz="900"/>
            </a:lvl6pPr>
            <a:lvl7pPr marL="2628107" indent="0">
              <a:buNone/>
              <a:defRPr sz="900"/>
            </a:lvl7pPr>
            <a:lvl8pPr marL="3066125" indent="0">
              <a:buNone/>
              <a:defRPr sz="900"/>
            </a:lvl8pPr>
            <a:lvl9pPr marL="3504145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2237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세부 목차_1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 userDrawn="1"/>
        </p:nvSpPr>
        <p:spPr bwMode="gray">
          <a:xfrm>
            <a:off x="7097480" y="6548440"/>
            <a:ext cx="2603735" cy="22695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7600" tIns="43801" rIns="62079" bIns="4380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900" dirty="0">
                <a:solidFill>
                  <a:srgbClr val="404040"/>
                </a:solidFill>
              </a:rPr>
              <a:t>Copyrightⓒ 2013 DUZON All Rights Reserved.</a:t>
            </a:r>
          </a:p>
        </p:txBody>
      </p:sp>
      <p:pic>
        <p:nvPicPr>
          <p:cNvPr id="7" name="그림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41" y="1125538"/>
            <a:ext cx="1103311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04801" y="2144178"/>
            <a:ext cx="3600000" cy="396000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lIns="34489" tIns="137954" rIns="34489" bIns="34489" anchor="t">
            <a:noAutofit/>
          </a:bodyPr>
          <a:lstStyle>
            <a:lvl1pPr marL="569941" indent="-328513">
              <a:spcBef>
                <a:spcPts val="1150"/>
              </a:spcBef>
              <a:spcAft>
                <a:spcPts val="1150"/>
              </a:spcAft>
              <a:buFont typeface="+mj-lt"/>
              <a:buAutoNum type="arabicPeriod"/>
              <a:defRPr lang="ko-KR" altLang="en-US" sz="1499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2600"/>
            </a:lvl2pPr>
            <a:lvl3pPr>
              <a:defRPr sz="2299"/>
            </a:lvl3pPr>
            <a:lvl4pPr>
              <a:defRPr sz="1899"/>
            </a:lvl4pPr>
            <a:lvl5pPr>
              <a:defRPr sz="1899"/>
            </a:lvl5pPr>
            <a:lvl6pPr>
              <a:defRPr sz="1899"/>
            </a:lvl6pPr>
            <a:lvl7pPr>
              <a:defRPr sz="1899"/>
            </a:lvl7pPr>
            <a:lvl8pPr>
              <a:defRPr sz="1899"/>
            </a:lvl8pPr>
            <a:lvl9pPr>
              <a:defRPr sz="1899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58238" y="2972273"/>
            <a:ext cx="4802876" cy="2985198"/>
          </a:xfrm>
          <a:prstGeom prst="rect">
            <a:avLst/>
          </a:prstGeom>
        </p:spPr>
        <p:txBody>
          <a:bodyPr lIns="87600" tIns="43801" rIns="87600" bIns="43801">
            <a:normAutofit/>
          </a:bodyPr>
          <a:lstStyle>
            <a:lvl1pPr marL="448365" indent="-310406">
              <a:spcAft>
                <a:spcPts val="1150"/>
              </a:spcAft>
              <a:buFont typeface="+mj-lt"/>
              <a:buAutoNum type="romanUcPeriod" startAt="2"/>
              <a:defRPr sz="1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38017" indent="0">
              <a:buNone/>
              <a:defRPr sz="1101"/>
            </a:lvl2pPr>
            <a:lvl3pPr marL="876036" indent="0">
              <a:buNone/>
              <a:defRPr sz="1000"/>
            </a:lvl3pPr>
            <a:lvl4pPr marL="1314054" indent="0">
              <a:buNone/>
              <a:defRPr sz="900"/>
            </a:lvl4pPr>
            <a:lvl5pPr marL="1752072" indent="0">
              <a:buNone/>
              <a:defRPr sz="900"/>
            </a:lvl5pPr>
            <a:lvl6pPr marL="2190089" indent="0">
              <a:buNone/>
              <a:defRPr sz="900"/>
            </a:lvl6pPr>
            <a:lvl7pPr marL="2628107" indent="0">
              <a:buNone/>
              <a:defRPr sz="900"/>
            </a:lvl7pPr>
            <a:lvl8pPr marL="3066125" indent="0">
              <a:buNone/>
              <a:defRPr sz="900"/>
            </a:lvl8pPr>
            <a:lvl9pPr marL="3504145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2359" y="2144181"/>
            <a:ext cx="4892445" cy="612067"/>
          </a:xfrm>
          <a:prstGeom prst="rect">
            <a:avLst/>
          </a:prstGeom>
          <a:solidFill>
            <a:srgbClr val="7F7F7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241419" tIns="43801" rIns="87600" bIns="43801" anchor="ctr">
            <a:normAutofit/>
          </a:bodyPr>
          <a:lstStyle>
            <a:lvl1pPr marL="344897" indent="-310406" algn="l">
              <a:buFont typeface="+mj-lt"/>
              <a:buAutoNum type="romanUcPeriod"/>
              <a:defRPr sz="2299" b="1" spc="-48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4861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부 목차_2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1" descr="new_DUZO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74" y="233367"/>
            <a:ext cx="1328739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gray">
          <a:xfrm>
            <a:off x="7097480" y="6548440"/>
            <a:ext cx="2603735" cy="22695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7600" tIns="43801" rIns="62079" bIns="4380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900" dirty="0">
                <a:solidFill>
                  <a:srgbClr val="404040"/>
                </a:solidFill>
              </a:rPr>
              <a:t>Copyrightⓒ 2013 DUZON All Rights Reserved.</a:t>
            </a:r>
          </a:p>
        </p:txBody>
      </p:sp>
      <p:pic>
        <p:nvPicPr>
          <p:cNvPr id="10" name="그림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41" y="1125538"/>
            <a:ext cx="1103311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58238" y="2144181"/>
            <a:ext cx="4802876" cy="522059"/>
          </a:xfrm>
          <a:prstGeom prst="rect">
            <a:avLst/>
          </a:prstGeom>
        </p:spPr>
        <p:txBody>
          <a:bodyPr lIns="87600" tIns="43801" rIns="87600" bIns="43801">
            <a:normAutofit/>
          </a:bodyPr>
          <a:lstStyle>
            <a:lvl1pPr marL="448365" indent="-310406">
              <a:spcAft>
                <a:spcPts val="1150"/>
              </a:spcAft>
              <a:buFont typeface="+mj-lt"/>
              <a:buAutoNum type="romanUcPeriod"/>
              <a:defRPr sz="1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38017" indent="0">
              <a:buNone/>
              <a:defRPr sz="1101"/>
            </a:lvl2pPr>
            <a:lvl3pPr marL="876036" indent="0">
              <a:buNone/>
              <a:defRPr sz="1000"/>
            </a:lvl3pPr>
            <a:lvl4pPr marL="1314054" indent="0">
              <a:buNone/>
              <a:defRPr sz="900"/>
            </a:lvl4pPr>
            <a:lvl5pPr marL="1752072" indent="0">
              <a:buNone/>
              <a:defRPr sz="900"/>
            </a:lvl5pPr>
            <a:lvl6pPr marL="2190089" indent="0">
              <a:buNone/>
              <a:defRPr sz="900"/>
            </a:lvl6pPr>
            <a:lvl7pPr marL="2628107" indent="0">
              <a:buNone/>
              <a:defRPr sz="900"/>
            </a:lvl7pPr>
            <a:lvl8pPr marL="3066125" indent="0">
              <a:buNone/>
              <a:defRPr sz="900"/>
            </a:lvl8pPr>
            <a:lvl9pPr marL="3504145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2359" y="2666240"/>
            <a:ext cx="4892445" cy="612067"/>
          </a:xfrm>
          <a:prstGeom prst="rect">
            <a:avLst/>
          </a:prstGeom>
          <a:solidFill>
            <a:srgbClr val="7F7F7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241419" tIns="43801" rIns="87600" bIns="43801" anchor="ctr">
            <a:normAutofit/>
          </a:bodyPr>
          <a:lstStyle>
            <a:lvl1pPr marL="344897" indent="-310406" algn="l">
              <a:buFont typeface="+mj-lt"/>
              <a:buAutoNum type="romanUcPeriod" startAt="2"/>
              <a:defRPr sz="2299" b="1" spc="-48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3"/>
          <p:cNvSpPr>
            <a:spLocks noGrp="1"/>
          </p:cNvSpPr>
          <p:nvPr>
            <p:ph type="body" sz="half" idx="10"/>
          </p:nvPr>
        </p:nvSpPr>
        <p:spPr>
          <a:xfrm>
            <a:off x="1158238" y="3278307"/>
            <a:ext cx="4802876" cy="3139027"/>
          </a:xfrm>
          <a:prstGeom prst="rect">
            <a:avLst/>
          </a:prstGeom>
        </p:spPr>
        <p:txBody>
          <a:bodyPr lIns="87600" tIns="172443" rIns="87600" bIns="43801">
            <a:normAutofit/>
          </a:bodyPr>
          <a:lstStyle>
            <a:lvl1pPr marL="448365" indent="-310406">
              <a:spcAft>
                <a:spcPts val="1150"/>
              </a:spcAft>
              <a:buFont typeface="+mj-lt"/>
              <a:buAutoNum type="romanUcPeriod" startAt="3"/>
              <a:defRPr sz="1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38017" indent="0">
              <a:buNone/>
              <a:defRPr sz="1101"/>
            </a:lvl2pPr>
            <a:lvl3pPr marL="876036" indent="0">
              <a:buNone/>
              <a:defRPr sz="1000"/>
            </a:lvl3pPr>
            <a:lvl4pPr marL="1314054" indent="0">
              <a:buNone/>
              <a:defRPr sz="900"/>
            </a:lvl4pPr>
            <a:lvl5pPr marL="1752072" indent="0">
              <a:buNone/>
              <a:defRPr sz="900"/>
            </a:lvl5pPr>
            <a:lvl6pPr marL="2190089" indent="0">
              <a:buNone/>
              <a:defRPr sz="900"/>
            </a:lvl6pPr>
            <a:lvl7pPr marL="2628107" indent="0">
              <a:buNone/>
              <a:defRPr sz="900"/>
            </a:lvl7pPr>
            <a:lvl8pPr marL="3066125" indent="0">
              <a:buNone/>
              <a:defRPr sz="900"/>
            </a:lvl8pPr>
            <a:lvl9pPr marL="3504145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004801" y="2144178"/>
            <a:ext cx="3600000" cy="396000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lIns="34489" tIns="137954" rIns="34489" bIns="34489" anchor="t">
            <a:noAutofit/>
          </a:bodyPr>
          <a:lstStyle>
            <a:lvl1pPr marL="569941" indent="-328513">
              <a:spcBef>
                <a:spcPts val="575"/>
              </a:spcBef>
              <a:spcAft>
                <a:spcPts val="575"/>
              </a:spcAft>
              <a:buFont typeface="+mj-lt"/>
              <a:buAutoNum type="arabicPeriod"/>
              <a:defRPr lang="ko-KR" altLang="en-US" sz="1499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2600"/>
            </a:lvl2pPr>
            <a:lvl3pPr>
              <a:defRPr sz="2299"/>
            </a:lvl3pPr>
            <a:lvl4pPr>
              <a:defRPr sz="1899"/>
            </a:lvl4pPr>
            <a:lvl5pPr>
              <a:defRPr sz="1899"/>
            </a:lvl5pPr>
            <a:lvl6pPr>
              <a:defRPr sz="1899"/>
            </a:lvl6pPr>
            <a:lvl7pPr>
              <a:defRPr sz="1899"/>
            </a:lvl7pPr>
            <a:lvl8pPr>
              <a:defRPr sz="1899"/>
            </a:lvl8pPr>
            <a:lvl9pPr>
              <a:defRPr sz="1899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535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부 목차_3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1" descr="new_DUZO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74" y="233367"/>
            <a:ext cx="1328739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gray">
          <a:xfrm>
            <a:off x="7097480" y="6548440"/>
            <a:ext cx="2603735" cy="22695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7600" tIns="43801" rIns="62079" bIns="4380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900" dirty="0">
                <a:solidFill>
                  <a:srgbClr val="404040"/>
                </a:solidFill>
              </a:rPr>
              <a:t>Copyrightⓒ 2013 DUZON All Rights Reserved.</a:t>
            </a:r>
          </a:p>
        </p:txBody>
      </p:sp>
      <p:pic>
        <p:nvPicPr>
          <p:cNvPr id="10" name="그림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41" y="1125538"/>
            <a:ext cx="1103311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58238" y="2144181"/>
            <a:ext cx="4802876" cy="996790"/>
          </a:xfrm>
          <a:prstGeom prst="rect">
            <a:avLst/>
          </a:prstGeom>
        </p:spPr>
        <p:txBody>
          <a:bodyPr lIns="87600" tIns="43801" rIns="87600" bIns="43801">
            <a:normAutofit/>
          </a:bodyPr>
          <a:lstStyle>
            <a:lvl1pPr marL="448365" indent="-310406">
              <a:spcAft>
                <a:spcPts val="1150"/>
              </a:spcAft>
              <a:buFont typeface="+mj-lt"/>
              <a:buAutoNum type="romanUcPeriod"/>
              <a:defRPr sz="1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38017" indent="0">
              <a:buNone/>
              <a:defRPr sz="1101"/>
            </a:lvl2pPr>
            <a:lvl3pPr marL="876036" indent="0">
              <a:buNone/>
              <a:defRPr sz="1000"/>
            </a:lvl3pPr>
            <a:lvl4pPr marL="1314054" indent="0">
              <a:buNone/>
              <a:defRPr sz="900"/>
            </a:lvl4pPr>
            <a:lvl5pPr marL="1752072" indent="0">
              <a:buNone/>
              <a:defRPr sz="900"/>
            </a:lvl5pPr>
            <a:lvl6pPr marL="2190089" indent="0">
              <a:buNone/>
              <a:defRPr sz="900"/>
            </a:lvl6pPr>
            <a:lvl7pPr marL="2628107" indent="0">
              <a:buNone/>
              <a:defRPr sz="900"/>
            </a:lvl7pPr>
            <a:lvl8pPr marL="3066125" indent="0">
              <a:buNone/>
              <a:defRPr sz="900"/>
            </a:lvl8pPr>
            <a:lvl9pPr marL="3504145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2359" y="3140971"/>
            <a:ext cx="4892445" cy="612067"/>
          </a:xfrm>
          <a:prstGeom prst="rect">
            <a:avLst/>
          </a:prstGeom>
          <a:solidFill>
            <a:srgbClr val="7F7F7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241419" tIns="43801" rIns="87600" bIns="43801" anchor="ctr">
            <a:normAutofit/>
          </a:bodyPr>
          <a:lstStyle>
            <a:lvl1pPr marL="344897" indent="-310406" algn="l">
              <a:buFont typeface="+mj-lt"/>
              <a:buAutoNum type="romanUcPeriod" startAt="3"/>
              <a:defRPr sz="2299" b="1" spc="-48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3"/>
          <p:cNvSpPr>
            <a:spLocks noGrp="1"/>
          </p:cNvSpPr>
          <p:nvPr>
            <p:ph type="body" sz="half" idx="10"/>
          </p:nvPr>
        </p:nvSpPr>
        <p:spPr>
          <a:xfrm>
            <a:off x="1158238" y="3753039"/>
            <a:ext cx="4802876" cy="2511399"/>
          </a:xfrm>
          <a:prstGeom prst="rect">
            <a:avLst/>
          </a:prstGeom>
        </p:spPr>
        <p:txBody>
          <a:bodyPr lIns="87600" tIns="172443" rIns="87600" bIns="43801">
            <a:normAutofit/>
          </a:bodyPr>
          <a:lstStyle>
            <a:lvl1pPr marL="448365" indent="-310406">
              <a:spcAft>
                <a:spcPts val="1150"/>
              </a:spcAft>
              <a:buFont typeface="+mj-lt"/>
              <a:buAutoNum type="romanUcPeriod" startAt="4"/>
              <a:defRPr sz="1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38017" indent="0">
              <a:buNone/>
              <a:defRPr sz="1101"/>
            </a:lvl2pPr>
            <a:lvl3pPr marL="876036" indent="0">
              <a:buNone/>
              <a:defRPr sz="1000"/>
            </a:lvl3pPr>
            <a:lvl4pPr marL="1314054" indent="0">
              <a:buNone/>
              <a:defRPr sz="900"/>
            </a:lvl4pPr>
            <a:lvl5pPr marL="1752072" indent="0">
              <a:buNone/>
              <a:defRPr sz="900"/>
            </a:lvl5pPr>
            <a:lvl6pPr marL="2190089" indent="0">
              <a:buNone/>
              <a:defRPr sz="900"/>
            </a:lvl6pPr>
            <a:lvl7pPr marL="2628107" indent="0">
              <a:buNone/>
              <a:defRPr sz="900"/>
            </a:lvl7pPr>
            <a:lvl8pPr marL="3066125" indent="0">
              <a:buNone/>
              <a:defRPr sz="900"/>
            </a:lvl8pPr>
            <a:lvl9pPr marL="3504145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004801" y="2144178"/>
            <a:ext cx="3600000" cy="396000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lIns="34489" tIns="137954" rIns="34489" bIns="34489" anchor="t">
            <a:noAutofit/>
          </a:bodyPr>
          <a:lstStyle>
            <a:lvl1pPr marL="569941" indent="-328513">
              <a:spcBef>
                <a:spcPts val="575"/>
              </a:spcBef>
              <a:spcAft>
                <a:spcPts val="0"/>
              </a:spcAft>
              <a:buFont typeface="+mj-lt"/>
              <a:buAutoNum type="arabicPeriod"/>
              <a:defRPr lang="ko-KR" altLang="en-US" sz="1499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2600"/>
            </a:lvl2pPr>
            <a:lvl3pPr>
              <a:defRPr sz="2299"/>
            </a:lvl3pPr>
            <a:lvl4pPr>
              <a:defRPr sz="1899"/>
            </a:lvl4pPr>
            <a:lvl5pPr>
              <a:defRPr sz="1899"/>
            </a:lvl5pPr>
            <a:lvl6pPr>
              <a:defRPr sz="1899"/>
            </a:lvl6pPr>
            <a:lvl7pPr>
              <a:defRPr sz="1899"/>
            </a:lvl7pPr>
            <a:lvl8pPr>
              <a:defRPr sz="1899"/>
            </a:lvl8pPr>
            <a:lvl9pPr>
              <a:defRPr sz="1899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85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부 목차_4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1" descr="new_DUZO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74" y="233367"/>
            <a:ext cx="1328739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gray">
          <a:xfrm>
            <a:off x="7097480" y="6548440"/>
            <a:ext cx="2603735" cy="22695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7600" tIns="43801" rIns="62079" bIns="4380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900" dirty="0">
                <a:solidFill>
                  <a:srgbClr val="404040"/>
                </a:solidFill>
              </a:rPr>
              <a:t>Copyrightⓒ 2013 DUZON All Rights Reserved.</a:t>
            </a:r>
          </a:p>
        </p:txBody>
      </p:sp>
      <p:pic>
        <p:nvPicPr>
          <p:cNvPr id="10" name="그림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41" y="1125538"/>
            <a:ext cx="1103311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58238" y="2144182"/>
            <a:ext cx="4802876" cy="1401061"/>
          </a:xfrm>
          <a:prstGeom prst="rect">
            <a:avLst/>
          </a:prstGeom>
        </p:spPr>
        <p:txBody>
          <a:bodyPr lIns="87600" tIns="43801" rIns="87600" bIns="43801">
            <a:normAutofit/>
          </a:bodyPr>
          <a:lstStyle>
            <a:lvl1pPr marL="448365" indent="-310406">
              <a:spcAft>
                <a:spcPts val="1150"/>
              </a:spcAft>
              <a:buFont typeface="+mj-lt"/>
              <a:buAutoNum type="romanUcPeriod"/>
              <a:defRPr sz="1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38017" indent="0">
              <a:buNone/>
              <a:defRPr sz="1101"/>
            </a:lvl2pPr>
            <a:lvl3pPr marL="876036" indent="0">
              <a:buNone/>
              <a:defRPr sz="1000"/>
            </a:lvl3pPr>
            <a:lvl4pPr marL="1314054" indent="0">
              <a:buNone/>
              <a:defRPr sz="900"/>
            </a:lvl4pPr>
            <a:lvl5pPr marL="1752072" indent="0">
              <a:buNone/>
              <a:defRPr sz="900"/>
            </a:lvl5pPr>
            <a:lvl6pPr marL="2190089" indent="0">
              <a:buNone/>
              <a:defRPr sz="900"/>
            </a:lvl6pPr>
            <a:lvl7pPr marL="2628107" indent="0">
              <a:buNone/>
              <a:defRPr sz="900"/>
            </a:lvl7pPr>
            <a:lvl8pPr marL="3066125" indent="0">
              <a:buNone/>
              <a:defRPr sz="900"/>
            </a:lvl8pPr>
            <a:lvl9pPr marL="3504145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2359" y="3545243"/>
            <a:ext cx="4892445" cy="612067"/>
          </a:xfrm>
          <a:prstGeom prst="rect">
            <a:avLst/>
          </a:prstGeom>
          <a:solidFill>
            <a:srgbClr val="7F7F7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241419" tIns="43801" rIns="87600" bIns="43801" anchor="ctr">
            <a:normAutofit/>
          </a:bodyPr>
          <a:lstStyle>
            <a:lvl1pPr marL="344897" indent="-310406" algn="l">
              <a:buFont typeface="+mj-lt"/>
              <a:buAutoNum type="romanUcPeriod" startAt="4"/>
              <a:defRPr sz="2299" b="1" spc="-48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3"/>
          <p:cNvSpPr>
            <a:spLocks noGrp="1"/>
          </p:cNvSpPr>
          <p:nvPr>
            <p:ph type="body" sz="half" idx="10"/>
          </p:nvPr>
        </p:nvSpPr>
        <p:spPr>
          <a:xfrm>
            <a:off x="1158238" y="4155390"/>
            <a:ext cx="4802876" cy="2109046"/>
          </a:xfrm>
          <a:prstGeom prst="rect">
            <a:avLst/>
          </a:prstGeom>
        </p:spPr>
        <p:txBody>
          <a:bodyPr lIns="87600" tIns="172443" rIns="87600" bIns="43801">
            <a:normAutofit/>
          </a:bodyPr>
          <a:lstStyle>
            <a:lvl1pPr marL="448365" indent="-310406">
              <a:spcAft>
                <a:spcPts val="1150"/>
              </a:spcAft>
              <a:buFont typeface="+mj-lt"/>
              <a:buAutoNum type="romanUcPeriod" startAt="5"/>
              <a:defRPr sz="1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38017" indent="0">
              <a:buNone/>
              <a:defRPr sz="1101"/>
            </a:lvl2pPr>
            <a:lvl3pPr marL="876036" indent="0">
              <a:buNone/>
              <a:defRPr sz="1000"/>
            </a:lvl3pPr>
            <a:lvl4pPr marL="1314054" indent="0">
              <a:buNone/>
              <a:defRPr sz="900"/>
            </a:lvl4pPr>
            <a:lvl5pPr marL="1752072" indent="0">
              <a:buNone/>
              <a:defRPr sz="900"/>
            </a:lvl5pPr>
            <a:lvl6pPr marL="2190089" indent="0">
              <a:buNone/>
              <a:defRPr sz="900"/>
            </a:lvl6pPr>
            <a:lvl7pPr marL="2628107" indent="0">
              <a:buNone/>
              <a:defRPr sz="900"/>
            </a:lvl7pPr>
            <a:lvl8pPr marL="3066125" indent="0">
              <a:buNone/>
              <a:defRPr sz="900"/>
            </a:lvl8pPr>
            <a:lvl9pPr marL="3504145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004801" y="2144178"/>
            <a:ext cx="3600000" cy="396000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lIns="68977" tIns="137954" rIns="34489" bIns="34489" anchor="t">
            <a:noAutofit/>
          </a:bodyPr>
          <a:lstStyle>
            <a:lvl1pPr marL="342201" indent="-275281">
              <a:spcBef>
                <a:spcPts val="575"/>
              </a:spcBef>
              <a:spcAft>
                <a:spcPts val="0"/>
              </a:spcAft>
              <a:buFont typeface="+mj-lt"/>
              <a:buAutoNum type="arabicPeriod"/>
              <a:defRPr lang="ko-KR" altLang="en-US" sz="1499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2600"/>
            </a:lvl2pPr>
            <a:lvl3pPr>
              <a:defRPr sz="2299"/>
            </a:lvl3pPr>
            <a:lvl4pPr>
              <a:defRPr sz="1899"/>
            </a:lvl4pPr>
            <a:lvl5pPr>
              <a:defRPr sz="1899"/>
            </a:lvl5pPr>
            <a:lvl6pPr>
              <a:defRPr sz="1899"/>
            </a:lvl6pPr>
            <a:lvl7pPr>
              <a:defRPr sz="1899"/>
            </a:lvl7pPr>
            <a:lvl8pPr>
              <a:defRPr sz="1899"/>
            </a:lvl8pPr>
            <a:lvl9pPr>
              <a:defRPr sz="1899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484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부 목차_5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1" descr="new_DUZO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74" y="233367"/>
            <a:ext cx="1328739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gray">
          <a:xfrm>
            <a:off x="7097480" y="6548440"/>
            <a:ext cx="2603735" cy="22695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7600" tIns="43801" rIns="62079" bIns="4380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900" dirty="0">
                <a:solidFill>
                  <a:srgbClr val="404040"/>
                </a:solidFill>
              </a:rPr>
              <a:t>Copyrightⓒ 2013 DUZON All Rights Reserved.</a:t>
            </a:r>
          </a:p>
        </p:txBody>
      </p:sp>
      <p:pic>
        <p:nvPicPr>
          <p:cNvPr id="7" name="그림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41" y="1125538"/>
            <a:ext cx="1103311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58238" y="2144181"/>
            <a:ext cx="4802876" cy="2019148"/>
          </a:xfrm>
          <a:prstGeom prst="rect">
            <a:avLst/>
          </a:prstGeom>
        </p:spPr>
        <p:txBody>
          <a:bodyPr lIns="87600" tIns="43801" rIns="87600" bIns="43801">
            <a:normAutofit/>
          </a:bodyPr>
          <a:lstStyle>
            <a:lvl1pPr marL="448365" indent="-310406">
              <a:spcAft>
                <a:spcPts val="1150"/>
              </a:spcAft>
              <a:buFont typeface="+mj-lt"/>
              <a:buAutoNum type="romanUcPeriod"/>
              <a:defRPr sz="1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38017" indent="0">
              <a:buNone/>
              <a:defRPr sz="1101"/>
            </a:lvl2pPr>
            <a:lvl3pPr marL="876036" indent="0">
              <a:buNone/>
              <a:defRPr sz="1000"/>
            </a:lvl3pPr>
            <a:lvl4pPr marL="1314054" indent="0">
              <a:buNone/>
              <a:defRPr sz="900"/>
            </a:lvl4pPr>
            <a:lvl5pPr marL="1752072" indent="0">
              <a:buNone/>
              <a:defRPr sz="900"/>
            </a:lvl5pPr>
            <a:lvl6pPr marL="2190089" indent="0">
              <a:buNone/>
              <a:defRPr sz="900"/>
            </a:lvl6pPr>
            <a:lvl7pPr marL="2628107" indent="0">
              <a:buNone/>
              <a:defRPr sz="900"/>
            </a:lvl7pPr>
            <a:lvl8pPr marL="3066125" indent="0">
              <a:buNone/>
              <a:defRPr sz="900"/>
            </a:lvl8pPr>
            <a:lvl9pPr marL="3504145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2359" y="4163332"/>
            <a:ext cx="4892445" cy="612067"/>
          </a:xfrm>
          <a:prstGeom prst="rect">
            <a:avLst/>
          </a:prstGeom>
          <a:solidFill>
            <a:srgbClr val="7F7F7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241419" tIns="43801" rIns="87600" bIns="43801" anchor="ctr">
            <a:normAutofit/>
          </a:bodyPr>
          <a:lstStyle>
            <a:lvl1pPr marL="344897" indent="-310406" algn="l">
              <a:buFont typeface="+mj-lt"/>
              <a:buAutoNum type="romanUcPeriod" startAt="5"/>
              <a:defRPr sz="2299" b="1" spc="-48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004801" y="2142821"/>
            <a:ext cx="3600000" cy="396000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lIns="34489" tIns="137954" rIns="34489" bIns="34489" anchor="t">
            <a:noAutofit/>
          </a:bodyPr>
          <a:lstStyle>
            <a:lvl1pPr marL="569941" indent="-328513">
              <a:spcBef>
                <a:spcPts val="1150"/>
              </a:spcBef>
              <a:spcAft>
                <a:spcPts val="1150"/>
              </a:spcAft>
              <a:buFont typeface="+mj-lt"/>
              <a:buAutoNum type="arabicPeriod"/>
              <a:defRPr lang="ko-KR" altLang="en-US" sz="1499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2600"/>
            </a:lvl2pPr>
            <a:lvl3pPr>
              <a:defRPr sz="2299"/>
            </a:lvl3pPr>
            <a:lvl4pPr>
              <a:defRPr sz="1899"/>
            </a:lvl4pPr>
            <a:lvl5pPr>
              <a:defRPr sz="1899"/>
            </a:lvl5pPr>
            <a:lvl6pPr>
              <a:defRPr sz="1899"/>
            </a:lvl6pPr>
            <a:lvl7pPr>
              <a:defRPr sz="1899"/>
            </a:lvl7pPr>
            <a:lvl8pPr>
              <a:defRPr sz="1899"/>
            </a:lvl8pPr>
            <a:lvl9pPr>
              <a:defRPr sz="1899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9984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 txBox="1">
            <a:spLocks noChangeArrowheads="1"/>
          </p:cNvSpPr>
          <p:nvPr userDrawn="1"/>
        </p:nvSpPr>
        <p:spPr bwMode="auto">
          <a:xfrm>
            <a:off x="4700589" y="6551616"/>
            <a:ext cx="511174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600" tIns="43801" rIns="87600" bIns="43801" anchor="ctr"/>
          <a:lstStyle>
            <a:lvl1pPr>
              <a:lnSpc>
                <a:spcPct val="100000"/>
              </a:lnSpc>
              <a:spcBef>
                <a:spcPct val="50000"/>
              </a:spcBef>
              <a:buFontTx/>
              <a:buNone/>
              <a:defRPr sz="900" b="0">
                <a:solidFill>
                  <a:srgbClr val="4D4D4D"/>
                </a:solidFill>
              </a:defRPr>
            </a:lvl1pPr>
          </a:lstStyle>
          <a:p>
            <a:pPr algn="ctr" latinLnBrk="0">
              <a:defRPr/>
            </a:pPr>
            <a:fld id="{9CD09616-E8C3-4597-B54E-67D2C526A6C2}" type="slidenum">
              <a:rPr kumimoji="0" lang="en-US" altLang="ko-KR" sz="900" smtClean="0">
                <a:latin typeface="Futura Bk" pitchFamily="34" charset="0"/>
                <a:ea typeface="가는각진제목체" pitchFamily="18" charset="-127"/>
              </a:rPr>
              <a:pPr algn="ctr" latinLnBrk="0">
                <a:defRPr/>
              </a:pPr>
              <a:t>‹#›</a:t>
            </a:fld>
            <a:endParaRPr kumimoji="0" lang="en-US" altLang="ko-KR" sz="900" dirty="0">
              <a:latin typeface="Futura Bk" pitchFamily="34" charset="0"/>
              <a:ea typeface="가는각진제목체" pitchFamily="18" charset="-127"/>
            </a:endParaRPr>
          </a:p>
        </p:txBody>
      </p:sp>
      <p:cxnSp>
        <p:nvCxnSpPr>
          <p:cNvPr id="6" name="직선 연결선 4"/>
          <p:cNvCxnSpPr>
            <a:cxnSpLocks noChangeShapeType="1"/>
          </p:cNvCxnSpPr>
          <p:nvPr userDrawn="1"/>
        </p:nvCxnSpPr>
        <p:spPr bwMode="auto">
          <a:xfrm>
            <a:off x="363541" y="627063"/>
            <a:ext cx="9180512" cy="0"/>
          </a:xfrm>
          <a:prstGeom prst="line">
            <a:avLst/>
          </a:prstGeom>
          <a:noFill/>
          <a:ln w="57150" algn="ctr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364257" y="1"/>
            <a:ext cx="9179999" cy="627321"/>
          </a:xfrm>
          <a:prstGeom prst="rect">
            <a:avLst/>
          </a:prstGeom>
        </p:spPr>
        <p:txBody>
          <a:bodyPr lIns="87600" tIns="103466" rIns="87600" bIns="43801" anchor="ctr">
            <a:noAutofit/>
          </a:bodyPr>
          <a:lstStyle>
            <a:lvl1pPr algn="l">
              <a:defRPr sz="1899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7226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598" r:id="rId1"/>
    <p:sldLayoutId id="2147484599" r:id="rId2"/>
    <p:sldLayoutId id="2147484600" r:id="rId3"/>
    <p:sldLayoutId id="2147484601" r:id="rId4"/>
    <p:sldLayoutId id="2147484602" r:id="rId5"/>
    <p:sldLayoutId id="2147484603" r:id="rId6"/>
    <p:sldLayoutId id="2147484604" r:id="rId7"/>
    <p:sldLayoutId id="2147484605" r:id="rId8"/>
    <p:sldLayoutId id="2147484606" r:id="rId9"/>
    <p:sldLayoutId id="2147484607" r:id="rId10"/>
    <p:sldLayoutId id="2147484608" r:id="rId11"/>
    <p:sldLayoutId id="2147484609" r:id="rId12"/>
    <p:sldLayoutId id="2147484610" r:id="rId13"/>
    <p:sldLayoutId id="2147484611" r:id="rId14"/>
    <p:sldLayoutId id="2147484612" r:id="rId15"/>
    <p:sldLayoutId id="2147484613" r:id="rId16"/>
    <p:sldLayoutId id="2147484614" r:id="rId17"/>
    <p:sldLayoutId id="2147484615" r:id="rId18"/>
    <p:sldLayoutId id="2147484617" r:id="rId19"/>
    <p:sldLayoutId id="2147484618" r:id="rId20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38017" algn="ctr" rtl="0" fontAlgn="base" latinLnBrk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76036" algn="ctr" rtl="0" fontAlgn="base" latinLnBrk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14054" algn="ctr" rtl="0" fontAlgn="base" latinLnBrk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752072" algn="ctr" rtl="0" fontAlgn="base" latinLnBrk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28513" indent="-328513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11779" indent="-2737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95044" indent="-21901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299" kern="1200">
          <a:solidFill>
            <a:schemeClr val="tx1"/>
          </a:solidFill>
          <a:latin typeface="+mn-lt"/>
          <a:ea typeface="+mn-ea"/>
          <a:cs typeface="+mn-cs"/>
        </a:defRPr>
      </a:lvl3pPr>
      <a:lvl4pPr marL="1533063" indent="-21901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899" kern="1200">
          <a:solidFill>
            <a:schemeClr val="tx1"/>
          </a:solidFill>
          <a:latin typeface="+mn-lt"/>
          <a:ea typeface="+mn-ea"/>
          <a:cs typeface="+mn-cs"/>
        </a:defRPr>
      </a:lvl4pPr>
      <a:lvl5pPr marL="1971080" indent="-21901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899" kern="1200">
          <a:solidFill>
            <a:schemeClr val="tx1"/>
          </a:solidFill>
          <a:latin typeface="+mn-lt"/>
          <a:ea typeface="+mn-ea"/>
          <a:cs typeface="+mn-cs"/>
        </a:defRPr>
      </a:lvl5pPr>
      <a:lvl6pPr marL="2409097" indent="-219010" algn="l" defTabSz="876036" rtl="0" eaLnBrk="1" latinLnBrk="1" hangingPunct="1">
        <a:spcBef>
          <a:spcPct val="20000"/>
        </a:spcBef>
        <a:buFont typeface="Arial" pitchFamily="34" charset="0"/>
        <a:buChar char="•"/>
        <a:defRPr sz="1899" kern="1200">
          <a:solidFill>
            <a:schemeClr val="tx1"/>
          </a:solidFill>
          <a:latin typeface="+mn-lt"/>
          <a:ea typeface="+mn-ea"/>
          <a:cs typeface="+mn-cs"/>
        </a:defRPr>
      </a:lvl6pPr>
      <a:lvl7pPr marL="2847116" indent="-219010" algn="l" defTabSz="876036" rtl="0" eaLnBrk="1" latinLnBrk="1" hangingPunct="1">
        <a:spcBef>
          <a:spcPct val="20000"/>
        </a:spcBef>
        <a:buFont typeface="Arial" pitchFamily="34" charset="0"/>
        <a:buChar char="•"/>
        <a:defRPr sz="1899" kern="1200">
          <a:solidFill>
            <a:schemeClr val="tx1"/>
          </a:solidFill>
          <a:latin typeface="+mn-lt"/>
          <a:ea typeface="+mn-ea"/>
          <a:cs typeface="+mn-cs"/>
        </a:defRPr>
      </a:lvl7pPr>
      <a:lvl8pPr marL="3285135" indent="-219010" algn="l" defTabSz="876036" rtl="0" eaLnBrk="1" latinLnBrk="1" hangingPunct="1">
        <a:spcBef>
          <a:spcPct val="20000"/>
        </a:spcBef>
        <a:buFont typeface="Arial" pitchFamily="34" charset="0"/>
        <a:buChar char="•"/>
        <a:defRPr sz="1899" kern="1200">
          <a:solidFill>
            <a:schemeClr val="tx1"/>
          </a:solidFill>
          <a:latin typeface="+mn-lt"/>
          <a:ea typeface="+mn-ea"/>
          <a:cs typeface="+mn-cs"/>
        </a:defRPr>
      </a:lvl8pPr>
      <a:lvl9pPr marL="3723150" indent="-219010" algn="l" defTabSz="876036" rtl="0" eaLnBrk="1" latinLnBrk="1" hangingPunct="1">
        <a:spcBef>
          <a:spcPct val="20000"/>
        </a:spcBef>
        <a:buFont typeface="Arial" pitchFamily="34" charset="0"/>
        <a:buChar char="•"/>
        <a:defRPr sz="18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760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38017" algn="l" defTabSz="8760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76036" algn="l" defTabSz="8760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14054" algn="l" defTabSz="8760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52072" algn="l" defTabSz="8760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90089" algn="l" defTabSz="8760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8107" algn="l" defTabSz="8760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6125" algn="l" defTabSz="8760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04145" algn="l" defTabSz="87603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업무\총무\CI\컨설팅 결과\최종결과물2\CD\blt_ci_large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2938436" y="3429002"/>
            <a:ext cx="6967567" cy="3429000"/>
          </a:xfrm>
          <a:prstGeom prst="rect">
            <a:avLst/>
          </a:prstGeom>
          <a:noFill/>
        </p:spPr>
      </p:pic>
      <p:sp>
        <p:nvSpPr>
          <p:cNvPr id="7" name="Subtitle 1"/>
          <p:cNvSpPr txBox="1">
            <a:spLocks/>
          </p:cNvSpPr>
          <p:nvPr/>
        </p:nvSpPr>
        <p:spPr bwMode="auto">
          <a:xfrm>
            <a:off x="2874453" y="2871808"/>
            <a:ext cx="4490815" cy="56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600" tIns="43801" rIns="87600" bIns="43801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ko-KR" sz="3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3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설계서</a:t>
            </a:r>
            <a:endParaRPr lang="en-US" altLang="ko-KR" sz="3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Subtitle 1"/>
          <p:cNvSpPr txBox="1">
            <a:spLocks/>
          </p:cNvSpPr>
          <p:nvPr/>
        </p:nvSpPr>
        <p:spPr bwMode="auto">
          <a:xfrm>
            <a:off x="1388605" y="5133868"/>
            <a:ext cx="7462508" cy="442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600" tIns="43801" rIns="87600" bIns="43801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ko-KR" sz="2299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SK</a:t>
            </a:r>
            <a:r>
              <a:rPr lang="ko-KR" altLang="en-US" sz="2299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텔레시스</a:t>
            </a:r>
            <a:r>
              <a:rPr lang="ko-KR" altLang="en-US" sz="2299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299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구매사</a:t>
            </a:r>
            <a:r>
              <a:rPr lang="ko-KR" altLang="en-US" sz="2299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모바일</a:t>
            </a:r>
            <a:endParaRPr lang="en-US" altLang="ko-KR" sz="2299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420" y="296655"/>
            <a:ext cx="952498" cy="4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97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업무\총무\CI\컨설팅 결과\최종결과물2\CD\blt_ci_large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2938436" y="3429002"/>
            <a:ext cx="6967567" cy="3429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241036" y="1048082"/>
            <a:ext cx="2050822" cy="442272"/>
          </a:xfrm>
          <a:prstGeom prst="rect">
            <a:avLst/>
          </a:prstGeom>
          <a:noFill/>
        </p:spPr>
        <p:txBody>
          <a:bodyPr wrap="none" lIns="87600" tIns="43801" rIns="87600" bIns="43801" rtlCol="0">
            <a:spAutoFit/>
          </a:bodyPr>
          <a:lstStyle/>
          <a:p>
            <a:r>
              <a:rPr lang="ko-KR" altLang="en-US" sz="2299" b="1" dirty="0" err="1">
                <a:latin typeface="+mj-ea"/>
                <a:ea typeface="+mj-ea"/>
              </a:rPr>
              <a:t>구매사</a:t>
            </a:r>
            <a:r>
              <a:rPr lang="ko-KR" altLang="en-US" sz="2299" b="1" dirty="0">
                <a:latin typeface="+mj-ea"/>
                <a:ea typeface="+mj-ea"/>
              </a:rPr>
              <a:t> 모바일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5313041" y="1535065"/>
            <a:ext cx="4427999" cy="0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1"/>
          <p:cNvSpPr txBox="1">
            <a:spLocks/>
          </p:cNvSpPr>
          <p:nvPr/>
        </p:nvSpPr>
        <p:spPr>
          <a:xfrm>
            <a:off x="5349045" y="1592796"/>
            <a:ext cx="4391995" cy="4752528"/>
          </a:xfrm>
          <a:prstGeom prst="rect">
            <a:avLst/>
          </a:prstGeom>
        </p:spPr>
        <p:txBody>
          <a:bodyPr vert="horz" lIns="87600" tIns="43801" rIns="87600" bIns="43801" rtlCol="0" anchor="ctr"/>
          <a:lstStyle>
            <a:defPPr>
              <a:defRPr lang="en-US"/>
            </a:defPPr>
            <a:lvl1pPr algn="l" rtl="0" fontAlgn="auto" latinLnBrk="1">
              <a:spcBef>
                <a:spcPts val="0"/>
              </a:spcBef>
              <a:spcAft>
                <a:spcPts val="0"/>
              </a:spcAft>
              <a:defRPr kumimoji="1" sz="1200" b="0" kern="1200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sz="1400" b="1" kern="1200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sz="1400" b="1" kern="1200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sz="1400" b="1" kern="1200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sz="1400" b="1" kern="1200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 marL="628597" indent="-628597">
              <a:lnSpc>
                <a:spcPct val="15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+mj-ea"/>
                <a:ea typeface="+mj-ea"/>
              </a:rPr>
              <a:t>I.	</a:t>
            </a:r>
            <a:r>
              <a:rPr lang="ko-KR" altLang="en-US" sz="1800" b="1" dirty="0" err="1">
                <a:solidFill>
                  <a:schemeClr val="tx1"/>
                </a:solidFill>
                <a:latin typeface="+mj-ea"/>
                <a:ea typeface="+mj-ea"/>
              </a:rPr>
              <a:t>주문상세</a:t>
            </a:r>
            <a:endParaRPr lang="en-US" altLang="ko-KR" sz="18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628597" indent="-628597">
              <a:lnSpc>
                <a:spcPct val="15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+mj-ea"/>
                <a:ea typeface="+mj-ea"/>
              </a:rPr>
              <a:t>II.     	</a:t>
            </a:r>
            <a:r>
              <a:rPr lang="ko-KR" altLang="en-US" sz="1800" b="1" dirty="0">
                <a:solidFill>
                  <a:schemeClr val="tx1"/>
                </a:solidFill>
                <a:latin typeface="+mj-ea"/>
                <a:ea typeface="+mj-ea"/>
              </a:rPr>
              <a:t>재고관리</a:t>
            </a:r>
            <a:endParaRPr lang="en-US" altLang="ko-KR" sz="18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8852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1033" y="1048082"/>
            <a:ext cx="1629232" cy="442272"/>
          </a:xfrm>
          <a:prstGeom prst="rect">
            <a:avLst/>
          </a:prstGeom>
          <a:noFill/>
        </p:spPr>
        <p:txBody>
          <a:bodyPr wrap="none" lIns="87600" tIns="43801" rIns="87600" bIns="43801" rtlCol="0">
            <a:spAutoFit/>
          </a:bodyPr>
          <a:lstStyle/>
          <a:p>
            <a:r>
              <a:rPr lang="en-US" altLang="ko-KR" sz="2299" b="1" dirty="0">
                <a:latin typeface="+mj-ea"/>
                <a:ea typeface="+mj-ea"/>
              </a:rPr>
              <a:t>I. </a:t>
            </a:r>
            <a:r>
              <a:rPr lang="ko-KR" altLang="en-US" sz="2299" b="1" dirty="0" err="1">
                <a:latin typeface="+mj-ea"/>
                <a:ea typeface="+mj-ea"/>
              </a:rPr>
              <a:t>주문상세</a:t>
            </a:r>
            <a:endParaRPr lang="ko-KR" altLang="en-US" sz="2299" b="1" dirty="0">
              <a:latin typeface="+mj-ea"/>
              <a:ea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5313041" y="1535065"/>
            <a:ext cx="4427999" cy="0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429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283305"/>
              </p:ext>
            </p:extLst>
          </p:nvPr>
        </p:nvGraphicFramePr>
        <p:xfrm>
          <a:off x="250123" y="1268764"/>
          <a:ext cx="9397047" cy="5292587"/>
        </p:xfrm>
        <a:graphic>
          <a:graphicData uri="http://schemas.openxmlformats.org/drawingml/2006/table">
            <a:tbl>
              <a:tblPr firstRow="1" bandRow="1"/>
              <a:tblGrid>
                <a:gridCol w="9397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9258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lvl="0" indent="0" latinLnBrk="1">
                        <a:buFont typeface="Arial" charset="0"/>
                        <a:buNone/>
                      </a:pPr>
                      <a:endParaRPr lang="en-US" altLang="ko-KR" sz="900" baseline="0" dirty="0"/>
                    </a:p>
                    <a:p>
                      <a:pPr marL="171450" lvl="0" indent="-171450" latinLnBrk="1">
                        <a:buFont typeface="Arial" charset="0"/>
                        <a:buChar char="•"/>
                      </a:pPr>
                      <a:endParaRPr lang="en-US" altLang="ko-KR" sz="900" baseline="0" dirty="0"/>
                    </a:p>
                  </a:txBody>
                  <a:tcPr marL="91441" marR="91441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005488"/>
              </p:ext>
            </p:extLst>
          </p:nvPr>
        </p:nvGraphicFramePr>
        <p:xfrm>
          <a:off x="2540732" y="1637602"/>
          <a:ext cx="5184576" cy="485173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50000"/>
                    </a:prstClr>
                  </a:outerShdw>
                </a:effectLst>
                <a:tableStyleId>{5C22544A-7EE6-4342-B048-85BDC9FD1C3A}</a:tableStyleId>
              </a:tblPr>
              <a:tblGrid>
                <a:gridCol w="5184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5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solidFill>
                            <a:schemeClr val="bg1"/>
                          </a:solidFill>
                        </a:rPr>
                        <a:t>주문상세</a:t>
                      </a:r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 팝업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511937"/>
                  </a:ext>
                </a:extLst>
              </a:tr>
              <a:tr h="452921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655034"/>
              </p:ext>
            </p:extLst>
          </p:nvPr>
        </p:nvGraphicFramePr>
        <p:xfrm>
          <a:off x="250126" y="171167"/>
          <a:ext cx="9397047" cy="9834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9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5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단위시스템</a:t>
                      </a:r>
                    </a:p>
                  </a:txBody>
                  <a:tcPr marL="35998" marR="35998" marT="45696" marB="456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온라인결제몰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45696" marB="45696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기능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6" marB="456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주문상세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6" marB="4569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8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명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6" marB="456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주문상세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6" marB="45696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8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marL="35998" marR="35998" marT="45696" marB="456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주문상세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6" marB="45696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852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화면 기능 설명</a:t>
                      </a:r>
                    </a:p>
                  </a:txBody>
                  <a:tcPr marL="35998" marR="35998" marT="45696" marB="4569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897152"/>
              </p:ext>
            </p:extLst>
          </p:nvPr>
        </p:nvGraphicFramePr>
        <p:xfrm>
          <a:off x="308484" y="1304764"/>
          <a:ext cx="9253027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4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bg1"/>
                          </a:solidFill>
                        </a:rPr>
                        <a:t>주문상세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2774546" y="1971635"/>
            <a:ext cx="1331850" cy="197674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kern="0" dirty="0" smtClean="0">
                <a:solidFill>
                  <a:prstClr val="white"/>
                </a:solidFill>
                <a:latin typeface="맑은 고딕" panose="020F0502020204030204"/>
              </a:rPr>
              <a:t>주문 정보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774069" y="3448299"/>
            <a:ext cx="1331850" cy="197674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kern="0" dirty="0" smtClean="0">
                <a:solidFill>
                  <a:prstClr val="white"/>
                </a:solidFill>
                <a:latin typeface="맑은 고딕" panose="020F0502020204030204"/>
              </a:rPr>
              <a:t>상품 정보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737344" y="4708439"/>
            <a:ext cx="1331850" cy="197674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kern="0" dirty="0" smtClean="0">
                <a:solidFill>
                  <a:prstClr val="white"/>
                </a:solidFill>
                <a:latin typeface="맑은 고딕" panose="020F0502020204030204"/>
              </a:rPr>
              <a:t>주문변경정보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173058"/>
              </p:ext>
            </p:extLst>
          </p:nvPr>
        </p:nvGraphicFramePr>
        <p:xfrm>
          <a:off x="2738542" y="4906208"/>
          <a:ext cx="4835366" cy="1367108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683778">
                  <a:extLst>
                    <a:ext uri="{9D8B030D-6E8A-4147-A177-3AD203B41FA5}">
                      <a16:colId xmlns:a16="http://schemas.microsoft.com/office/drawing/2014/main" val="470764361"/>
                    </a:ext>
                  </a:extLst>
                </a:gridCol>
                <a:gridCol w="846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4984">
                  <a:extLst>
                    <a:ext uri="{9D8B030D-6E8A-4147-A177-3AD203B41FA5}">
                      <a16:colId xmlns:a16="http://schemas.microsoft.com/office/drawing/2014/main" val="16226242"/>
                    </a:ext>
                  </a:extLst>
                </a:gridCol>
              </a:tblGrid>
              <a:tr h="3255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처리일</a:t>
                      </a:r>
                      <a:endParaRPr lang="ko-KR" altLang="en-US" sz="9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처리상태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사유</a:t>
                      </a:r>
                      <a:endParaRPr lang="ko-KR" altLang="en-US" sz="9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948133"/>
                  </a:ext>
                </a:extLst>
              </a:tr>
              <a:tr h="520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18-02-19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주문접수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7603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/>
                        <a:t>일반상품분납처리</a:t>
                      </a:r>
                      <a:endParaRPr lang="en-US" altLang="ko-KR" sz="900" b="0" dirty="0" smtClean="0"/>
                    </a:p>
                    <a:p>
                      <a:pPr marL="0" marR="0" indent="0" algn="l" defTabSz="87603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/>
                        <a:t>기존 주문번호</a:t>
                      </a:r>
                      <a:r>
                        <a:rPr lang="en-US" altLang="ko-KR" sz="900" b="0" dirty="0" smtClean="0"/>
                        <a:t>:</a:t>
                      </a:r>
                      <a:r>
                        <a:rPr lang="en-US" altLang="ko-KR" sz="900" b="0" baseline="0" dirty="0" smtClean="0"/>
                        <a:t>[BIT1802200003-1-3-2]</a:t>
                      </a:r>
                    </a:p>
                    <a:p>
                      <a:pPr marL="0" marR="0" indent="0" algn="l" defTabSz="87603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/>
                        <a:t>기존 </a:t>
                      </a:r>
                      <a:r>
                        <a:rPr lang="ko-KR" altLang="en-US" sz="900" b="0" baseline="0" dirty="0" err="1" smtClean="0"/>
                        <a:t>발주수량</a:t>
                      </a:r>
                      <a:r>
                        <a:rPr lang="en-US" altLang="ko-KR" sz="900" b="0" baseline="0" dirty="0" smtClean="0"/>
                        <a:t>:[18]</a:t>
                      </a:r>
                      <a:endParaRPr lang="ko-KR" altLang="en-US" sz="9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778081"/>
                  </a:ext>
                </a:extLst>
              </a:tr>
              <a:tr h="520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18-02-16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주문의뢰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7603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345036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2774546" y="2199986"/>
            <a:ext cx="24384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주문번호                </a:t>
            </a:r>
            <a:r>
              <a:rPr lang="en-US" altLang="ko-KR" sz="900" b="1" dirty="0" smtClean="0"/>
              <a:t>: </a:t>
            </a:r>
            <a:r>
              <a:rPr lang="en-US" altLang="ko-KR" sz="900" b="1" dirty="0"/>
              <a:t>TNS1803130017-10</a:t>
            </a:r>
            <a:endParaRPr lang="ko-KR" altLang="en-US" sz="9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717843" y="3681977"/>
            <a:ext cx="27446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상품명       </a:t>
            </a:r>
            <a:r>
              <a:rPr lang="en-US" altLang="ko-KR" sz="900" b="1" dirty="0" smtClean="0"/>
              <a:t>: </a:t>
            </a:r>
            <a:r>
              <a:rPr lang="ko-KR" altLang="en-US" sz="900" b="1" dirty="0" smtClean="0"/>
              <a:t>커넥터일체형급전선</a:t>
            </a:r>
            <a:r>
              <a:rPr lang="en-US" altLang="ko-KR" sz="900" b="1" dirty="0" smtClean="0"/>
              <a:t>(10000060674)</a:t>
            </a:r>
            <a:endParaRPr lang="ko-KR" altLang="en-US" sz="900" b="1" dirty="0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950" y="3659971"/>
            <a:ext cx="894398" cy="8943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4" name="TextBox 63"/>
          <p:cNvSpPr txBox="1"/>
          <p:nvPr/>
        </p:nvSpPr>
        <p:spPr>
          <a:xfrm>
            <a:off x="3717843" y="3870310"/>
            <a:ext cx="23583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규격          </a:t>
            </a:r>
            <a:r>
              <a:rPr lang="en-US" altLang="ko-KR" sz="900" b="1" dirty="0"/>
              <a:t>: RRU(Nokia), DIN-DIN </a:t>
            </a:r>
            <a:r>
              <a:rPr lang="en-US" altLang="ko-KR" sz="900" b="1" dirty="0" smtClean="0"/>
              <a:t>16M</a:t>
            </a:r>
            <a:endParaRPr lang="en-US" altLang="ko-KR" sz="9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720303" y="4053946"/>
            <a:ext cx="13388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/>
              <a:t>공급사명</a:t>
            </a:r>
            <a:r>
              <a:rPr lang="ko-KR" altLang="en-US" sz="900" b="1" dirty="0"/>
              <a:t>    </a:t>
            </a:r>
            <a:r>
              <a:rPr lang="en-US" altLang="ko-KR" sz="900" b="1" dirty="0"/>
              <a:t>: </a:t>
            </a:r>
            <a:r>
              <a:rPr lang="ko-KR" altLang="en-US" sz="900" b="1" dirty="0" err="1"/>
              <a:t>아미넷</a:t>
            </a:r>
            <a:r>
              <a:rPr lang="ko-KR" altLang="en-US" sz="900" b="1" dirty="0" smtClean="0"/>
              <a:t>㈜</a:t>
            </a:r>
            <a:endParaRPr lang="en-US" altLang="ko-KR" sz="9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3710352" y="4258041"/>
            <a:ext cx="16514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연락처       </a:t>
            </a:r>
            <a:r>
              <a:rPr lang="en-US" altLang="ko-KR" sz="900" b="1" dirty="0" smtClean="0"/>
              <a:t>: 02-5526-2564</a:t>
            </a:r>
            <a:endParaRPr lang="ko-KR" altLang="en-US" sz="9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2774069" y="2386073"/>
            <a:ext cx="24208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주문자</a:t>
            </a:r>
            <a:r>
              <a:rPr lang="en-US" altLang="ko-KR" sz="900" b="1" dirty="0" smtClean="0"/>
              <a:t>(</a:t>
            </a:r>
            <a:r>
              <a:rPr lang="ko-KR" altLang="en-US" sz="900" b="1" dirty="0" smtClean="0"/>
              <a:t>일자</a:t>
            </a:r>
            <a:r>
              <a:rPr lang="en-US" altLang="ko-KR" sz="900" b="1" dirty="0" smtClean="0"/>
              <a:t>)</a:t>
            </a:r>
            <a:r>
              <a:rPr lang="ko-KR" altLang="en-US" sz="900" b="1" dirty="0" smtClean="0"/>
              <a:t>           </a:t>
            </a:r>
            <a:r>
              <a:rPr lang="en-US" altLang="ko-KR" sz="900" b="1" dirty="0" smtClean="0"/>
              <a:t>: </a:t>
            </a:r>
            <a:r>
              <a:rPr lang="ko-KR" altLang="en-US" sz="900" b="1" dirty="0" smtClean="0"/>
              <a:t>임상건</a:t>
            </a:r>
            <a:r>
              <a:rPr lang="en-US" altLang="ko-KR" sz="900" b="1" dirty="0" smtClean="0"/>
              <a:t>(2018-02-14)</a:t>
            </a:r>
            <a:endParaRPr lang="ko-KR" altLang="en-US" sz="9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2789617" y="2574406"/>
            <a:ext cx="20553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판매단가</a:t>
            </a:r>
            <a:r>
              <a:rPr lang="en-US" altLang="ko-KR" sz="900" b="1" dirty="0" smtClean="0"/>
              <a:t>(</a:t>
            </a:r>
            <a:r>
              <a:rPr lang="ko-KR" altLang="en-US" sz="900" b="1" dirty="0" err="1" smtClean="0"/>
              <a:t>주문수량</a:t>
            </a:r>
            <a:r>
              <a:rPr lang="en-US" altLang="ko-KR" sz="900" b="1" dirty="0" smtClean="0"/>
              <a:t>)</a:t>
            </a:r>
            <a:r>
              <a:rPr lang="ko-KR" altLang="en-US" sz="900" b="1" dirty="0" smtClean="0"/>
              <a:t>  </a:t>
            </a:r>
            <a:r>
              <a:rPr lang="en-US" altLang="ko-KR" sz="900" b="1" dirty="0" smtClean="0"/>
              <a:t>: 2,000 (10</a:t>
            </a:r>
            <a:r>
              <a:rPr lang="ko-KR" altLang="en-US" sz="900" b="1" dirty="0" smtClean="0"/>
              <a:t>개</a:t>
            </a:r>
            <a:r>
              <a:rPr lang="en-US" altLang="ko-KR" sz="900" b="1" dirty="0" smtClean="0"/>
              <a:t>)</a:t>
            </a:r>
            <a:endParaRPr lang="en-US" altLang="ko-KR" sz="9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2776529" y="2758042"/>
            <a:ext cx="17251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판매금액                </a:t>
            </a:r>
            <a:r>
              <a:rPr lang="en-US" altLang="ko-KR" sz="900" b="1" dirty="0" smtClean="0"/>
              <a:t>: 20,000</a:t>
            </a:r>
            <a:endParaRPr lang="en-US" altLang="ko-KR" sz="900" b="1" dirty="0"/>
          </a:p>
        </p:txBody>
      </p:sp>
      <p:sp>
        <p:nvSpPr>
          <p:cNvPr id="75" name="곱셈 기호 74"/>
          <p:cNvSpPr/>
          <p:nvPr/>
        </p:nvSpPr>
        <p:spPr>
          <a:xfrm>
            <a:off x="7437276" y="1664804"/>
            <a:ext cx="258876" cy="245501"/>
          </a:xfrm>
          <a:prstGeom prst="mathMultiply">
            <a:avLst>
              <a:gd name="adj1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773382" y="2946140"/>
            <a:ext cx="27093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인수자                   </a:t>
            </a:r>
            <a:r>
              <a:rPr lang="en-US" altLang="ko-KR" sz="900" b="1" dirty="0" smtClean="0"/>
              <a:t>: </a:t>
            </a:r>
            <a:r>
              <a:rPr lang="ko-KR" altLang="en-US" sz="900" b="1" dirty="0" smtClean="0"/>
              <a:t>임상건</a:t>
            </a:r>
            <a:r>
              <a:rPr lang="en-US" altLang="ko-KR" sz="900" b="1" dirty="0" smtClean="0"/>
              <a:t>( 010-1234-1234 )</a:t>
            </a:r>
            <a:endParaRPr lang="en-US" altLang="ko-KR" sz="9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775351" y="3126160"/>
            <a:ext cx="43428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배송지주소</a:t>
            </a:r>
            <a:r>
              <a:rPr lang="ko-KR" altLang="en-US" sz="900" b="1" dirty="0" smtClean="0"/>
              <a:t>             </a:t>
            </a:r>
            <a:r>
              <a:rPr lang="en-US" altLang="ko-KR" sz="900" b="1" dirty="0"/>
              <a:t>: 01809 </a:t>
            </a:r>
            <a:r>
              <a:rPr lang="ko-KR" altLang="en-US" sz="900" b="1" dirty="0"/>
              <a:t>서울 노원구 </a:t>
            </a:r>
            <a:r>
              <a:rPr lang="ko-KR" altLang="en-US" sz="900" b="1" dirty="0" err="1"/>
              <a:t>공릉로</a:t>
            </a:r>
            <a:r>
              <a:rPr lang="en-US" altLang="ko-KR" sz="900" b="1" dirty="0"/>
              <a:t>58</a:t>
            </a:r>
            <a:r>
              <a:rPr lang="ko-KR" altLang="en-US" sz="900" b="1" dirty="0"/>
              <a:t>길 </a:t>
            </a:r>
            <a:r>
              <a:rPr lang="en-US" altLang="ko-KR" sz="900" b="1" dirty="0"/>
              <a:t>111 (</a:t>
            </a:r>
            <a:r>
              <a:rPr lang="ko-KR" altLang="en-US" sz="900" b="1" dirty="0"/>
              <a:t>하계동</a:t>
            </a:r>
            <a:r>
              <a:rPr lang="en-US" altLang="ko-KR" sz="900" b="1" dirty="0"/>
              <a:t>, </a:t>
            </a:r>
            <a:r>
              <a:rPr lang="ko-KR" altLang="en-US" sz="900" b="1" dirty="0" err="1"/>
              <a:t>아주아파트</a:t>
            </a:r>
            <a:r>
              <a:rPr lang="en-US" altLang="ko-KR" sz="9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207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1032" y="1048083"/>
            <a:ext cx="1730221" cy="457918"/>
          </a:xfrm>
          <a:prstGeom prst="rect">
            <a:avLst/>
          </a:prstGeom>
          <a:noFill/>
        </p:spPr>
        <p:txBody>
          <a:bodyPr wrap="none" lIns="87600" tIns="43801" rIns="87600" bIns="43801" rtlCol="0">
            <a:spAutoFit/>
          </a:bodyPr>
          <a:lstStyle/>
          <a:p>
            <a:r>
              <a:rPr lang="en-US" altLang="ko-KR" sz="2401" b="1" dirty="0">
                <a:latin typeface="+mj-ea"/>
              </a:rPr>
              <a:t>II</a:t>
            </a:r>
            <a:r>
              <a:rPr lang="en-US" altLang="ko-KR" sz="2299" b="1" dirty="0">
                <a:latin typeface="+mj-ea"/>
                <a:ea typeface="+mj-ea"/>
              </a:rPr>
              <a:t>. </a:t>
            </a:r>
            <a:r>
              <a:rPr lang="ko-KR" altLang="en-US" sz="2299" b="1" dirty="0" smtClean="0">
                <a:latin typeface="+mj-ea"/>
                <a:ea typeface="+mj-ea"/>
              </a:rPr>
              <a:t>재고관리</a:t>
            </a:r>
            <a:endParaRPr lang="ko-KR" altLang="en-US" sz="2299" b="1" dirty="0">
              <a:latin typeface="+mj-ea"/>
              <a:ea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5313041" y="1535065"/>
            <a:ext cx="4427999" cy="0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815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508711"/>
              </p:ext>
            </p:extLst>
          </p:nvPr>
        </p:nvGraphicFramePr>
        <p:xfrm>
          <a:off x="250124" y="1268761"/>
          <a:ext cx="9397046" cy="5472608"/>
        </p:xfrm>
        <a:graphic>
          <a:graphicData uri="http://schemas.openxmlformats.org/drawingml/2006/table">
            <a:tbl>
              <a:tblPr firstRow="1" bandRow="1"/>
              <a:tblGrid>
                <a:gridCol w="9397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242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이화텔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0185">
                <a:tc>
                  <a:txBody>
                    <a:bodyPr/>
                    <a:lstStyle/>
                    <a:p>
                      <a:pPr marL="228600" lvl="0" indent="-228600" latinLnBrk="1">
                        <a:buFont typeface="+mj-lt"/>
                        <a:buAutoNum type="arabicPeriod"/>
                      </a:pPr>
                      <a:r>
                        <a:rPr lang="ko-KR" altLang="en-US" sz="800" baseline="0" dirty="0" smtClean="0"/>
                        <a:t>바코드 아이콘 버튼</a:t>
                      </a:r>
                      <a:r>
                        <a:rPr lang="en-US" altLang="ko-KR" sz="800" baseline="0" dirty="0" smtClean="0"/>
                        <a:t>(       )</a:t>
                      </a:r>
                      <a:r>
                        <a:rPr lang="ko-KR" altLang="en-US" sz="800" baseline="0" dirty="0" smtClean="0"/>
                        <a:t>은 바코드로 상품 조회하는 기능</a:t>
                      </a:r>
                      <a:r>
                        <a:rPr lang="en-US" altLang="ko-KR" sz="800" baseline="0" dirty="0" smtClean="0"/>
                        <a:t>.</a:t>
                      </a:r>
                    </a:p>
                    <a:p>
                      <a:pPr marL="228600" lvl="0" indent="-228600" latinLnBrk="1">
                        <a:buFont typeface="+mj-lt"/>
                        <a:buAutoNum type="arabicPeriod"/>
                      </a:pPr>
                      <a:r>
                        <a:rPr lang="ko-KR" altLang="en-US" sz="800" baseline="0" dirty="0" smtClean="0"/>
                        <a:t>바코드 입</a:t>
                      </a:r>
                      <a:r>
                        <a:rPr lang="en-US" altLang="ko-KR" sz="800" baseline="0" dirty="0" smtClean="0"/>
                        <a:t>/</a:t>
                      </a:r>
                      <a:r>
                        <a:rPr lang="ko-KR" altLang="en-US" sz="800" baseline="0" dirty="0" smtClean="0"/>
                        <a:t>출고 버튼 </a:t>
                      </a:r>
                      <a:r>
                        <a:rPr lang="ko-KR" altLang="en-US" sz="800" baseline="0" dirty="0" err="1" smtClean="0"/>
                        <a:t>클릭시</a:t>
                      </a:r>
                      <a:r>
                        <a:rPr lang="ko-KR" altLang="en-US" sz="800" baseline="0" dirty="0" smtClean="0"/>
                        <a:t> 바코드 화면 활성화</a:t>
                      </a:r>
                      <a:endParaRPr lang="en-US" altLang="ko-KR" sz="800" baseline="0" dirty="0" smtClean="0"/>
                    </a:p>
                    <a:p>
                      <a:pPr marL="228600" lvl="0" indent="-228600" latinLnBrk="1">
                        <a:buFont typeface="+mj-lt"/>
                        <a:buAutoNum type="arabicPeriod"/>
                      </a:pPr>
                      <a:r>
                        <a:rPr lang="ko-KR" altLang="en-US" sz="800" baseline="0" dirty="0" smtClean="0"/>
                        <a:t>인수 버튼은 인수</a:t>
                      </a:r>
                      <a:r>
                        <a:rPr lang="en-US" altLang="ko-KR" sz="800" baseline="0" dirty="0" smtClean="0"/>
                        <a:t>/</a:t>
                      </a:r>
                      <a:r>
                        <a:rPr lang="ko-KR" altLang="en-US" sz="800" baseline="0" dirty="0" smtClean="0"/>
                        <a:t>반품 </a:t>
                      </a:r>
                      <a:r>
                        <a:rPr lang="en-US" altLang="ko-KR" sz="800" baseline="0" dirty="0" smtClean="0"/>
                        <a:t>&gt; </a:t>
                      </a:r>
                      <a:r>
                        <a:rPr lang="ko-KR" altLang="en-US" sz="800" baseline="0" dirty="0" err="1" smtClean="0"/>
                        <a:t>상품인수</a:t>
                      </a:r>
                      <a:r>
                        <a:rPr lang="ko-KR" altLang="en-US" sz="800" baseline="0" dirty="0" smtClean="0"/>
                        <a:t> 페이지로 이동</a:t>
                      </a:r>
                      <a:endParaRPr lang="en-US" altLang="ko-KR" sz="800" baseline="0" dirty="0"/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176492"/>
              </p:ext>
            </p:extLst>
          </p:nvPr>
        </p:nvGraphicFramePr>
        <p:xfrm>
          <a:off x="2756756" y="2924944"/>
          <a:ext cx="4572508" cy="1391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886493817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3253905411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77962548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92841068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상품코드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상품정보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안전재고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현재고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10000003376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안전모</a:t>
                      </a:r>
                      <a:endParaRPr lang="en-US" altLang="ko-KR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투구형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백색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투명창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(COVD-HF-001-1A)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r>
                        <a:rPr lang="en-US" altLang="ko-KR" sz="800" b="0" u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/ 5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251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10000058682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PoE</a:t>
                      </a:r>
                      <a:endParaRPr lang="en-US" altLang="ko-KR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포트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총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포트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), 58W (D-Link, 10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개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 / 3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8915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250125" y="171167"/>
          <a:ext cx="9397046" cy="9834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9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단위시스템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온라인결제몰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45697" marB="45697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기능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재고 관리</a:t>
                      </a: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명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재고관리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재고</a:t>
                      </a: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</a:t>
                      </a: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출고 관리 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85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화면 기능 설명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819260"/>
              </p:ext>
            </p:extLst>
          </p:nvPr>
        </p:nvGraphicFramePr>
        <p:xfrm>
          <a:off x="308484" y="1305504"/>
          <a:ext cx="9253027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4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재고관리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153178"/>
              </p:ext>
            </p:extLst>
          </p:nvPr>
        </p:nvGraphicFramePr>
        <p:xfrm>
          <a:off x="2773761" y="2061927"/>
          <a:ext cx="4519499" cy="4844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3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상품코드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0221103"/>
                  </a:ext>
                </a:extLst>
              </a:tr>
            </a:tbl>
          </a:graphicData>
        </a:graphic>
      </p:graphicFrame>
      <p:sp>
        <p:nvSpPr>
          <p:cNvPr id="31" name="모서리가 둥근 직사각형 9"/>
          <p:cNvSpPr/>
          <p:nvPr/>
        </p:nvSpPr>
        <p:spPr>
          <a:xfrm>
            <a:off x="6363683" y="1806763"/>
            <a:ext cx="937273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조회</a:t>
            </a:r>
          </a:p>
        </p:txBody>
      </p:sp>
      <p:sp>
        <p:nvSpPr>
          <p:cNvPr id="32" name="직사각형 43"/>
          <p:cNvSpPr>
            <a:spLocks noChangeArrowheads="1"/>
          </p:cNvSpPr>
          <p:nvPr/>
        </p:nvSpPr>
        <p:spPr bwMode="auto">
          <a:xfrm>
            <a:off x="3720788" y="2097363"/>
            <a:ext cx="256436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44" name="직사각형 43"/>
          <p:cNvSpPr>
            <a:spLocks noChangeArrowheads="1"/>
          </p:cNvSpPr>
          <p:nvPr/>
        </p:nvSpPr>
        <p:spPr bwMode="auto">
          <a:xfrm>
            <a:off x="3720788" y="2326271"/>
            <a:ext cx="256436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550" y="2316109"/>
            <a:ext cx="495300" cy="219075"/>
          </a:xfrm>
          <a:prstGeom prst="rect">
            <a:avLst/>
          </a:prstGeom>
        </p:spPr>
      </p:pic>
      <p:sp>
        <p:nvSpPr>
          <p:cNvPr id="45" name="모서리가 둥근 직사각형 9"/>
          <p:cNvSpPr/>
          <p:nvPr/>
        </p:nvSpPr>
        <p:spPr>
          <a:xfrm>
            <a:off x="6585331" y="3443424"/>
            <a:ext cx="684076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재고이력</a:t>
            </a:r>
            <a:endParaRPr lang="ko-KR" altLang="en-US" sz="900" dirty="0"/>
          </a:p>
        </p:txBody>
      </p:sp>
      <p:sp>
        <p:nvSpPr>
          <p:cNvPr id="47" name="모서리가 둥근 직사각형 9"/>
          <p:cNvSpPr/>
          <p:nvPr/>
        </p:nvSpPr>
        <p:spPr>
          <a:xfrm>
            <a:off x="6585331" y="3947480"/>
            <a:ext cx="684076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재고이력</a:t>
            </a:r>
            <a:endParaRPr lang="ko-KR" altLang="en-US" sz="900" dirty="0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616" y="5568476"/>
            <a:ext cx="247650" cy="109538"/>
          </a:xfrm>
          <a:prstGeom prst="rect">
            <a:avLst/>
          </a:prstGeom>
        </p:spPr>
      </p:pic>
      <p:sp>
        <p:nvSpPr>
          <p:cNvPr id="51" name="사각형 설명선 50"/>
          <p:cNvSpPr/>
          <p:nvPr/>
        </p:nvSpPr>
        <p:spPr bwMode="auto">
          <a:xfrm>
            <a:off x="7598203" y="1904602"/>
            <a:ext cx="1318914" cy="2556039"/>
          </a:xfrm>
          <a:prstGeom prst="wedgeRectCallout">
            <a:avLst>
              <a:gd name="adj1" fmla="val -119885"/>
              <a:gd name="adj2" fmla="val -31186"/>
            </a:avLst>
          </a:prstGeom>
          <a:solidFill>
            <a:schemeClr val="bg1"/>
          </a:solidFill>
          <a:ln w="19050">
            <a:solidFill>
              <a:srgbClr val="FF5050"/>
            </a:solidFill>
            <a:prstDash val="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ct val="20000"/>
              </a:spcAft>
              <a:buClr>
                <a:srgbClr val="000000"/>
              </a:buClr>
            </a:pPr>
            <a:endParaRPr lang="ko-KR" altLang="en-US" sz="11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4560" y="1947380"/>
            <a:ext cx="1231542" cy="24731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직사각형 18"/>
          <p:cNvSpPr/>
          <p:nvPr/>
        </p:nvSpPr>
        <p:spPr>
          <a:xfrm>
            <a:off x="2818621" y="3045107"/>
            <a:ext cx="98053" cy="950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18621" y="3484063"/>
            <a:ext cx="98053" cy="950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812284" y="3981497"/>
            <a:ext cx="98053" cy="950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9"/>
          <p:cNvSpPr/>
          <p:nvPr/>
        </p:nvSpPr>
        <p:spPr>
          <a:xfrm>
            <a:off x="5859704" y="2676637"/>
            <a:ext cx="461448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인수</a:t>
            </a:r>
            <a:endParaRPr lang="ko-KR" altLang="en-US" sz="900" dirty="0"/>
          </a:p>
        </p:txBody>
      </p:sp>
      <p:sp>
        <p:nvSpPr>
          <p:cNvPr id="24" name="모서리가 둥근 직사각형 9"/>
          <p:cNvSpPr/>
          <p:nvPr/>
        </p:nvSpPr>
        <p:spPr>
          <a:xfrm>
            <a:off x="6867816" y="2676637"/>
            <a:ext cx="461448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출고</a:t>
            </a:r>
            <a:endParaRPr lang="ko-KR" altLang="en-US" sz="900" dirty="0"/>
          </a:p>
        </p:txBody>
      </p:sp>
      <p:sp>
        <p:nvSpPr>
          <p:cNvPr id="25" name="모서리가 둥근 직사각형 9"/>
          <p:cNvSpPr/>
          <p:nvPr/>
        </p:nvSpPr>
        <p:spPr>
          <a:xfrm>
            <a:off x="6363760" y="2672916"/>
            <a:ext cx="461448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입고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174512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913078"/>
              </p:ext>
            </p:extLst>
          </p:nvPr>
        </p:nvGraphicFramePr>
        <p:xfrm>
          <a:off x="250124" y="1268761"/>
          <a:ext cx="9397046" cy="5472608"/>
        </p:xfrm>
        <a:graphic>
          <a:graphicData uri="http://schemas.openxmlformats.org/drawingml/2006/table">
            <a:tbl>
              <a:tblPr firstRow="1" bandRow="1"/>
              <a:tblGrid>
                <a:gridCol w="9397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242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이화텔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0185">
                <a:tc>
                  <a:txBody>
                    <a:bodyPr/>
                    <a:lstStyle/>
                    <a:p>
                      <a:pPr marL="228600" lvl="0" indent="-228600" latinLnBrk="1">
                        <a:buFont typeface="+mj-lt"/>
                        <a:buAutoNum type="arabicPeriod"/>
                      </a:pPr>
                      <a:r>
                        <a:rPr lang="ko-KR" altLang="en-US" sz="800" baseline="0" dirty="0" smtClean="0"/>
                        <a:t>바코드 항목은 재고관리에서 바코드 검색을 </a:t>
                      </a:r>
                      <a:r>
                        <a:rPr lang="ko-KR" altLang="en-US" sz="800" baseline="0" dirty="0" err="1" smtClean="0"/>
                        <a:t>했을때만</a:t>
                      </a:r>
                      <a:r>
                        <a:rPr lang="ko-KR" altLang="en-US" sz="800" baseline="0" dirty="0" smtClean="0"/>
                        <a:t> 활성화</a:t>
                      </a:r>
                      <a:endParaRPr lang="en-US" altLang="ko-KR" sz="800" baseline="0" dirty="0" smtClean="0"/>
                    </a:p>
                    <a:p>
                      <a:pPr marL="228600" lvl="0" indent="-228600" latinLnBrk="1">
                        <a:buFont typeface="+mj-lt"/>
                        <a:buAutoNum type="arabicPeriod"/>
                      </a:pPr>
                      <a:r>
                        <a:rPr lang="ko-KR" altLang="en-US" sz="800" baseline="0" dirty="0" err="1" smtClean="0"/>
                        <a:t>처리유형</a:t>
                      </a:r>
                      <a:endParaRPr lang="en-US" altLang="ko-KR" sz="800" baseline="0" dirty="0" smtClean="0"/>
                    </a:p>
                    <a:p>
                      <a:pPr marL="666617" lvl="1" indent="-228600" latinLnBrk="1">
                        <a:buFont typeface="+mj-lt"/>
                        <a:buAutoNum type="arabicParenR"/>
                      </a:pPr>
                      <a:r>
                        <a:rPr lang="ko-KR" altLang="en-US" sz="800" baseline="0" dirty="0" err="1" smtClean="0"/>
                        <a:t>자재인수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baseline="0" dirty="0" smtClean="0"/>
                        <a:t>작업자 </a:t>
                      </a:r>
                      <a:r>
                        <a:rPr lang="en-US" altLang="ko-KR" sz="800" baseline="0" dirty="0" smtClean="0"/>
                        <a:t>None Display, </a:t>
                      </a:r>
                      <a:r>
                        <a:rPr lang="ko-KR" altLang="en-US" sz="800" baseline="0" dirty="0" err="1" smtClean="0"/>
                        <a:t>입고이력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None Display</a:t>
                      </a:r>
                    </a:p>
                    <a:p>
                      <a:pPr marL="666617" lvl="1" indent="-228600" latinLnBrk="1">
                        <a:buFont typeface="+mj-lt"/>
                        <a:buAutoNum type="arabicParenR"/>
                      </a:pPr>
                      <a:r>
                        <a:rPr lang="ko-KR" altLang="en-US" sz="800" baseline="0" dirty="0" smtClean="0"/>
                        <a:t>자재반납인수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baseline="0" dirty="0" smtClean="0"/>
                        <a:t>작업자 </a:t>
                      </a:r>
                      <a:r>
                        <a:rPr lang="en-US" altLang="ko-KR" sz="800" baseline="0" dirty="0" smtClean="0"/>
                        <a:t>Display, </a:t>
                      </a:r>
                      <a:r>
                        <a:rPr lang="ko-KR" altLang="en-US" sz="800" baseline="0" dirty="0" err="1" smtClean="0"/>
                        <a:t>입고이력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None Display</a:t>
                      </a:r>
                    </a:p>
                    <a:p>
                      <a:pPr marL="666617" lvl="1" indent="-228600" latinLnBrk="1">
                        <a:buFont typeface="+mj-lt"/>
                        <a:buAutoNum type="arabicParenR"/>
                      </a:pPr>
                      <a:r>
                        <a:rPr lang="ko-KR" altLang="en-US" sz="800" baseline="0" dirty="0" err="1" smtClean="0"/>
                        <a:t>기타인수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baseline="0" dirty="0" smtClean="0"/>
                        <a:t>작업자 </a:t>
                      </a:r>
                      <a:r>
                        <a:rPr lang="en-US" altLang="ko-KR" sz="800" baseline="0" dirty="0" smtClean="0"/>
                        <a:t>None Display, </a:t>
                      </a:r>
                      <a:r>
                        <a:rPr lang="ko-KR" altLang="en-US" sz="800" baseline="0" dirty="0" err="1" smtClean="0"/>
                        <a:t>입고이력</a:t>
                      </a:r>
                      <a:r>
                        <a:rPr lang="en-US" altLang="ko-KR" sz="800" baseline="0" dirty="0" smtClean="0"/>
                        <a:t> Display</a:t>
                      </a:r>
                      <a:endParaRPr lang="en-US" altLang="ko-KR" sz="800" baseline="0" dirty="0"/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295559"/>
              </p:ext>
            </p:extLst>
          </p:nvPr>
        </p:nvGraphicFramePr>
        <p:xfrm>
          <a:off x="2756756" y="3246985"/>
          <a:ext cx="4572508" cy="1380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3253905411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val="1779625481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3928410689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상품코드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상품정보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현재고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입고수량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8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10000003376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안전모</a:t>
                      </a:r>
                      <a:endParaRPr lang="en-US" altLang="ko-KR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투구형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백색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투명창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(COVD-HF-001-1A)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10000058682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PoE</a:t>
                      </a:r>
                      <a:endParaRPr lang="en-US" altLang="ko-KR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포트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총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포트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), 58W (D-Link, 10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개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8915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771521"/>
              </p:ext>
            </p:extLst>
          </p:nvPr>
        </p:nvGraphicFramePr>
        <p:xfrm>
          <a:off x="250125" y="171167"/>
          <a:ext cx="9397046" cy="9834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9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단위시스템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온라인결제몰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45697" marB="45697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기능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재고 관리</a:t>
                      </a: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명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입고 처리 페이지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입고</a:t>
                      </a: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바코드 포함</a:t>
                      </a: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처리 레이어 팝업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85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화면 기능 설명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413002"/>
              </p:ext>
            </p:extLst>
          </p:nvPr>
        </p:nvGraphicFramePr>
        <p:xfrm>
          <a:off x="308484" y="1305504"/>
          <a:ext cx="9253027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4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bg1"/>
                          </a:solidFill>
                        </a:rPr>
                        <a:t>입고처리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697490"/>
              </p:ext>
            </p:extLst>
          </p:nvPr>
        </p:nvGraphicFramePr>
        <p:xfrm>
          <a:off x="2756757" y="2428771"/>
          <a:ext cx="4572508" cy="242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6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6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처리유형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    </a:t>
                      </a:r>
                      <a:r>
                        <a:rPr lang="ko-KR" altLang="en-US" sz="800" dirty="0" err="1" smtClean="0"/>
                        <a:t>자재인수</a:t>
                      </a:r>
                      <a:r>
                        <a:rPr lang="ko-KR" altLang="en-US" sz="800" dirty="0" smtClean="0"/>
                        <a:t>       </a:t>
                      </a:r>
                      <a:r>
                        <a:rPr lang="ko-KR" altLang="en-US" sz="800" baseline="0" dirty="0" smtClean="0"/>
                        <a:t> 자재반납인수        </a:t>
                      </a:r>
                      <a:r>
                        <a:rPr lang="ko-KR" altLang="en-US" sz="800" baseline="0" dirty="0" err="1" smtClean="0"/>
                        <a:t>기타인수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모서리가 둥근 직사각형 9"/>
          <p:cNvSpPr/>
          <p:nvPr/>
        </p:nvSpPr>
        <p:spPr>
          <a:xfrm>
            <a:off x="6889520" y="1931256"/>
            <a:ext cx="439744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조회</a:t>
            </a:r>
          </a:p>
        </p:txBody>
      </p:sp>
      <p:sp>
        <p:nvSpPr>
          <p:cNvPr id="32" name="직사각형 43"/>
          <p:cNvSpPr>
            <a:spLocks noChangeArrowheads="1"/>
          </p:cNvSpPr>
          <p:nvPr/>
        </p:nvSpPr>
        <p:spPr bwMode="auto">
          <a:xfrm>
            <a:off x="3727026" y="2191720"/>
            <a:ext cx="872172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r>
              <a:rPr lang="en-US" altLang="ko-KR" sz="800" dirty="0" smtClean="0">
                <a:latin typeface="+mn-ea"/>
              </a:rPr>
              <a:t>1017600002</a:t>
            </a:r>
            <a:endParaRPr lang="ko-KR" altLang="en-US" sz="800" dirty="0">
              <a:latin typeface="+mn-ea"/>
            </a:endParaRPr>
          </a:p>
        </p:txBody>
      </p:sp>
      <p:sp>
        <p:nvSpPr>
          <p:cNvPr id="19" name="직사각형 43"/>
          <p:cNvSpPr>
            <a:spLocks noChangeArrowheads="1"/>
          </p:cNvSpPr>
          <p:nvPr/>
        </p:nvSpPr>
        <p:spPr bwMode="auto">
          <a:xfrm>
            <a:off x="6623148" y="3773016"/>
            <a:ext cx="634108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20" name="직사각형 43"/>
          <p:cNvSpPr>
            <a:spLocks noChangeArrowheads="1"/>
          </p:cNvSpPr>
          <p:nvPr/>
        </p:nvSpPr>
        <p:spPr bwMode="auto">
          <a:xfrm>
            <a:off x="6623148" y="4267161"/>
            <a:ext cx="634108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23" name="모서리가 둥근 직사각형 9"/>
          <p:cNvSpPr/>
          <p:nvPr/>
        </p:nvSpPr>
        <p:spPr>
          <a:xfrm>
            <a:off x="4412940" y="4703564"/>
            <a:ext cx="684076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입고</a:t>
            </a:r>
            <a:endParaRPr lang="ko-KR" altLang="en-US" sz="900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162938"/>
              </p:ext>
            </p:extLst>
          </p:nvPr>
        </p:nvGraphicFramePr>
        <p:xfrm>
          <a:off x="2756756" y="2687340"/>
          <a:ext cx="4570743" cy="242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5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4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작업자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타원 25"/>
          <p:cNvSpPr/>
          <p:nvPr/>
        </p:nvSpPr>
        <p:spPr>
          <a:xfrm>
            <a:off x="3715078" y="2503911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398258" y="2503911"/>
            <a:ext cx="122694" cy="10141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22698" y="2707559"/>
            <a:ext cx="1080120" cy="1963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- </a:t>
            </a:r>
            <a:r>
              <a:rPr lang="ko-KR" altLang="en-US" sz="800" dirty="0" smtClean="0">
                <a:solidFill>
                  <a:schemeClr val="tx1"/>
                </a:solidFill>
              </a:rPr>
              <a:t>선택 </a:t>
            </a:r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8" name="이등변 삼각형 17"/>
          <p:cNvSpPr/>
          <p:nvPr/>
        </p:nvSpPr>
        <p:spPr>
          <a:xfrm rot="10800000">
            <a:off x="4628964" y="2748864"/>
            <a:ext cx="127856" cy="11377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9"/>
          <p:cNvSpPr/>
          <p:nvPr/>
        </p:nvSpPr>
        <p:spPr>
          <a:xfrm>
            <a:off x="5133020" y="4703564"/>
            <a:ext cx="684076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닫기</a:t>
            </a:r>
            <a:endParaRPr lang="ko-KR" altLang="en-US" sz="900" dirty="0"/>
          </a:p>
        </p:txBody>
      </p:sp>
      <p:sp>
        <p:nvSpPr>
          <p:cNvPr id="25" name="타원 24"/>
          <p:cNvSpPr/>
          <p:nvPr/>
        </p:nvSpPr>
        <p:spPr>
          <a:xfrm>
            <a:off x="5303162" y="2503911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472778"/>
              </p:ext>
            </p:extLst>
          </p:nvPr>
        </p:nvGraphicFramePr>
        <p:xfrm>
          <a:off x="2756756" y="2949177"/>
          <a:ext cx="4570743" cy="242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5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4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입고이력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직사각형 43"/>
          <p:cNvSpPr>
            <a:spLocks noChangeArrowheads="1"/>
          </p:cNvSpPr>
          <p:nvPr/>
        </p:nvSpPr>
        <p:spPr bwMode="auto">
          <a:xfrm>
            <a:off x="3722698" y="2987688"/>
            <a:ext cx="3354538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r>
              <a:rPr lang="ko-KR" altLang="en-US" sz="8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입고이력을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작성해 주세요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!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76985"/>
              </p:ext>
            </p:extLst>
          </p:nvPr>
        </p:nvGraphicFramePr>
        <p:xfrm>
          <a:off x="2756756" y="2161240"/>
          <a:ext cx="4572508" cy="242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6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6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바코드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모서리가 둥근 직사각형 9"/>
          <p:cNvSpPr/>
          <p:nvPr/>
        </p:nvSpPr>
        <p:spPr>
          <a:xfrm>
            <a:off x="6321152" y="2182503"/>
            <a:ext cx="948506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바코드 활성화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787002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614904"/>
              </p:ext>
            </p:extLst>
          </p:nvPr>
        </p:nvGraphicFramePr>
        <p:xfrm>
          <a:off x="250124" y="1268761"/>
          <a:ext cx="9397046" cy="5472608"/>
        </p:xfrm>
        <a:graphic>
          <a:graphicData uri="http://schemas.openxmlformats.org/drawingml/2006/table">
            <a:tbl>
              <a:tblPr firstRow="1" bandRow="1"/>
              <a:tblGrid>
                <a:gridCol w="9397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242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이화텔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0185">
                <a:tc>
                  <a:txBody>
                    <a:bodyPr/>
                    <a:lstStyle/>
                    <a:p>
                      <a:pPr marL="228600" lvl="0" indent="-228600" latinLnBrk="1">
                        <a:buFont typeface="+mj-lt"/>
                        <a:buAutoNum type="arabicPeriod"/>
                      </a:pPr>
                      <a:r>
                        <a:rPr lang="ko-KR" altLang="en-US" sz="800" baseline="0" dirty="0" smtClean="0"/>
                        <a:t>바코드 항목은 재고관리에서 바코드 검색을 </a:t>
                      </a:r>
                      <a:r>
                        <a:rPr lang="ko-KR" altLang="en-US" sz="800" baseline="0" dirty="0" err="1" smtClean="0"/>
                        <a:t>했을때만</a:t>
                      </a:r>
                      <a:r>
                        <a:rPr lang="ko-KR" altLang="en-US" sz="800" baseline="0" dirty="0" smtClean="0"/>
                        <a:t> 활성화</a:t>
                      </a:r>
                      <a:endParaRPr lang="en-US" altLang="ko-KR" sz="800" baseline="0" dirty="0" smtClean="0"/>
                    </a:p>
                    <a:p>
                      <a:pPr marL="228600" lvl="0" indent="-228600" latinLnBrk="1">
                        <a:buFont typeface="+mj-lt"/>
                        <a:buAutoNum type="arabicPeriod"/>
                      </a:pPr>
                      <a:r>
                        <a:rPr lang="ko-KR" altLang="en-US" sz="800" baseline="0" dirty="0" err="1" smtClean="0"/>
                        <a:t>처리유형</a:t>
                      </a:r>
                      <a:endParaRPr lang="en-US" altLang="ko-KR" sz="800" baseline="0" dirty="0" smtClean="0"/>
                    </a:p>
                    <a:p>
                      <a:pPr marL="666617" lvl="1" indent="-228600" latinLnBrk="1">
                        <a:buFont typeface="+mj-lt"/>
                        <a:buAutoNum type="arabicParenR"/>
                      </a:pPr>
                      <a:r>
                        <a:rPr lang="ko-KR" altLang="en-US" sz="800" baseline="0" dirty="0" err="1" smtClean="0"/>
                        <a:t>자재출고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baseline="0" dirty="0" smtClean="0"/>
                        <a:t>작업자</a:t>
                      </a:r>
                      <a:r>
                        <a:rPr lang="en-US" altLang="ko-KR" sz="800" baseline="0" dirty="0" smtClean="0"/>
                        <a:t> Display, </a:t>
                      </a:r>
                      <a:r>
                        <a:rPr lang="ko-KR" altLang="en-US" sz="800" baseline="0" dirty="0" smtClean="0"/>
                        <a:t>나머지 </a:t>
                      </a:r>
                      <a:r>
                        <a:rPr lang="en-US" altLang="ko-KR" sz="800" baseline="0" dirty="0" smtClean="0"/>
                        <a:t>None Display</a:t>
                      </a:r>
                    </a:p>
                    <a:p>
                      <a:pPr marL="666617" lvl="1" indent="-228600" latinLnBrk="1">
                        <a:buFont typeface="+mj-lt"/>
                        <a:buAutoNum type="arabicParenR"/>
                      </a:pPr>
                      <a:r>
                        <a:rPr lang="ko-KR" altLang="en-US" sz="800" baseline="0" dirty="0" err="1" smtClean="0"/>
                        <a:t>기타출고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: </a:t>
                      </a:r>
                      <a:r>
                        <a:rPr lang="ko-KR" altLang="en-US" sz="800" baseline="0" dirty="0" err="1" smtClean="0"/>
                        <a:t>출고사유</a:t>
                      </a:r>
                      <a:r>
                        <a:rPr lang="en-US" altLang="ko-KR" sz="800" baseline="0" dirty="0" smtClean="0"/>
                        <a:t> Display, </a:t>
                      </a:r>
                      <a:r>
                        <a:rPr lang="ko-KR" altLang="en-US" sz="800" baseline="0" dirty="0" smtClean="0"/>
                        <a:t>나머지 </a:t>
                      </a:r>
                      <a:r>
                        <a:rPr lang="en-US" altLang="ko-KR" sz="800" baseline="0" dirty="0" smtClean="0"/>
                        <a:t>None Display</a:t>
                      </a:r>
                      <a:endParaRPr lang="en-US" altLang="ko-KR" sz="800" baseline="0" dirty="0"/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254241"/>
              </p:ext>
            </p:extLst>
          </p:nvPr>
        </p:nvGraphicFramePr>
        <p:xfrm>
          <a:off x="2756756" y="3246985"/>
          <a:ext cx="4572508" cy="1380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3253905411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val="1779625481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3928410689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상품코드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상품정보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현재고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입고수량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8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10000003376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안전모</a:t>
                      </a:r>
                      <a:endParaRPr lang="en-US" altLang="ko-KR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투구형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백색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8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투명창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(COVD-HF-001-1A)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10000058682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PoE</a:t>
                      </a:r>
                      <a:endParaRPr lang="en-US" altLang="ko-KR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포트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총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포트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), 58W (D-Link, 10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개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8915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303209"/>
              </p:ext>
            </p:extLst>
          </p:nvPr>
        </p:nvGraphicFramePr>
        <p:xfrm>
          <a:off x="250125" y="171167"/>
          <a:ext cx="9397046" cy="9834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9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단위시스템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온라인결제몰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45697" marB="45697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기능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재고 관리</a:t>
                      </a: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명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출고 처리 페이지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출고</a:t>
                      </a: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바코드 포함</a:t>
                      </a:r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입력 레이어 팝업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85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화면 기능 설명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934762"/>
              </p:ext>
            </p:extLst>
          </p:nvPr>
        </p:nvGraphicFramePr>
        <p:xfrm>
          <a:off x="308484" y="1305504"/>
          <a:ext cx="9253027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4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bg1"/>
                          </a:solidFill>
                        </a:rPr>
                        <a:t>출고처리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709708"/>
              </p:ext>
            </p:extLst>
          </p:nvPr>
        </p:nvGraphicFramePr>
        <p:xfrm>
          <a:off x="2756757" y="2428771"/>
          <a:ext cx="4572508" cy="242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6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6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처리유형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    </a:t>
                      </a:r>
                      <a:r>
                        <a:rPr lang="ko-KR" altLang="en-US" sz="800" dirty="0" err="1" smtClean="0"/>
                        <a:t>자재출고</a:t>
                      </a:r>
                      <a:r>
                        <a:rPr lang="ko-KR" altLang="en-US" sz="800" dirty="0" smtClean="0"/>
                        <a:t>       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기타출고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모서리가 둥근 직사각형 9"/>
          <p:cNvSpPr/>
          <p:nvPr/>
        </p:nvSpPr>
        <p:spPr>
          <a:xfrm>
            <a:off x="6889520" y="1931256"/>
            <a:ext cx="439744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조회</a:t>
            </a:r>
          </a:p>
        </p:txBody>
      </p:sp>
      <p:sp>
        <p:nvSpPr>
          <p:cNvPr id="32" name="직사각형 43"/>
          <p:cNvSpPr>
            <a:spLocks noChangeArrowheads="1"/>
          </p:cNvSpPr>
          <p:nvPr/>
        </p:nvSpPr>
        <p:spPr bwMode="auto">
          <a:xfrm>
            <a:off x="3727026" y="2191720"/>
            <a:ext cx="872172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r>
              <a:rPr lang="en-US" altLang="ko-KR" sz="800" dirty="0" smtClean="0">
                <a:latin typeface="+mn-ea"/>
              </a:rPr>
              <a:t>1017600002</a:t>
            </a:r>
            <a:endParaRPr lang="ko-KR" altLang="en-US" sz="800" dirty="0">
              <a:latin typeface="+mn-ea"/>
            </a:endParaRPr>
          </a:p>
        </p:txBody>
      </p:sp>
      <p:sp>
        <p:nvSpPr>
          <p:cNvPr id="19" name="직사각형 43"/>
          <p:cNvSpPr>
            <a:spLocks noChangeArrowheads="1"/>
          </p:cNvSpPr>
          <p:nvPr/>
        </p:nvSpPr>
        <p:spPr bwMode="auto">
          <a:xfrm>
            <a:off x="6623148" y="3773016"/>
            <a:ext cx="634108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20" name="직사각형 43"/>
          <p:cNvSpPr>
            <a:spLocks noChangeArrowheads="1"/>
          </p:cNvSpPr>
          <p:nvPr/>
        </p:nvSpPr>
        <p:spPr bwMode="auto">
          <a:xfrm>
            <a:off x="6623148" y="4267161"/>
            <a:ext cx="634108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23" name="모서리가 둥근 직사각형 9"/>
          <p:cNvSpPr/>
          <p:nvPr/>
        </p:nvSpPr>
        <p:spPr>
          <a:xfrm>
            <a:off x="4412940" y="4703564"/>
            <a:ext cx="684076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출고</a:t>
            </a:r>
            <a:endParaRPr lang="ko-KR" altLang="en-US" sz="900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2756756" y="2687340"/>
          <a:ext cx="4570743" cy="242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5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4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작업자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타원 25"/>
          <p:cNvSpPr/>
          <p:nvPr/>
        </p:nvSpPr>
        <p:spPr>
          <a:xfrm>
            <a:off x="3715078" y="2503911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398258" y="2503911"/>
            <a:ext cx="122694" cy="101419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22698" y="2707559"/>
            <a:ext cx="1080120" cy="1963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- </a:t>
            </a:r>
            <a:r>
              <a:rPr lang="ko-KR" altLang="en-US" sz="800" dirty="0" smtClean="0">
                <a:solidFill>
                  <a:schemeClr val="tx1"/>
                </a:solidFill>
              </a:rPr>
              <a:t>선택 </a:t>
            </a:r>
            <a:r>
              <a:rPr lang="en-US" altLang="ko-KR" sz="800" dirty="0" smtClean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8" name="이등변 삼각형 17"/>
          <p:cNvSpPr/>
          <p:nvPr/>
        </p:nvSpPr>
        <p:spPr>
          <a:xfrm rot="10800000">
            <a:off x="4628964" y="2748864"/>
            <a:ext cx="127856" cy="11377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9"/>
          <p:cNvSpPr/>
          <p:nvPr/>
        </p:nvSpPr>
        <p:spPr>
          <a:xfrm>
            <a:off x="5133020" y="4703564"/>
            <a:ext cx="684076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닫기</a:t>
            </a:r>
            <a:endParaRPr lang="ko-KR" altLang="en-US" sz="900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615472"/>
              </p:ext>
            </p:extLst>
          </p:nvPr>
        </p:nvGraphicFramePr>
        <p:xfrm>
          <a:off x="2756756" y="2949177"/>
          <a:ext cx="4570743" cy="242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5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4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출고사유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직사각형 43"/>
          <p:cNvSpPr>
            <a:spLocks noChangeArrowheads="1"/>
          </p:cNvSpPr>
          <p:nvPr/>
        </p:nvSpPr>
        <p:spPr bwMode="auto">
          <a:xfrm>
            <a:off x="3722698" y="2987688"/>
            <a:ext cx="3354538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r>
              <a:rPr lang="ko-KR" altLang="en-US" sz="800" dirty="0" err="1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입고이력을</a:t>
            </a:r>
            <a:r>
              <a:rPr lang="ko-KR" altLang="en-US" sz="8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 작성해 주세요</a:t>
            </a:r>
            <a:r>
              <a:rPr lang="en-US" altLang="ko-KR" sz="800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!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2756756" y="2161240"/>
          <a:ext cx="4572508" cy="242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6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6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바코드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모서리가 둥근 직사각형 9"/>
          <p:cNvSpPr/>
          <p:nvPr/>
        </p:nvSpPr>
        <p:spPr>
          <a:xfrm>
            <a:off x="6321152" y="2182503"/>
            <a:ext cx="948506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바코드 활성화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08846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208831"/>
              </p:ext>
            </p:extLst>
          </p:nvPr>
        </p:nvGraphicFramePr>
        <p:xfrm>
          <a:off x="250124" y="1268761"/>
          <a:ext cx="9397046" cy="6028716"/>
        </p:xfrm>
        <a:graphic>
          <a:graphicData uri="http://schemas.openxmlformats.org/drawingml/2006/table">
            <a:tbl>
              <a:tblPr firstRow="1" bandRow="1"/>
              <a:tblGrid>
                <a:gridCol w="9397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8853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이화텔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0185">
                <a:tc>
                  <a:txBody>
                    <a:bodyPr/>
                    <a:lstStyle/>
                    <a:p>
                      <a:pPr marL="0" lv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800" baseline="0" dirty="0"/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196362"/>
              </p:ext>
            </p:extLst>
          </p:nvPr>
        </p:nvGraphicFramePr>
        <p:xfrm>
          <a:off x="250125" y="171167"/>
          <a:ext cx="9397046" cy="9834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9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단위시스템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온라인결제몰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45697" marB="45697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기능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재고 관리</a:t>
                      </a: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명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재고이력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재고이력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85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화면 기능 설명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862458"/>
              </p:ext>
            </p:extLst>
          </p:nvPr>
        </p:nvGraphicFramePr>
        <p:xfrm>
          <a:off x="308484" y="1305504"/>
          <a:ext cx="9253027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4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bg1"/>
                          </a:solidFill>
                        </a:rPr>
                        <a:t>재고이력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곱셈 기호 39"/>
          <p:cNvSpPr/>
          <p:nvPr/>
        </p:nvSpPr>
        <p:spPr>
          <a:xfrm>
            <a:off x="7034384" y="1664804"/>
            <a:ext cx="258876" cy="245501"/>
          </a:xfrm>
          <a:prstGeom prst="mathMultiply">
            <a:avLst>
              <a:gd name="adj1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673918" y="1737139"/>
            <a:ext cx="1331850" cy="197674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kern="0" dirty="0" err="1" smtClean="0">
                <a:solidFill>
                  <a:prstClr val="white"/>
                </a:solidFill>
                <a:latin typeface="맑은 고딕" panose="020F0502020204030204"/>
              </a:rPr>
              <a:t>상품재고</a:t>
            </a:r>
            <a:r>
              <a:rPr kumimoji="0" lang="ko-KR" altLang="en-US" sz="900" b="1" kern="0" dirty="0" smtClean="0">
                <a:solidFill>
                  <a:prstClr val="white"/>
                </a:solidFill>
                <a:latin typeface="맑은 고딕" panose="020F0502020204030204"/>
              </a:rPr>
              <a:t> 정보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648744" y="3376291"/>
            <a:ext cx="1331850" cy="197674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재고이력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591265"/>
              </p:ext>
            </p:extLst>
          </p:nvPr>
        </p:nvGraphicFramePr>
        <p:xfrm>
          <a:off x="2649942" y="3574060"/>
          <a:ext cx="4850406" cy="1367108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698818">
                  <a:extLst>
                    <a:ext uri="{9D8B030D-6E8A-4147-A177-3AD203B41FA5}">
                      <a16:colId xmlns:a16="http://schemas.microsoft.com/office/drawing/2014/main" val="470764361"/>
                    </a:ext>
                  </a:extLst>
                </a:gridCol>
                <a:gridCol w="680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1424">
                  <a:extLst>
                    <a:ext uri="{9D8B030D-6E8A-4147-A177-3AD203B41FA5}">
                      <a16:colId xmlns:a16="http://schemas.microsoft.com/office/drawing/2014/main" val="16226242"/>
                    </a:ext>
                  </a:extLst>
                </a:gridCol>
              </a:tblGrid>
              <a:tr h="3255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처리일</a:t>
                      </a:r>
                      <a:endParaRPr lang="ko-KR" altLang="en-US" sz="9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처리유형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/>
                        <a:t>사유 </a:t>
                      </a:r>
                      <a:r>
                        <a:rPr lang="en-US" altLang="ko-KR" sz="900" b="1" dirty="0" smtClean="0"/>
                        <a:t>/ </a:t>
                      </a:r>
                      <a:r>
                        <a:rPr lang="ko-KR" altLang="en-US" sz="900" b="1" dirty="0" smtClean="0"/>
                        <a:t>수량</a:t>
                      </a:r>
                      <a:endParaRPr lang="ko-KR" altLang="en-US" sz="9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948133"/>
                  </a:ext>
                </a:extLst>
              </a:tr>
              <a:tr h="520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18-02-19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이동출고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7603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/>
                        <a:t>재고이동</a:t>
                      </a:r>
                      <a:r>
                        <a:rPr lang="ko-KR" altLang="en-US" sz="900" b="0" dirty="0" smtClean="0"/>
                        <a:t> 출고 </a:t>
                      </a:r>
                      <a:r>
                        <a:rPr lang="en-US" altLang="ko-KR" sz="900" b="0" dirty="0" smtClean="0"/>
                        <a:t>/ 10</a:t>
                      </a:r>
                      <a:endParaRPr lang="ko-KR" altLang="en-US" sz="9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778081"/>
                  </a:ext>
                </a:extLst>
              </a:tr>
              <a:tr h="520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/>
                        <a:t>18-01-01</a:t>
                      </a:r>
                      <a:endParaRPr lang="ko-KR" altLang="en-US" sz="9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인수</a:t>
                      </a:r>
                      <a:endParaRPr lang="ko-KR" alt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7603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/>
                        <a:t>80</a:t>
                      </a:r>
                      <a:endParaRPr lang="ko-KR" altLang="en-US" sz="900" b="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345036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2712394" y="1988840"/>
            <a:ext cx="33057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상품명                   </a:t>
            </a:r>
            <a:r>
              <a:rPr lang="en-US" altLang="ko-KR" sz="900" b="1" dirty="0" smtClean="0"/>
              <a:t>: </a:t>
            </a:r>
            <a:r>
              <a:rPr lang="ko-KR" altLang="en-US" sz="900" b="1" dirty="0" smtClean="0"/>
              <a:t>커넥터일체형급전선</a:t>
            </a:r>
            <a:r>
              <a:rPr lang="en-US" altLang="ko-KR" sz="900" b="1" dirty="0" smtClean="0"/>
              <a:t>(10000060674)</a:t>
            </a:r>
            <a:endParaRPr lang="ko-KR" altLang="en-US" sz="9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712394" y="2177173"/>
            <a:ext cx="2839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규격                      </a:t>
            </a:r>
            <a:r>
              <a:rPr lang="en-US" altLang="ko-KR" sz="900" b="1" dirty="0" smtClean="0"/>
              <a:t>: </a:t>
            </a:r>
            <a:r>
              <a:rPr lang="en-US" altLang="ko-KR" sz="900" b="1" dirty="0"/>
              <a:t>RRU(Nokia), DIN-DIN </a:t>
            </a:r>
            <a:r>
              <a:rPr lang="en-US" altLang="ko-KR" sz="900" b="1" dirty="0" smtClean="0"/>
              <a:t>16M</a:t>
            </a:r>
            <a:endParaRPr lang="en-US" altLang="ko-KR" sz="9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2714854" y="2360809"/>
            <a:ext cx="14253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안전재고</a:t>
            </a:r>
            <a:r>
              <a:rPr lang="ko-KR" altLang="en-US" sz="900" b="1" dirty="0" smtClean="0"/>
              <a:t>                </a:t>
            </a:r>
            <a:r>
              <a:rPr lang="en-US" altLang="ko-KR" sz="900" b="1" dirty="0" smtClean="0"/>
              <a:t>: 0</a:t>
            </a:r>
            <a:endParaRPr lang="en-US" altLang="ko-KR" sz="9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704903" y="2564904"/>
            <a:ext cx="14975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현재고</a:t>
            </a:r>
            <a:r>
              <a:rPr lang="ko-KR" altLang="en-US" sz="900" b="1" dirty="0" smtClean="0"/>
              <a:t>                   </a:t>
            </a:r>
            <a:r>
              <a:rPr lang="en-US" altLang="ko-KR" sz="900" b="1" dirty="0" smtClean="0"/>
              <a:t>: 70</a:t>
            </a:r>
            <a:endParaRPr lang="ko-KR" altLang="en-US" sz="9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2708601" y="2766120"/>
            <a:ext cx="14975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과부족                   </a:t>
            </a:r>
            <a:r>
              <a:rPr lang="en-US" altLang="ko-KR" sz="900" b="1" dirty="0" smtClean="0"/>
              <a:t>: 70</a:t>
            </a:r>
            <a:endParaRPr lang="ko-KR" altLang="en-US" sz="9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688386" y="2982144"/>
            <a:ext cx="15616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안전재고율</a:t>
            </a:r>
            <a:r>
              <a:rPr lang="ko-KR" altLang="en-US" sz="900" b="1" dirty="0" smtClean="0"/>
              <a:t>              </a:t>
            </a:r>
            <a:r>
              <a:rPr lang="en-US" altLang="ko-KR" sz="900" b="1" dirty="0" smtClean="0"/>
              <a:t>: 0%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872018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62B3D9"/>
        </a:solidFill>
        <a:ln w="12700">
          <a:noFill/>
          <a:headEnd/>
          <a:tailEnd/>
        </a:ln>
      </a:spPr>
      <a:bodyPr lIns="0" rIns="0" rtlCol="0" anchor="ctr"/>
      <a:lstStyle>
        <a:defPPr algn="ctr" fontAlgn="auto">
          <a:lnSpc>
            <a:spcPct val="100000"/>
          </a:lnSpc>
          <a:spcBef>
            <a:spcPts val="0"/>
          </a:spcBef>
          <a:spcAft>
            <a:spcPct val="20000"/>
          </a:spcAft>
          <a:buClr>
            <a:srgbClr val="000000"/>
          </a:buClr>
          <a:defRPr sz="1100" b="1" kern="0" dirty="0" smtClean="0">
            <a:solidFill>
              <a:schemeClr val="bg1"/>
            </a:solidFill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84329</TotalTime>
  <Words>510</Words>
  <Application>Microsoft Office PowerPoint</Application>
  <PresentationFormat>A4 용지(210x297mm)</PresentationFormat>
  <Paragraphs>199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Futura Bk</vt:lpstr>
      <vt:lpstr>HY견고딕</vt:lpstr>
      <vt:lpstr>가는각진제목체</vt:lpstr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.</dc:creator>
  <cp:lastModifiedBy>임상건</cp:lastModifiedBy>
  <cp:revision>3826</cp:revision>
  <cp:lastPrinted>2017-06-14T05:26:29Z</cp:lastPrinted>
  <dcterms:created xsi:type="dcterms:W3CDTF">2011-06-13T04:33:00Z</dcterms:created>
  <dcterms:modified xsi:type="dcterms:W3CDTF">2018-03-26T02:29:51Z</dcterms:modified>
</cp:coreProperties>
</file>