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08" r:id="rId2"/>
    <p:sldId id="421" r:id="rId3"/>
  </p:sldIdLst>
  <p:sldSz cx="12192000" cy="6858000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565"/>
    <a:srgbClr val="E20000"/>
    <a:srgbClr val="FF7C80"/>
    <a:srgbClr val="FF3B3B"/>
    <a:srgbClr val="000066"/>
    <a:srgbClr val="3A1953"/>
    <a:srgbClr val="CC66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62" autoAdjust="0"/>
    <p:restoredTop sz="56028" autoAdjust="0"/>
  </p:normalViewPr>
  <p:slideViewPr>
    <p:cSldViewPr snapToGrid="0">
      <p:cViewPr varScale="1">
        <p:scale>
          <a:sx n="90" d="100"/>
          <a:sy n="90" d="100"/>
        </p:scale>
        <p:origin x="96" y="27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4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4CFA5-33A6-476B-A5CC-106A48FE03E5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DDC5E-5B66-4D6B-8FD0-DE675C20EF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7355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8DE326-76DD-4278-A49C-7C86F5ABEAD9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91019F-06F8-4529-9D7D-8E2CF2B32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03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91019F-06F8-4529-9D7D-8E2CF2B3288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43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91019F-06F8-4529-9D7D-8E2CF2B3288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148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FAC-1EAD-4280-9686-9CB445A9E28C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18C2-2F56-4506-ABAD-BE4EBA07C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661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FAC-1EAD-4280-9686-9CB445A9E28C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18C2-2F56-4506-ABAD-BE4EBA07C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98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FAC-1EAD-4280-9686-9CB445A9E28C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18C2-2F56-4506-ABAD-BE4EBA07C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900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FAC-1EAD-4280-9686-9CB445A9E28C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18C2-2F56-4506-ABAD-BE4EBA07C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937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FAC-1EAD-4280-9686-9CB445A9E28C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18C2-2F56-4506-ABAD-BE4EBA07C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31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FAC-1EAD-4280-9686-9CB445A9E28C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18C2-2F56-4506-ABAD-BE4EBA07C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259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FAC-1EAD-4280-9686-9CB445A9E28C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18C2-2F56-4506-ABAD-BE4EBA07C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320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FAC-1EAD-4280-9686-9CB445A9E28C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18C2-2F56-4506-ABAD-BE4EBA07C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641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FAC-1EAD-4280-9686-9CB445A9E28C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18C2-2F56-4506-ABAD-BE4EBA07C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64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FAC-1EAD-4280-9686-9CB445A9E28C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18C2-2F56-4506-ABAD-BE4EBA07C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574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FAC-1EAD-4280-9686-9CB445A9E28C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18C2-2F56-4506-ABAD-BE4EBA07C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762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19FAC-1EAD-4280-9686-9CB445A9E28C}" type="datetimeFigureOut">
              <a:rPr lang="ko-KR" altLang="en-US" smtClean="0"/>
              <a:t>2018-05-08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D18C2-2F56-4506-ABAD-BE4EBA07C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56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0518"/>
              </p:ext>
            </p:extLst>
          </p:nvPr>
        </p:nvGraphicFramePr>
        <p:xfrm>
          <a:off x="133636" y="110840"/>
          <a:ext cx="11021194" cy="6146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2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75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3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74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811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6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운영사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en-US" altLang="ko-KR" sz="9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정산관리</a:t>
                      </a: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선매입생성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확정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636" marR="84636" marT="42318" marB="423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636" marR="84636" marT="42318" marB="423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636" marR="84636" marT="42318" marB="423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636" marR="84636" marT="42318" marB="423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636" marR="84636" marT="42318" marB="423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636" marR="84636" marT="42318" marB="423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6147">
                <a:tc gridSpan="5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84636" marR="84636" marT="42318" marB="423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b="1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선매입</a:t>
                      </a:r>
                      <a:r>
                        <a:rPr lang="ko-KR" altLang="en-US" sz="900" b="1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생성 조건 </a:t>
                      </a:r>
                      <a:r>
                        <a:rPr lang="en-US" altLang="ko-KR" sz="900" b="1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b="1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인수확인이</a:t>
                      </a:r>
                      <a:r>
                        <a:rPr lang="ko-KR" altLang="en-US" sz="900" b="1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된 주문</a:t>
                      </a:r>
                      <a:r>
                        <a:rPr lang="en-US" altLang="ko-KR" sz="9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9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9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900" b="0" baseline="0" dirty="0" err="1" smtClean="0">
                          <a:latin typeface="+mn-ea"/>
                          <a:ea typeface="+mn-ea"/>
                        </a:rPr>
                        <a:t>공급사는</a:t>
                      </a:r>
                      <a:r>
                        <a:rPr lang="ko-KR" altLang="en-US" sz="90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baseline="0" dirty="0" smtClean="0">
                          <a:latin typeface="+mn-ea"/>
                          <a:ea typeface="+mn-ea"/>
                        </a:rPr>
                        <a:t>필수 선택사항</a:t>
                      </a:r>
                      <a:endParaRPr lang="en-US" altLang="ko-KR" sz="9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9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b="0" baseline="0" dirty="0" smtClean="0">
                          <a:latin typeface="+mn-ea"/>
                          <a:ea typeface="+mn-ea"/>
                        </a:rPr>
                        <a:t>조회된 주문에서 </a:t>
                      </a:r>
                      <a:r>
                        <a:rPr lang="ko-KR" altLang="en-US" sz="900" b="0" baseline="0" dirty="0" err="1" smtClean="0">
                          <a:latin typeface="+mn-ea"/>
                          <a:ea typeface="+mn-ea"/>
                        </a:rPr>
                        <a:t>선매입</a:t>
                      </a:r>
                      <a:r>
                        <a:rPr lang="ko-KR" altLang="en-US" sz="90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baseline="0" dirty="0" err="1" smtClean="0">
                          <a:latin typeface="+mn-ea"/>
                          <a:ea typeface="+mn-ea"/>
                        </a:rPr>
                        <a:t>처리대상을</a:t>
                      </a:r>
                      <a:r>
                        <a:rPr lang="ko-KR" altLang="en-US" sz="900" b="0" baseline="0" dirty="0" smtClean="0">
                          <a:latin typeface="+mn-ea"/>
                          <a:ea typeface="+mn-ea"/>
                        </a:rPr>
                        <a:t> 선택한 후 선매입처리를 하면 </a:t>
                      </a:r>
                      <a:r>
                        <a:rPr lang="ko-KR" altLang="en-US" sz="900" b="0" baseline="0" dirty="0" err="1" smtClean="0">
                          <a:latin typeface="+mn-ea"/>
                          <a:ea typeface="+mn-ea"/>
                        </a:rPr>
                        <a:t>선매입</a:t>
                      </a:r>
                      <a:r>
                        <a:rPr lang="ko-KR" altLang="en-US" sz="900" b="0" baseline="0" dirty="0" smtClean="0">
                          <a:latin typeface="+mn-ea"/>
                          <a:ea typeface="+mn-ea"/>
                        </a:rPr>
                        <a:t> 생성</a:t>
                      </a:r>
                      <a:endParaRPr lang="en-US" altLang="ko-KR" sz="9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900" b="0" baseline="0" dirty="0" smtClean="0">
                        <a:latin typeface="+mn-ea"/>
                        <a:ea typeface="+mn-ea"/>
                      </a:endParaRPr>
                    </a:p>
                  </a:txBody>
                  <a:tcPr marL="84636" marR="84636" marT="42318" marB="423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101" y="804636"/>
            <a:ext cx="8406030" cy="68700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47552" y="880918"/>
            <a:ext cx="1601897" cy="136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smtClean="0">
                <a:solidFill>
                  <a:schemeClr val="tx1"/>
                </a:solidFill>
              </a:rPr>
              <a:t>* </a:t>
            </a:r>
            <a:r>
              <a:rPr lang="ko-KR" altLang="en-US" sz="1000" b="1" dirty="0" err="1" smtClean="0">
                <a:solidFill>
                  <a:schemeClr val="tx1"/>
                </a:solidFill>
              </a:rPr>
              <a:t>선매입생성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/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확정 목록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6088753" y="1101707"/>
            <a:ext cx="1903168" cy="1585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104" name="표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799586"/>
              </p:ext>
            </p:extLst>
          </p:nvPr>
        </p:nvGraphicFramePr>
        <p:xfrm>
          <a:off x="391911" y="2364349"/>
          <a:ext cx="8377394" cy="3559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78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02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5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41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7447">
                  <a:extLst>
                    <a:ext uri="{9D8B030D-6E8A-4147-A177-3AD203B41FA5}">
                      <a16:colId xmlns:a16="http://schemas.microsoft.com/office/drawing/2014/main" val="634172622"/>
                    </a:ext>
                  </a:extLst>
                </a:gridCol>
                <a:gridCol w="6271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64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965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54908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구매사명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주문번호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공급사명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상품코드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상품규격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수량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매입단가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매입액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908"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테스트 </a:t>
                      </a:r>
                      <a:r>
                        <a:rPr lang="ko-KR" altLang="en-US" sz="800" b="0" i="0" u="none" strike="noStrik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구매사</a:t>
                      </a:r>
                      <a:endParaRPr lang="ko-KR" altLang="en-US" sz="800" b="0" i="0" u="none" strike="noStrik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GEN123-1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테스트공급사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상품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10M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1,000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100,000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908"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테스트 </a:t>
                      </a:r>
                      <a:r>
                        <a:rPr lang="ko-KR" altLang="en-US" sz="800" b="0" i="0" u="none" strike="noStrik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구매사</a:t>
                      </a:r>
                      <a:endParaRPr lang="ko-KR" altLang="en-US" sz="800" b="0" i="0" u="none" strike="noStrik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GEN123-2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테스트공급사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상품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20M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1,000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100,000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908"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908"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908"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4908"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4908"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4908"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4908"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05" name="그림 10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084" y="2495410"/>
            <a:ext cx="200870" cy="155217"/>
          </a:xfrm>
          <a:prstGeom prst="rect">
            <a:avLst/>
          </a:prstGeom>
        </p:spPr>
      </p:pic>
      <p:pic>
        <p:nvPicPr>
          <p:cNvPr id="106" name="그림 10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810" y="2824850"/>
            <a:ext cx="200870" cy="155217"/>
          </a:xfrm>
          <a:prstGeom prst="rect">
            <a:avLst/>
          </a:prstGeom>
        </p:spPr>
      </p:pic>
      <p:pic>
        <p:nvPicPr>
          <p:cNvPr id="107" name="그림 10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374" y="3182730"/>
            <a:ext cx="200870" cy="155217"/>
          </a:xfrm>
          <a:prstGeom prst="rect">
            <a:avLst/>
          </a:prstGeom>
        </p:spPr>
      </p:pic>
      <p:sp>
        <p:nvSpPr>
          <p:cNvPr id="108" name="직사각형 107"/>
          <p:cNvSpPr/>
          <p:nvPr/>
        </p:nvSpPr>
        <p:spPr>
          <a:xfrm>
            <a:off x="366372" y="2169577"/>
            <a:ext cx="5529265" cy="1516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총 </a:t>
            </a:r>
            <a:r>
              <a:rPr lang="en-US" altLang="ko-KR" sz="800" dirty="0" smtClean="0">
                <a:solidFill>
                  <a:schemeClr val="tx1"/>
                </a:solidFill>
              </a:rPr>
              <a:t>2</a:t>
            </a:r>
            <a:r>
              <a:rPr lang="ko-KR" altLang="en-US" sz="800" dirty="0" smtClean="0">
                <a:solidFill>
                  <a:schemeClr val="tx1"/>
                </a:solidFill>
              </a:rPr>
              <a:t>건의 수량</a:t>
            </a:r>
            <a:r>
              <a:rPr lang="en-US" altLang="ko-KR" sz="800" dirty="0" smtClean="0">
                <a:solidFill>
                  <a:schemeClr val="tx1"/>
                </a:solidFill>
              </a:rPr>
              <a:t>:200,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금액합계</a:t>
            </a:r>
            <a:r>
              <a:rPr lang="en-US" altLang="ko-KR" sz="800" dirty="0" smtClean="0">
                <a:solidFill>
                  <a:schemeClr val="tx1"/>
                </a:solidFill>
              </a:rPr>
              <a:t>:200,000 </a:t>
            </a:r>
            <a:r>
              <a:rPr lang="ko-KR" altLang="en-US" sz="800" dirty="0" smtClean="0">
                <a:solidFill>
                  <a:schemeClr val="tx1"/>
                </a:solidFill>
              </a:rPr>
              <a:t>원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8127353" y="2118207"/>
            <a:ext cx="629450" cy="19477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/>
              <a:t>선매입</a:t>
            </a:r>
            <a:endParaRPr lang="ko-KR" altLang="en-US" sz="1000" b="1" dirty="0"/>
          </a:p>
        </p:txBody>
      </p:sp>
      <p:sp>
        <p:nvSpPr>
          <p:cNvPr id="109" name="직사각형 108"/>
          <p:cNvSpPr/>
          <p:nvPr/>
        </p:nvSpPr>
        <p:spPr>
          <a:xfrm>
            <a:off x="357827" y="1055141"/>
            <a:ext cx="8406030" cy="460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210862" y="969512"/>
            <a:ext cx="198000" cy="19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111" name="타원 110"/>
          <p:cNvSpPr/>
          <p:nvPr/>
        </p:nvSpPr>
        <p:spPr>
          <a:xfrm>
            <a:off x="8000467" y="2032820"/>
            <a:ext cx="198000" cy="19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7633" y="1222700"/>
            <a:ext cx="1785970" cy="28398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3603" y="1238577"/>
            <a:ext cx="2653200" cy="24733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0505" y="1534769"/>
            <a:ext cx="2651820" cy="23122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99102" y="1528263"/>
            <a:ext cx="2653200" cy="30107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73377" y="1076407"/>
            <a:ext cx="2152650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82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016009"/>
              </p:ext>
            </p:extLst>
          </p:nvPr>
        </p:nvGraphicFramePr>
        <p:xfrm>
          <a:off x="133636" y="110840"/>
          <a:ext cx="11907161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3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운영사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정산관리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매입확정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9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매입확정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페이지에서 </a:t>
                      </a: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선매입한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목록이 나오며 기존하고 동일하게 </a:t>
                      </a: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매입확정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처리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56" y="979960"/>
            <a:ext cx="8453934" cy="40954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029010" y="4256314"/>
            <a:ext cx="2901733" cy="1873196"/>
          </a:xfrm>
          <a:prstGeom prst="rect">
            <a:avLst/>
          </a:prstGeom>
          <a:noFill/>
        </p:spPr>
        <p:txBody>
          <a:bodyPr wrap="square" tIns="72000" rtlCol="0">
            <a:sp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solidFill>
                  <a:srgbClr val="FF0000"/>
                </a:solidFill>
              </a:rPr>
              <a:t>선매입정산 기존 프로세스 영향도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pPr marL="228600" indent="-228600">
              <a:spcBef>
                <a:spcPts val="600"/>
              </a:spcBef>
              <a:buAutoNum type="arabicPeriod"/>
            </a:pPr>
            <a:r>
              <a:rPr lang="ko-KR" altLang="en-US" sz="1200" dirty="0" smtClean="0">
                <a:solidFill>
                  <a:srgbClr val="FF0000"/>
                </a:solidFill>
              </a:rPr>
              <a:t>출하처리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marL="228600" indent="-228600">
              <a:spcBef>
                <a:spcPts val="600"/>
              </a:spcBef>
              <a:buAutoNum type="arabicPeriod"/>
            </a:pPr>
            <a:r>
              <a:rPr lang="ko-KR" altLang="en-US" sz="1200" dirty="0" smtClean="0">
                <a:solidFill>
                  <a:srgbClr val="FF0000"/>
                </a:solidFill>
              </a:rPr>
              <a:t>입고처리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pPr marL="228600" indent="-228600">
              <a:spcBef>
                <a:spcPts val="600"/>
              </a:spcBef>
              <a:buAutoNum type="arabicPeriod"/>
            </a:pPr>
            <a:r>
              <a:rPr lang="ko-KR" altLang="en-US" sz="1200" dirty="0" smtClean="0">
                <a:solidFill>
                  <a:srgbClr val="FF0000"/>
                </a:solidFill>
              </a:rPr>
              <a:t>정산생성</a:t>
            </a:r>
            <a:r>
              <a:rPr lang="en-US" altLang="ko-KR" sz="1200" dirty="0" smtClean="0">
                <a:solidFill>
                  <a:srgbClr val="FF0000"/>
                </a:solidFill>
              </a:rPr>
              <a:t>(</a:t>
            </a:r>
            <a:r>
              <a:rPr lang="ko-KR" altLang="en-US" sz="1200" dirty="0" smtClean="0">
                <a:solidFill>
                  <a:srgbClr val="FF0000"/>
                </a:solidFill>
              </a:rPr>
              <a:t>매출</a:t>
            </a:r>
            <a:r>
              <a:rPr lang="en-US" altLang="ko-KR" sz="1200" dirty="0" smtClean="0">
                <a:solidFill>
                  <a:srgbClr val="FF0000"/>
                </a:solidFill>
              </a:rPr>
              <a:t>,</a:t>
            </a:r>
            <a:r>
              <a:rPr lang="ko-KR" altLang="en-US" sz="1200" dirty="0" smtClean="0">
                <a:solidFill>
                  <a:srgbClr val="FF0000"/>
                </a:solidFill>
              </a:rPr>
              <a:t>매입</a:t>
            </a:r>
            <a:r>
              <a:rPr lang="en-US" altLang="ko-KR" sz="1200" dirty="0" smtClean="0">
                <a:solidFill>
                  <a:srgbClr val="FF0000"/>
                </a:solidFill>
              </a:rPr>
              <a:t>)</a:t>
            </a:r>
          </a:p>
          <a:p>
            <a:pPr marL="228600" indent="-228600">
              <a:spcBef>
                <a:spcPts val="600"/>
              </a:spcBef>
              <a:buAutoNum type="arabicPeriod"/>
            </a:pPr>
            <a:r>
              <a:rPr lang="ko-KR" altLang="en-US" sz="1200" dirty="0" smtClean="0">
                <a:solidFill>
                  <a:srgbClr val="FF0000"/>
                </a:solidFill>
              </a:rPr>
              <a:t>반품요청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pPr marL="228600" indent="-228600">
              <a:spcBef>
                <a:spcPts val="600"/>
              </a:spcBef>
              <a:buAutoNum type="arabicPeriod"/>
            </a:pPr>
            <a:r>
              <a:rPr lang="ko-KR" altLang="en-US" sz="1200" dirty="0" smtClean="0">
                <a:solidFill>
                  <a:srgbClr val="FF0000"/>
                </a:solidFill>
              </a:rPr>
              <a:t>반품승인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pPr marL="228600" indent="-228600">
              <a:spcBef>
                <a:spcPts val="600"/>
              </a:spcBef>
              <a:buAutoNum type="arabicPeriod"/>
            </a:pPr>
            <a:r>
              <a:rPr lang="ko-KR" altLang="en-US" sz="1200" dirty="0" smtClean="0">
                <a:solidFill>
                  <a:srgbClr val="FF0000"/>
                </a:solidFill>
              </a:rPr>
              <a:t>기타 주문프로세스 검토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60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21156</TotalTime>
  <Words>103</Words>
  <Application>Microsoft Office PowerPoint</Application>
  <PresentationFormat>와이드스크린</PresentationFormat>
  <Paragraphs>53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jameskang</cp:lastModifiedBy>
  <cp:revision>1291</cp:revision>
  <dcterms:created xsi:type="dcterms:W3CDTF">2015-09-08T00:55:10Z</dcterms:created>
  <dcterms:modified xsi:type="dcterms:W3CDTF">2018-05-08T02:04:03Z</dcterms:modified>
</cp:coreProperties>
</file>