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6" r:id="rId2"/>
  </p:sldMasterIdLst>
  <p:notesMasterIdLst>
    <p:notesMasterId r:id="rId62"/>
  </p:notesMasterIdLst>
  <p:sldIdLst>
    <p:sldId id="256" r:id="rId3"/>
    <p:sldId id="257" r:id="rId4"/>
    <p:sldId id="258" r:id="rId5"/>
    <p:sldId id="273" r:id="rId6"/>
    <p:sldId id="262" r:id="rId7"/>
    <p:sldId id="274" r:id="rId8"/>
    <p:sldId id="264" r:id="rId9"/>
    <p:sldId id="265" r:id="rId10"/>
    <p:sldId id="263" r:id="rId11"/>
    <p:sldId id="259" r:id="rId12"/>
    <p:sldId id="266" r:id="rId13"/>
    <p:sldId id="260" r:id="rId14"/>
    <p:sldId id="272" r:id="rId15"/>
    <p:sldId id="26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90" r:id="rId27"/>
    <p:sldId id="291" r:id="rId28"/>
    <p:sldId id="292" r:id="rId29"/>
    <p:sldId id="294" r:id="rId30"/>
    <p:sldId id="295" r:id="rId31"/>
    <p:sldId id="296" r:id="rId32"/>
    <p:sldId id="293" r:id="rId33"/>
    <p:sldId id="297" r:id="rId34"/>
    <p:sldId id="268" r:id="rId35"/>
    <p:sldId id="269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7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261" r:id="rId59"/>
    <p:sldId id="271" r:id="rId60"/>
    <p:sldId id="27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4" autoAdjust="0"/>
    <p:restoredTop sz="69376" autoAdjust="0"/>
  </p:normalViewPr>
  <p:slideViewPr>
    <p:cSldViewPr snapToGrid="0">
      <p:cViewPr varScale="1">
        <p:scale>
          <a:sx n="80" d="100"/>
          <a:sy n="80" d="100"/>
        </p:scale>
        <p:origin x="1878" y="78"/>
      </p:cViewPr>
      <p:guideLst/>
    </p:cSldViewPr>
  </p:slideViewPr>
  <p:notesTextViewPr>
    <p:cViewPr>
      <p:scale>
        <a:sx n="1" d="1"/>
        <a:sy n="1" d="1"/>
      </p:scale>
      <p:origin x="0" y="-1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6EB4-4DF7-4A3B-B690-A1A02D4E6D4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EABEE-32F7-48CB-A425-0730C40E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Heap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Area = Young Generation + Old Generation + 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Permanent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Generation </a:t>
            </a:r>
          </a:p>
          <a:p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young Generation  -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새로 생성된 객체가 상주하는 공간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 Eden -&gt; survival to -&gt; survival from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순으로 위치가 이동하다가 사용이 다 된 경우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Minor GC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를 통해 사라지지만 사라지지 않은 경우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old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로 이동한다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</a:t>
            </a:r>
          </a:p>
          <a:p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Old generation -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young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에서 넘어온 객체들을 저장하는 공간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공간이 가득 찰 경우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Major GC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로 정리된다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Permanent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Generation –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스프링에서 클래스 빈들을 동적으로 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로딩해서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사용할 때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클래스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메소드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등에 대한 메타 정보가 저장되는 영역이다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가득 찬 경우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Full GC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가 일어나며 이때 다른 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메소드를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모두 멈추고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GC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를 실행하게 된다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Full GC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를 통해서도 메모리를 확보하지 못한 경우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Out of Memory Error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가 난다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결국 메타데이터가 모두 들어갈 만큼의 공간을 설정해 주는 것이 최선이다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 (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dirty="0" err="1" smtClean="0"/>
              <a:t>XX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-KR" dirty="0" err="1" smtClean="0"/>
              <a:t>MaxPermSize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Metaspace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Permanent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Generation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를 대체하여 나온 공간이며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기본 기능은 같으나 메모리가 유동적으로 총량이 변화하며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(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단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이는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MaxMetaspaceSize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크기제한을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둘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)</a:t>
            </a:r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r>
              <a:rPr lang="en-US" altLang="ko-KR" sz="1200" baseline="0" dirty="0" err="1" smtClean="0">
                <a:latin typeface="맑은 고딕" panose="020B0503020000020004" pitchFamily="50" charset="-127"/>
                <a:ea typeface="+mn-ea"/>
              </a:rPr>
              <a:t>PermGen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오류가 나는 이유</a:t>
            </a:r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이클립스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–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제이레벨을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사용할 경우 </a:t>
            </a:r>
            <a:r>
              <a:rPr lang="en-US" altLang="ko-KR" sz="1200" baseline="0" dirty="0" err="1" smtClean="0">
                <a:latin typeface="맑은 고딕" panose="020B0503020000020004" pitchFamily="50" charset="-127"/>
                <a:ea typeface="+mn-ea"/>
              </a:rPr>
              <a:t>jsp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만이 아닌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java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와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xml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파일 등을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Hot Deploy(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바로 퍼블리싱해서 적용시키는 것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) 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하게 되는데 새로 변경된 클래스 메타 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메이터가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Permanent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 Generation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에 계속 쌓이게 되고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,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그 결과 공간이 가득 차 오류가 나는 것이다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.</a:t>
            </a:r>
          </a:p>
          <a:p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실서버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– </a:t>
            </a:r>
          </a:p>
          <a:p>
            <a:r>
              <a:rPr lang="en-US" altLang="ko-KR" sz="1200" baseline="0" dirty="0" smtClean="0">
                <a:latin typeface="맑은 고딕" panose="020B0503020000020004" pitchFamily="50" charset="-127"/>
                <a:ea typeface="+mn-ea"/>
              </a:rPr>
              <a:t>	</a:t>
            </a:r>
            <a:r>
              <a:rPr lang="ko-KR" altLang="en-US" sz="1200" baseline="0" dirty="0" err="1" smtClean="0">
                <a:latin typeface="맑은 고딕" panose="020B0503020000020004" pitchFamily="50" charset="-127"/>
                <a:ea typeface="+mn-ea"/>
              </a:rPr>
              <a:t>유비폼에서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+mn-ea"/>
              </a:rPr>
              <a:t> 요청을 할 때 메타 데이터가 계속 쌓이는게 아닐까 예상</a:t>
            </a:r>
            <a:endParaRPr lang="en-US" altLang="ko-KR" sz="1200" baseline="0" dirty="0" smtClean="0"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EABEE-32F7-48CB-A425-0730C40EA72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8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http://d2.naver.com/helloworld/10963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EABEE-32F7-48CB-A425-0730C40EA72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7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97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32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23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4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9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9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5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5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outer-project/scouter/releases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7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err="1" smtClean="0"/>
              <a:t>실행법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8551" y="1960605"/>
            <a:ext cx="4390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–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tomcat – client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실행한다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사진들의 순은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/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agent.host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tomcat(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순이며 가동 순간을 캡쳐한것이다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553" y="1597373"/>
            <a:ext cx="3124200" cy="1438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28" y="3119324"/>
            <a:ext cx="3819525" cy="181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028" y="5022275"/>
            <a:ext cx="31337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3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err="1" smtClean="0"/>
              <a:t>실행법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8551" y="1960605"/>
            <a:ext cx="4390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뜨는 화면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Addres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서버이며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잡혀있다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Id, Password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기본값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admin / admin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54826"/>
            <a:ext cx="4781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69" y="1308182"/>
            <a:ext cx="8848531" cy="55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8551" y="1960605"/>
            <a:ext cx="4390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 / WAS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별로 조회 가능하다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지표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즉시 실행하여 수집된 자료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Stack Frequency Analyzer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스택 빈도 분석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Configure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정보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Object Type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표시된 오브젝트의 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등을 변경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Color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다중으로 모니터링 시 색을 지정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Properties : Object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정보를 볼 수 있다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81" y="1846434"/>
            <a:ext cx="2714625" cy="1857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30" y="3902418"/>
            <a:ext cx="2143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7012"/>
              </p:ext>
            </p:extLst>
          </p:nvPr>
        </p:nvGraphicFramePr>
        <p:xfrm>
          <a:off x="5612246" y="1378077"/>
          <a:ext cx="6241144" cy="521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9688">
                  <a:extLst>
                    <a:ext uri="{9D8B030D-6E8A-4147-A177-3AD203B41FA5}">
                      <a16:colId xmlns:a16="http://schemas.microsoft.com/office/drawing/2014/main" val="688908424"/>
                    </a:ext>
                  </a:extLst>
                </a:gridCol>
                <a:gridCol w="4331456">
                  <a:extLst>
                    <a:ext uri="{9D8B030D-6E8A-4147-A177-3AD203B41FA5}">
                      <a16:colId xmlns:a16="http://schemas.microsoft.com/office/drawing/2014/main" val="1611057914"/>
                    </a:ext>
                  </a:extLst>
                </a:gridCol>
              </a:tblGrid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2422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사용률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1070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 l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Avaliable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사용 량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(MB)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00602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 l Total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메모리 량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(MB)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70735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 l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ActualUsed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 수 있는 메모리 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6688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Net l </a:t>
                      </a: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NetInBound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Inbound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트래픽 량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9184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Net l </a:t>
                      </a: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NetOutBound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Outbound </a:t>
                      </a: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트래픽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량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6814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Swap l PageIn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Swap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파일에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wirte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5203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Swap l PageOut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Swap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파일에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read 된 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1099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Swap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Swap </a:t>
                      </a: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사용률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86188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Swap l Total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Swap 총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사용량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65132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Swap l Used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사용중인 Swap 량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4492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SysCPU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CPU가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시스템수준의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코드를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실행한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077631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 l TcpStatCls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CLOSED 된 커넥션 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4871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 l TcpStatEST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ESTABLISH 된 커넥션 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3440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 l TcpStatFIN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FIN_WAIT 상태의 커넥션 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9278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 l TcpStatTIM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TIME_WAIT 상태의 커넥션 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863710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UserCPU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CPU가 사용자수준의 코드를 실행한 시간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79934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Sys/User CPU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CPU가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사용자수준의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코드를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실행한</a:t>
                      </a: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583371"/>
                  </a:ext>
                </a:extLst>
              </a:tr>
            </a:tbl>
          </a:graphicData>
        </a:graphic>
      </p:graphicFrame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940" y="1778608"/>
            <a:ext cx="4119876" cy="38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CPU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7130"/>
            <a:ext cx="6191954" cy="5261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76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Memory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0855"/>
            <a:ext cx="5962485" cy="51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Memory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5572249" cy="49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Memory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총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0321"/>
            <a:ext cx="5629482" cy="49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1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Memory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00694"/>
            <a:ext cx="5766522" cy="50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1026" name="Picture 2" descr="scouter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4108"/>
            <a:ext cx="503241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8551" y="1960605"/>
            <a:ext cx="4390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 – Server – Client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Agent.java : JVM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올라갈 때 같이 올라가며 시작 시점부터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일어난 데이터를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전송한다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JVM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올라간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사용량 등의 데이터를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전송한다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: collector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라고도 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Agent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수집한 정보들을 수집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저장한다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프레임워크 기반으로 개발되어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전송된 정보들을 구성한다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66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Inbound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8037"/>
            <a:ext cx="5753514" cy="50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39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Outbound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수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4258"/>
            <a:ext cx="5879990" cy="52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Swap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Write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 페이지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69724"/>
            <a:ext cx="5676403" cy="5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9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Swap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 페이지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704"/>
            <a:ext cx="5390570" cy="53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Swap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총 사용량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7573"/>
            <a:ext cx="5462132" cy="54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82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Swap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총 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88517"/>
            <a:ext cx="5422334" cy="51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CPU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수준의 코드가 실행 되었을 때의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9845"/>
            <a:ext cx="5578212" cy="53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CLOSED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상태의 커넥션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9918"/>
            <a:ext cx="5306294" cy="51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ESTABLISED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상태의 커넥션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6773"/>
            <a:ext cx="5338058" cy="5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FIN_WAIT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상태의 커넥션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7479"/>
            <a:ext cx="5646627" cy="54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경로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://github.com/scouter-project/scouter/releases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릴리즈된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스카우터의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JDK 1.8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지원하기 때문에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OKPlaza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JDK1.8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전 버전인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0.4.18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버젼을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기반으로 설치한다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운영체제에 맞는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Clinet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2662" y="1865870"/>
            <a:ext cx="64731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TIME_WAIT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상태의 커넥션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2552"/>
            <a:ext cx="5681538" cy="54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CPU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수준의 코드가 실행 되었을 때의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3346"/>
            <a:ext cx="5443717" cy="5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Counter(host) – Net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Java.host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장비에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수준의 코드가 실행 되었을 때의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2276"/>
            <a:ext cx="5363114" cy="52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Request(host)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29982"/>
              </p:ext>
            </p:extLst>
          </p:nvPr>
        </p:nvGraphicFramePr>
        <p:xfrm>
          <a:off x="6408750" y="2414912"/>
          <a:ext cx="525372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61">
                  <a:extLst>
                    <a:ext uri="{9D8B030D-6E8A-4147-A177-3AD203B41FA5}">
                      <a16:colId xmlns:a16="http://schemas.microsoft.com/office/drawing/2014/main" val="688908424"/>
                    </a:ext>
                  </a:extLst>
                </a:gridCol>
                <a:gridCol w="2626861">
                  <a:extLst>
                    <a:ext uri="{9D8B030D-6E8A-4147-A177-3AD203B41FA5}">
                      <a16:colId xmlns:a16="http://schemas.microsoft.com/office/drawing/2014/main" val="1611057914"/>
                    </a:ext>
                  </a:extLst>
                </a:gridCol>
              </a:tblGrid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환경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2422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1070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Usage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사용량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00602"/>
                  </a:ext>
                </a:extLst>
              </a:tr>
            </a:tbl>
          </a:graphicData>
        </a:graphic>
      </p:graphicFrame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26842"/>
            <a:ext cx="4657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5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Counter(java)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36773"/>
              </p:ext>
            </p:extLst>
          </p:nvPr>
        </p:nvGraphicFramePr>
        <p:xfrm>
          <a:off x="5908428" y="1595402"/>
          <a:ext cx="5226367" cy="45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892">
                  <a:extLst>
                    <a:ext uri="{9D8B030D-6E8A-4147-A177-3AD203B41FA5}">
                      <a16:colId xmlns:a16="http://schemas.microsoft.com/office/drawing/2014/main" val="688908424"/>
                    </a:ext>
                  </a:extLst>
                </a:gridCol>
                <a:gridCol w="3783475">
                  <a:extLst>
                    <a:ext uri="{9D8B030D-6E8A-4147-A177-3AD203B41FA5}">
                      <a16:colId xmlns:a16="http://schemas.microsoft.com/office/drawing/2014/main" val="1611057914"/>
                    </a:ext>
                  </a:extLst>
                </a:gridCol>
              </a:tblGrid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Service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실행중인 서비스 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2422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Elapsed 90%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중 느린 순의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나타냄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1070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Elapsed Time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서비스에 소요된 평균 시간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00602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비율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70735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 Count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가비지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콜렉션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6688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 Time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가비지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콜랙션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시간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9184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Usage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메모리 할당량과 사용량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6814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 Used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메모리 사용량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52033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Permanent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Generation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사용률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1099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Used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Permanent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Generation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사용량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86188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ProcessCpu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사용한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65132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Recent User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동안 한번이라도 요청을 보낸 유저 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4492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Count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요청된 서비스의 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077631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초당 프로세스 처리 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48716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Today Visitor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오늘의 방문자수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34407"/>
                  </a:ext>
                </a:extLst>
              </a:tr>
              <a:tr h="157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시간대의 발생한 서비스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등을 요약해서 볼 수 있다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92787"/>
                  </a:ext>
                </a:extLst>
              </a:tr>
            </a:tbl>
          </a:graphicData>
        </a:graphic>
      </p:graphicFrame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984" y="1594238"/>
            <a:ext cx="4246248" cy="46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88905"/>
            <a:ext cx="5490713" cy="5307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 Service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서비스의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17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Elapsed 90%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90%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늦은 항목의 시간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1848"/>
            <a:ext cx="5564487" cy="53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Elapsed Time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실행된 서비스의 평균 소요시간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9417"/>
            <a:ext cx="5486849" cy="52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5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Error Rate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실행된 서비스 중 오류의 비율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3343"/>
            <a:ext cx="5538607" cy="5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98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GC Count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컬렉션의 실행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8883"/>
            <a:ext cx="5432124" cy="5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2) Server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푼 사진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startup.bat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실행하며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통신할 때 연결할 포트를 설정할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Default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6100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날 있었던 서버들의 기록을 저장하기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 정보와 로그를 저장할 디렉토리를 설정할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./database , ./logs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로그를 저장할 때 디스크의 총 사용량을 보고 예전 날짜부터 자동으로 지우게 하는 설정이다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80%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넘을 경우 지우도록 설정되어있다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4917466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58" y="5077943"/>
            <a:ext cx="2647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GC Time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콜렉션의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시간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83906"/>
            <a:ext cx="5622805" cy="53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74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37675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Heap Total Usage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ko-KR" altLang="en-US" sz="1200" dirty="0" err="1">
                <a:latin typeface="Arial"/>
                <a:ea typeface="Arial"/>
                <a:cs typeface="Arial"/>
                <a:sym typeface="Arial"/>
              </a:rPr>
              <a:t>힙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 메모리 할당량과 사용량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2453"/>
            <a:ext cx="5488646" cy="5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Heap Used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메모리의 사용량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867"/>
            <a:ext cx="5486849" cy="5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2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 err="1">
                <a:latin typeface="Arial"/>
                <a:ea typeface="Arial"/>
                <a:cs typeface="Arial"/>
                <a:sym typeface="Arial"/>
              </a:rPr>
              <a:t>ProcessCpu</a:t>
            </a:r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프로세스 시 사용된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5686"/>
            <a:ext cx="5410110" cy="53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33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Recent User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한번이라도 서비스 요청을 보낸 유저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4047"/>
            <a:ext cx="5508865" cy="53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9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Service Count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서비스의 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2120"/>
            <a:ext cx="5369943" cy="51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1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63554" y="1428750"/>
            <a:ext cx="4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TPS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초당 트랜잭션 처리 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2737"/>
            <a:ext cx="5497272" cy="52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1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 Counter(java)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90317" y="1428750"/>
            <a:ext cx="290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지정한 시간대의 발생한 서비스</a:t>
            </a:r>
            <a:r>
              <a:rPr lang="en-US" altLang="ko-KR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 SQL 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문 등을 볼 수 있다</a:t>
            </a:r>
            <a:r>
              <a:rPr lang="en-US" altLang="ko-KR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320233" cy="46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4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8494"/>
            <a:ext cx="5048250" cy="383857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80864"/>
              </p:ext>
            </p:extLst>
          </p:nvPr>
        </p:nvGraphicFramePr>
        <p:xfrm>
          <a:off x="6783858" y="1829875"/>
          <a:ext cx="4908893" cy="4450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041">
                  <a:extLst>
                    <a:ext uri="{9D8B030D-6E8A-4147-A177-3AD203B41FA5}">
                      <a16:colId xmlns:a16="http://schemas.microsoft.com/office/drawing/2014/main" val="688908424"/>
                    </a:ext>
                  </a:extLst>
                </a:gridCol>
                <a:gridCol w="3406852">
                  <a:extLst>
                    <a:ext uri="{9D8B030D-6E8A-4147-A177-3AD203B41FA5}">
                      <a16:colId xmlns:a16="http://schemas.microsoft.com/office/drawing/2014/main" val="1611057914"/>
                    </a:ext>
                  </a:extLst>
                </a:gridCol>
              </a:tblGrid>
              <a:tr h="3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진행된 총 스레드 리스트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24223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Service List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 중인 서비스 리스트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10703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Loaded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Class List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로드된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00602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 Histogram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요약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70735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Dump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시점의 사용된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66883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Evn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올라온 서버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91847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Socket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소켓 정보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68146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System.GC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가비지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컬렉션을 강제로 돌림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52033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 Text Cache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cache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리셋한다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1099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 Dump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시점의 사용된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86188"/>
                  </a:ext>
                </a:extLst>
              </a:tr>
              <a:tr h="32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Dump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볼 수 있는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dump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만든다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덤프파일의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리스트를 볼 수 있다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Service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Dump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List 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Heaphisto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Heap Histogram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6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21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2121" y="1428750"/>
            <a:ext cx="48633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List</a:t>
            </a:r>
          </a:p>
          <a:p>
            <a:pPr lvl="0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진행중인 총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리스트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Status </a:t>
            </a:r>
          </a:p>
          <a:p>
            <a:pPr marL="228600" lvl="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NEW – thread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가 생성되었으나 아직 실행되지 않은 상태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228600" lvl="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RUNNABLE – CPU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를 점유하고 실행 중인 상태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228600" lvl="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BLOCKED 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다음 진행을 위해 다른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LOCK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해제를 기다리는 상태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228600" lvl="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WAITING –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wait(), join(), park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대기중인 상태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228600" lvl="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TIMED_WAITING –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sleep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대기중인 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변수로 시간을 받을 수 있어서 외부의 변화가 아닌 시간으로서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WAITING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상태가 해제될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5370932" cy="52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3-1) </a:t>
            </a:r>
            <a:r>
              <a:rPr lang="en-US" altLang="ko-KR" dirty="0" err="1" smtClean="0"/>
              <a:t>Agent.host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푼 사진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host.bat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실행하며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scouter.conf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설정을 변경할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65870"/>
            <a:ext cx="4867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31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2121" y="1428750"/>
            <a:ext cx="486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Active Service List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중인 서비스 리스트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더블 클릭 시 상세히 볼 수 있다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982"/>
            <a:ext cx="5279815" cy="5103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996" y="2171700"/>
            <a:ext cx="4851460" cy="44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9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92735" y="1428750"/>
            <a:ext cx="440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Loaded Class List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err="1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로드된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Class 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리스트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0119"/>
            <a:ext cx="5921135" cy="53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5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2121" y="1428750"/>
            <a:ext cx="486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Heap Histogram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사용된 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Heap 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메모리 요약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9070"/>
            <a:ext cx="5501137" cy="53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3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2121" y="1428750"/>
            <a:ext cx="486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lang="en-US" altLang="ko-KR" sz="1200" dirty="0" smtClean="0">
                <a:latin typeface="Arial"/>
                <a:ea typeface="Arial"/>
                <a:cs typeface="Arial"/>
                <a:sym typeface="Arial"/>
              </a:rPr>
              <a:t>Dump</a:t>
            </a:r>
          </a:p>
          <a:p>
            <a:pPr lvl="0"/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현 시점까지 사용된 </a:t>
            </a:r>
            <a:r>
              <a:rPr lang="ko-KR" altLang="en-US" sz="1200" dirty="0" err="1" smtClean="0">
                <a:latin typeface="Arial"/>
                <a:ea typeface="Arial"/>
                <a:cs typeface="Arial"/>
                <a:sym typeface="Arial"/>
              </a:rPr>
              <a:t>쓰레드</a:t>
            </a: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 덤프의 기록</a:t>
            </a:r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1714"/>
            <a:ext cx="5471586" cy="50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5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34325" y="1428750"/>
            <a:ext cx="376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Socket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소켓 정보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562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5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15275" y="1428750"/>
            <a:ext cx="378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Heap Dump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ko-KR" altLang="en-US" sz="1200" dirty="0" err="1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힙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메모리 상태를 분석할 수 있도록 </a:t>
            </a:r>
            <a:r>
              <a:rPr lang="en-US" altLang="ko-KR" sz="1200" dirty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H</a:t>
            </a:r>
            <a:r>
              <a:rPr lang="en-US" altLang="ko-KR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eap Dump </a:t>
            </a:r>
            <a:r>
              <a:rPr lang="ko-KR" altLang="en-US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파일을 만든 후 다운로드 받을 수 있다</a:t>
            </a:r>
            <a:r>
              <a:rPr lang="en-US" altLang="ko-KR" sz="1200" dirty="0" smtClean="0"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543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9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Request(java)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87748" y="1428750"/>
            <a:ext cx="3907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File Dump</a:t>
            </a:r>
          </a:p>
          <a:p>
            <a:pPr lvl="0"/>
            <a:endParaRPr lang="en-US" altLang="ko-KR" sz="120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Client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로 볼 수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dump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파일을 만든다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덤프파일의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리스트를 볼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Active Service List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Dump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Thread List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Heaphisto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– Heap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Histogram</a:t>
            </a:r>
          </a:p>
          <a:p>
            <a:pPr marL="228600" lvl="0" indent="-228600">
              <a:buClr>
                <a:schemeClr val="dk1"/>
              </a:buClr>
              <a:buSzPts val="1200"/>
              <a:buFont typeface="Arial"/>
              <a:buAutoNum type="arabicParenR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200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더블 클릭해서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상세화면을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확인할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1"/>
            <a:ext cx="6416148" cy="2686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7" y="3338851"/>
            <a:ext cx="3498910" cy="31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4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– Tomcat’s </a:t>
            </a:r>
            <a:r>
              <a:rPr lang="en-US" altLang="ko-KR" dirty="0" err="1" smtClean="0"/>
              <a:t>XLog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8551" y="1960605"/>
            <a:ext cx="4390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서비스에 걸린 시간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드래그를 이용해 해당 시간대의 서비스를 상세보기 가능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오류가 난 경우 붉은 색으로 표시된다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52" y="1328265"/>
            <a:ext cx="5633380" cy="53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6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– Tomcat’s </a:t>
            </a:r>
            <a:r>
              <a:rPr lang="en-US" altLang="ko-KR" dirty="0" err="1" smtClean="0"/>
              <a:t>XLog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7662" y="3395871"/>
            <a:ext cx="3719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XLog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점들을 드래그해서 볼 시 드래그 안에 사용된 서비스 들을 볼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클릭 시 해당 서비스를 실행하기 위해 사용된 쿼리를 볼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5139"/>
            <a:ext cx="10106025" cy="1419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76600"/>
            <a:ext cx="7038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이해하기 </a:t>
            </a:r>
            <a:r>
              <a:rPr lang="en-US" altLang="ko-KR" dirty="0" smtClean="0"/>
              <a:t>– Tomcat’s </a:t>
            </a:r>
            <a:r>
              <a:rPr lang="en-US" altLang="ko-KR" dirty="0" err="1" smtClean="0"/>
              <a:t>XLog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6273" y="1386870"/>
            <a:ext cx="239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agent.java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헤더와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보기를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한 경우의 상세보기 화면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6672"/>
            <a:ext cx="8641219" cy="51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3-2) </a:t>
            </a:r>
            <a:r>
              <a:rPr lang="en-US" altLang="ko-KR" dirty="0" err="1" smtClean="0"/>
              <a:t>Agent.host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net_collector_id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수집할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127.0.0.1(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로컬호스트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net_collector_upd_port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전송 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포트를 설정한다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6100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Net_collector_upd_port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전송 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6100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장비의 디스크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CPU,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사용율이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일정 수준을 넘어갈 경우 경고를 보내는 설정이다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99" y="1526236"/>
            <a:ext cx="2838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4-1) Agent.java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푼 사진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하나만 존재하며 설정 변경이 필요한 경우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만들어서 설정한다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net_collector_id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수집할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127.0.0.1(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로컬호스트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net_collector_upd_port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전송 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포트를 설정한다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6100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Net_collector_upd_port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전송 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Defalut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6100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obj_name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톰캣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Default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tomcat1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profile_http_parameter_enabled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http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상세화면에서 확인할 수 있도록 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profile_http_header_enabled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정보를 상세화면에서 확인할 수 있도록 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Default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xlog_lower_bound_time_ms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시간 이하의 요청은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Xlog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보이지 않도록 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399" y="2171700"/>
            <a:ext cx="4762500" cy="276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16" y="2881888"/>
            <a:ext cx="3467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4-2) Agent.java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톰캣경로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bin/catalina.bat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아까 압축을 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scouter.agent.jar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설저파일인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scouter.conf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같이 실행할 수 있도록 옵션값을 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이클립스의 경우 서버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Open launch configuration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Argurments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scouter.agent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실행할 수 있도록 값을 추가해준다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93" y="2588418"/>
            <a:ext cx="4762500" cy="2762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572" y="2066414"/>
            <a:ext cx="6591300" cy="285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94289"/>
            <a:ext cx="5543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SCOUTER </a:t>
            </a:r>
            <a:r>
              <a:rPr lang="ko-KR" altLang="en-US" dirty="0" smtClean="0"/>
              <a:t>설치법 </a:t>
            </a:r>
            <a:r>
              <a:rPr lang="en-US" altLang="ko-KR" dirty="0" smtClean="0"/>
              <a:t>5) Client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4865" y="1865870"/>
            <a:ext cx="439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푼 사진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Scouter.exe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실행 가능하며 설정의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scouter.ini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설정 가능하다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865870"/>
            <a:ext cx="4600575" cy="2085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16" y="4565177"/>
            <a:ext cx="2209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571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1356</TotalTime>
  <Words>1735</Words>
  <Application>Microsoft Office PowerPoint</Application>
  <PresentationFormat>와이드스크린</PresentationFormat>
  <Paragraphs>390</Paragraphs>
  <Slides>59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돋움</vt:lpstr>
      <vt:lpstr>맑은 고딕</vt:lpstr>
      <vt:lpstr>Arial</vt:lpstr>
      <vt:lpstr>Calibri</vt:lpstr>
      <vt:lpstr>Calibri Light</vt:lpstr>
      <vt:lpstr>Franklin Gothic Book</vt:lpstr>
      <vt:lpstr>Wingdings 2</vt:lpstr>
      <vt:lpstr>HDOfficeLightV0</vt:lpstr>
      <vt:lpstr>Crop</vt:lpstr>
      <vt:lpstr>SCOUTER</vt:lpstr>
      <vt:lpstr>SCOUTER 란</vt:lpstr>
      <vt:lpstr>SCOUTER 설치법 1) 다운로드</vt:lpstr>
      <vt:lpstr>SCOUTER 설치법 2) Server</vt:lpstr>
      <vt:lpstr>SCOUTER 설치법 3-1) Agent.host</vt:lpstr>
      <vt:lpstr>SCOUTER 설치법 3-2) Agent.host</vt:lpstr>
      <vt:lpstr>SCOUTER 설치법 4-1) Agent.java</vt:lpstr>
      <vt:lpstr>SCOUTER 설치법 4-2) Agent.java</vt:lpstr>
      <vt:lpstr>SCOUTER 설치법 5) Client</vt:lpstr>
      <vt:lpstr>SCOUTER 실행법 1</vt:lpstr>
      <vt:lpstr>SCOUTER 실행법 2</vt:lpstr>
      <vt:lpstr>Client 이해하기</vt:lpstr>
      <vt:lpstr>Client 이해하기</vt:lpstr>
      <vt:lpstr>Client 이해하기 - Performance Counter(host)</vt:lpstr>
      <vt:lpstr>Client 이해하기 - Performance Counter(host) – CPU</vt:lpstr>
      <vt:lpstr>Client 이해하기 - Performance Counter(host) – Memory</vt:lpstr>
      <vt:lpstr>Client 이해하기 - Performance Counter(host) – Memory</vt:lpstr>
      <vt:lpstr>Client 이해하기 - Performance Counter(host) – Memory</vt:lpstr>
      <vt:lpstr>Client 이해하기 - Performance Counter(host) – Memory</vt:lpstr>
      <vt:lpstr>Client 이해하기 - Performance Counter(host) – Net</vt:lpstr>
      <vt:lpstr>Client 이해하기 - Performance Counter(host) – Net</vt:lpstr>
      <vt:lpstr>Client 이해하기 - Performance Counter(host) – Swap</vt:lpstr>
      <vt:lpstr>Client 이해하기 - Performance Counter(host) – Swap</vt:lpstr>
      <vt:lpstr>Client 이해하기 - Performance Counter(host) – Swap</vt:lpstr>
      <vt:lpstr>Client 이해하기 - Performance Counter(host) – Swap</vt:lpstr>
      <vt:lpstr>Client 이해하기 - Performance Counter(host) – CPU</vt:lpstr>
      <vt:lpstr>Client 이해하기 - Performance Counter(host) – Net</vt:lpstr>
      <vt:lpstr>Client 이해하기 - Performance Counter(host) – Net</vt:lpstr>
      <vt:lpstr>Client 이해하기 - Performance Counter(host) – Net</vt:lpstr>
      <vt:lpstr>Client 이해하기 - Performance Counter(host) – Net</vt:lpstr>
      <vt:lpstr>Client 이해하기 - Performance Counter(host) – CPU</vt:lpstr>
      <vt:lpstr>Client 이해하기 - Performance Counter(host) – Net</vt:lpstr>
      <vt:lpstr>Client 이해하기 – Object Request(host)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- Performance Counter(java)</vt:lpstr>
      <vt:lpstr>Client 이해하기 – Object Request(java)</vt:lpstr>
      <vt:lpstr>Client 이해하기 - Object Request(java)</vt:lpstr>
      <vt:lpstr>Client 이해하기 - Object Request(java)</vt:lpstr>
      <vt:lpstr>Client 이해하기 - Object Request(java)</vt:lpstr>
      <vt:lpstr>Client 이해하기 - Object Request(java)</vt:lpstr>
      <vt:lpstr>Client 이해하기 - Object Request(java)</vt:lpstr>
      <vt:lpstr>Client 이해하기 - Object Request(java)</vt:lpstr>
      <vt:lpstr>Client 이해하기 - Object Request(java)</vt:lpstr>
      <vt:lpstr>Client 이해하기 - Object Request(java)</vt:lpstr>
      <vt:lpstr>Client 이해하기 – Tomcat’s XLog</vt:lpstr>
      <vt:lpstr>Client 이해하기 – Tomcat’s XLog</vt:lpstr>
      <vt:lpstr>Client 이해하기 – Tomcat’s XLog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90</cp:revision>
  <dcterms:created xsi:type="dcterms:W3CDTF">2018-03-08T04:25:25Z</dcterms:created>
  <dcterms:modified xsi:type="dcterms:W3CDTF">2018-03-14T08:27:38Z</dcterms:modified>
</cp:coreProperties>
</file>