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E6E6E6"/>
    <a:srgbClr val="F2F2F2"/>
    <a:srgbClr val="29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26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3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9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2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5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8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7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4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9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4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DE39255-5FC3-4447-9356-8BC656947667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844185-330E-4999-A8CB-56DCBE00F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비즈톡</a:t>
            </a:r>
            <a:r>
              <a:rPr lang="ko-KR" altLang="en-US" dirty="0" smtClean="0"/>
              <a:t> 모듈 </a:t>
            </a:r>
            <a:r>
              <a:rPr lang="ko-KR" altLang="en-US" dirty="0" err="1" smtClean="0"/>
              <a:t>실행법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9044" y="5937663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V 1.0.0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작업표시줄 오른쪽마우스 클릭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작업관리자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선택 합니다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1743941"/>
            <a:ext cx="3629025" cy="45339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583875" y="4904509"/>
            <a:ext cx="2101933" cy="6293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0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작업관리자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서비스메뉴에서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atasvc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상태가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중지됨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우측 마우스를 클릭하여 시작을 눌러줍니다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여기서 </a:t>
            </a:r>
            <a:r>
              <a:rPr lang="en-US" altLang="ko-KR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ATASVC</a:t>
            </a:r>
            <a:r>
              <a:rPr lang="ko-KR" altLang="en-US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ko-KR" altLang="en-US" sz="1800" dirty="0" err="1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알림톡모듈</a:t>
            </a:r>
            <a:r>
              <a:rPr lang="ko-KR" altLang="en-US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입니다</a:t>
            </a:r>
            <a:r>
              <a:rPr lang="en-US" altLang="ko-KR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solidFill>
                <a:srgbClr val="3366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3" y="1453860"/>
            <a:ext cx="5440445" cy="42874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256" y="1867148"/>
            <a:ext cx="6048375" cy="47625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9369630" y="4500747"/>
            <a:ext cx="1413165" cy="4275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3)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Atasvc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실행 중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것을 확인했으면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프로세스메뉴에서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en-US" altLang="ko-KR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ata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background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프로세스가 실행이 되어있는지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확인합니다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프로세스가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존재하면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모듈이 실행이 된 상태입니다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94" y="1413473"/>
            <a:ext cx="6067425" cy="479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03" y="1803008"/>
            <a:ext cx="6067425" cy="477202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461103" y="4904509"/>
            <a:ext cx="2101933" cy="6293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10136" y="3919166"/>
            <a:ext cx="921885" cy="5222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1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Atasvc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종료할 땐 서비스에서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atasvc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우측마우스를 클릭하여 종료를 눌러줍니다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프로세스에서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en-US" altLang="ko-KR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ata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background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프로세스가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사라졌는지 확인합니다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en-US" altLang="ko-KR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ata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background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프로세스가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없다면 모듈은 정상적으로 종료된 것 입니다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89721"/>
            <a:ext cx="6172200" cy="4791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237" y="1807770"/>
            <a:ext cx="6067425" cy="476250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552640" y="4287301"/>
            <a:ext cx="921885" cy="5222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작업관리자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서비스메뉴에서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emmasvc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상태가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중지됨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우측 마우스를 클릭하여 시작을 눌러줍니다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여기서 </a:t>
            </a:r>
            <a:r>
              <a:rPr lang="en-US" altLang="ko-KR" sz="1800" dirty="0" err="1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emma</a:t>
            </a:r>
            <a:r>
              <a:rPr lang="ko-KR" altLang="en-US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dirty="0" err="1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sms</a:t>
            </a:r>
            <a:r>
              <a:rPr lang="ko-KR" altLang="en-US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모듈 입니다</a:t>
            </a:r>
            <a:r>
              <a:rPr lang="en-US" altLang="ko-KR" sz="1800" dirty="0" smtClean="0">
                <a:solidFill>
                  <a:srgbClr val="3366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solidFill>
                <a:srgbClr val="3366FF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32" y="1408772"/>
            <a:ext cx="6057900" cy="4752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291" y="1887607"/>
            <a:ext cx="6115050" cy="4791075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0034649" y="4702628"/>
            <a:ext cx="1413165" cy="4275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6)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emmasvc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실행 중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것을 확인했으면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프로세스메뉴에서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en-US" altLang="ko-KR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emma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background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프로세스가 실행이 되어있는지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확인합니다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프로세스에 존재하면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모듈이 실행이 된 상태입니다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75" y="1422997"/>
            <a:ext cx="6057900" cy="477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404" y="1931286"/>
            <a:ext cx="6038850" cy="4752975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5950404" y="4952011"/>
            <a:ext cx="2101933" cy="6293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32006" y="4168548"/>
            <a:ext cx="921885" cy="5222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1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8720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4)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emmasvc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종료할 땐 서비스에서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emmasvc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우측마우스를 클릭하여 종료를 눌러줍니다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프로세스에서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en-US" altLang="ko-KR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emma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background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프로세스가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사라졌는지 확인합니다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en-US" altLang="ko-KR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emma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background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프로세스가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없다면 모듈은 정상적으로 종료된 것 입니다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5" y="1385022"/>
            <a:ext cx="6000750" cy="4752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763" y="1831522"/>
            <a:ext cx="6048375" cy="47625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4600141" y="4417929"/>
            <a:ext cx="921885" cy="5222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비즈톡</a:t>
            </a:r>
            <a:r>
              <a:rPr lang="ko-KR" altLang="en-US" dirty="0" smtClean="0"/>
              <a:t> 모듈 </a:t>
            </a:r>
            <a:r>
              <a:rPr lang="ko-KR" altLang="en-US" dirty="0" err="1" smtClean="0"/>
              <a:t>실행법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4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27</TotalTime>
  <Words>90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Gill Sans MT</vt:lpstr>
      <vt:lpstr>굴림</vt:lpstr>
      <vt:lpstr>휴먼매직체</vt:lpstr>
      <vt:lpstr>Arial</vt:lpstr>
      <vt:lpstr>Parcel</vt:lpstr>
      <vt:lpstr>비즈톡 모듈 실행법</vt:lpstr>
      <vt:lpstr>1) 작업표시줄 오른쪽마우스 클릭 – 작업관리자 선택 합니다.</vt:lpstr>
      <vt:lpstr>2) 작업관리자 – 서비스메뉴에서 atasvc 상태가 ‘중지됨’입니다. 우측 마우스를 클릭하여 시작을 눌러줍니다. * 여기서 ATASVC는 알림톡모듈 입니다.</vt:lpstr>
      <vt:lpstr>3) Atasvc가 ‘실행 중’인 것을 확인했으면 프로세스메뉴에서 ‘ata background service’프로세스가 실행이 되어있는지 확인합니다. 프로세스가 존재하면 모듈이 실행이 된 상태입니다.</vt:lpstr>
      <vt:lpstr>4) Atasvc를 종료할 땐 서비스에서 atasvc우측마우스를 클릭하여 종료를 눌러줍니다. 프로세스에서 ‘ata background service’프로세스가 사라졌는지 확인합니다. ‘ata background service’프로세스가 없다면 모듈은 정상적으로 종료된 것 입니다.</vt:lpstr>
      <vt:lpstr>5) 작업관리자 – 서비스메뉴에서 emmasvc 상태가 ‘중지됨’입니다. 우측 마우스를 클릭하여 시작을 눌러줍니다. * 여기서 emma는 sms모듈 입니다.</vt:lpstr>
      <vt:lpstr>6) emmasvc가 ‘실행 중’인 것을 확인했으면 프로세스메뉴에서 ‘emma background service’프로세스가 실행이 되어있는지 확인합니다. 프로세스에 존재하면 모듈이 실행이 된 상태입니다.</vt:lpstr>
      <vt:lpstr>4) emmasvc를 종료할 땐 서비스에서 emmasvc우측마우스를 클릭하여 종료를 눌러줍니다. 프로세스에서 ‘emma background service’프로세스가 사라졌는지 확인합니다. ‘emma background service’프로세스가 없다면 모듈은 정상적으로 종료된 것 입니다.</vt:lpstr>
      <vt:lpstr>비즈톡 모듈 실행법 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비즈톡 모듈 사용법</dc:title>
  <dc:creator>Windows 사용자</dc:creator>
  <cp:lastModifiedBy>Windows 사용자</cp:lastModifiedBy>
  <cp:revision>4</cp:revision>
  <dcterms:created xsi:type="dcterms:W3CDTF">2018-08-29T10:10:02Z</dcterms:created>
  <dcterms:modified xsi:type="dcterms:W3CDTF">2018-09-12T02:17:48Z</dcterms:modified>
</cp:coreProperties>
</file>