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0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0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7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6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5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B57B-AEB9-4F80-ADE1-825678EEC180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B442-1655-4AA4-B828-4058F3E98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6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33708"/>
              </p:ext>
            </p:extLst>
          </p:nvPr>
        </p:nvGraphicFramePr>
        <p:xfrm>
          <a:off x="615140" y="969051"/>
          <a:ext cx="10832444" cy="5581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66">
                  <a:extLst>
                    <a:ext uri="{9D8B030D-6E8A-4147-A177-3AD203B41FA5}">
                      <a16:colId xmlns:a16="http://schemas.microsoft.com/office/drawing/2014/main" val="2016830747"/>
                    </a:ext>
                  </a:extLst>
                </a:gridCol>
                <a:gridCol w="1882038">
                  <a:extLst>
                    <a:ext uri="{9D8B030D-6E8A-4147-A177-3AD203B41FA5}">
                      <a16:colId xmlns:a16="http://schemas.microsoft.com/office/drawing/2014/main" val="1359962405"/>
                    </a:ext>
                  </a:extLst>
                </a:gridCol>
                <a:gridCol w="2657180">
                  <a:extLst>
                    <a:ext uri="{9D8B030D-6E8A-4147-A177-3AD203B41FA5}">
                      <a16:colId xmlns:a16="http://schemas.microsoft.com/office/drawing/2014/main" val="2100988447"/>
                    </a:ext>
                  </a:extLst>
                </a:gridCol>
                <a:gridCol w="2657180">
                  <a:extLst>
                    <a:ext uri="{9D8B030D-6E8A-4147-A177-3AD203B41FA5}">
                      <a16:colId xmlns:a16="http://schemas.microsoft.com/office/drawing/2014/main" val="1810756197"/>
                    </a:ext>
                  </a:extLst>
                </a:gridCol>
                <a:gridCol w="2657180">
                  <a:extLst>
                    <a:ext uri="{9D8B030D-6E8A-4147-A177-3AD203B41FA5}">
                      <a16:colId xmlns:a16="http://schemas.microsoft.com/office/drawing/2014/main" val="2005029270"/>
                    </a:ext>
                  </a:extLst>
                </a:gridCol>
              </a:tblGrid>
              <a:tr h="46784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OKPlaza</a:t>
                      </a:r>
                      <a:endParaRPr lang="ko-KR" altLang="en-US" sz="16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WMS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B24market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193475"/>
                  </a:ext>
                </a:extLst>
              </a:tr>
              <a:tr h="3076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WEB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AC-Server-IP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192.168.100.10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22058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Service-IP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192.168.100.11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192.168.100.14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192.168.100.13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658793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NAT-IP(</a:t>
                      </a:r>
                      <a:r>
                        <a:rPr lang="ko-KR" altLang="en-US" sz="1100" b="1" dirty="0" smtClean="0"/>
                        <a:t>공인</a:t>
                      </a:r>
                      <a:r>
                        <a:rPr lang="en-US" altLang="ko-KR" sz="1100" b="1" dirty="0" smtClean="0"/>
                        <a:t>IP)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202.8.160.142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202.8.160.145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202.8.160.144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957261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ST-Server-IP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192.168.100.12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47705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DR-Server-IP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192.168.100.15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50879"/>
                  </a:ext>
                </a:extLst>
              </a:tr>
              <a:tr h="2567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01380"/>
                  </a:ext>
                </a:extLst>
              </a:tr>
              <a:tr h="3076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WAS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AC-Server-IP</a:t>
                      </a:r>
                      <a:endParaRPr lang="ko-KR" altLang="en-US" sz="11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172.50.1.103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105109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Service-IP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172.50.1.101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49407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NAT-IP(</a:t>
                      </a:r>
                      <a:r>
                        <a:rPr lang="ko-KR" altLang="en-US" sz="1100" b="1" dirty="0" smtClean="0"/>
                        <a:t>공인</a:t>
                      </a:r>
                      <a:r>
                        <a:rPr lang="en-US" altLang="ko-KR" sz="1100" b="1" dirty="0" smtClean="0"/>
                        <a:t>IP)</a:t>
                      </a:r>
                      <a:endParaRPr lang="ko-KR" altLang="en-US" sz="11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202.8.160.139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44622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ST-Server-IP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172.50.1.104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694973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DR-Server-IP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172.50.1.105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65082"/>
                  </a:ext>
                </a:extLst>
              </a:tr>
              <a:tr h="2567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19878"/>
                  </a:ext>
                </a:extLst>
              </a:tr>
              <a:tr h="3076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DB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AC-Server-IP</a:t>
                      </a:r>
                      <a:endParaRPr lang="ko-KR" altLang="en-US" sz="11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172.50.1.53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56428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Service-IP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172.50.1.51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566781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NAT-IP(</a:t>
                      </a:r>
                      <a:r>
                        <a:rPr lang="ko-KR" altLang="en-US" sz="1100" b="1" dirty="0" smtClean="0"/>
                        <a:t>공인</a:t>
                      </a:r>
                      <a:r>
                        <a:rPr lang="en-US" altLang="ko-KR" sz="1100" b="1" dirty="0" smtClean="0"/>
                        <a:t>IP)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297827"/>
                  </a:ext>
                </a:extLst>
              </a:tr>
              <a:tr h="30762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ST-Server-IP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172.50.1.54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06511"/>
                  </a:ext>
                </a:extLst>
              </a:tr>
              <a:tr h="2619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DR-Server-IP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372051"/>
                  </a:ext>
                </a:extLst>
              </a:tr>
              <a:tr h="2567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17778"/>
                  </a:ext>
                </a:extLst>
              </a:tr>
              <a:tr h="467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개발</a:t>
                      </a:r>
                      <a:endParaRPr lang="en-US" altLang="ko-KR" sz="14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Server-IP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172.50.1.210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4140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5140" y="39069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요약 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7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9431" y="101910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 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501" y="3512721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501" y="4691979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54132" y="2328968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Active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69424" y="899368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공인</a:t>
            </a:r>
            <a:endParaRPr lang="en-US" altLang="ko-KR" dirty="0" smtClean="0"/>
          </a:p>
          <a:p>
            <a:r>
              <a:rPr lang="en-US" altLang="ko-KR" dirty="0" smtClean="0"/>
              <a:t>202.8.160.142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34729" y="3508404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4728" y="4687840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2748" y="312936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172.50.1.101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65118" y="427991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172.50.1.51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31605" y="361925"/>
            <a:ext cx="2585258" cy="3804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OKPLAZA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14501" y="5871237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34728" y="5867276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172.50.1.210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615561" y="886103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smtClean="0">
                <a:latin typeface="맑은 고딕" panose="020B0503020000020004" pitchFamily="50" charset="-127"/>
              </a:rPr>
              <a:t>공인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algn="ctr" fontAlgn="ctr"/>
            <a:r>
              <a:rPr lang="en-US" altLang="ko-KR" dirty="0" smtClean="0">
                <a:latin typeface="맑은 고딕" panose="020B0503020000020004" pitchFamily="50" charset="-127"/>
              </a:rPr>
              <a:t>202.8.160.139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H="1" flipV="1">
            <a:off x="367424" y="1632921"/>
            <a:ext cx="11429998" cy="426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086111" y="1887420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192.168.100.11</a:t>
            </a:r>
            <a:endParaRPr lang="ko-KR" altLang="en-US" dirty="0"/>
          </a:p>
        </p:txBody>
      </p:sp>
      <p:cxnSp>
        <p:nvCxnSpPr>
          <p:cNvPr id="60" name="구부러진 연결선 59"/>
          <p:cNvCxnSpPr>
            <a:stCxn id="59" idx="3"/>
            <a:endCxn id="27" idx="2"/>
          </p:cNvCxnSpPr>
          <p:nvPr/>
        </p:nvCxnSpPr>
        <p:spPr>
          <a:xfrm flipV="1">
            <a:off x="5817675" y="1545699"/>
            <a:ext cx="454213" cy="5263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14501" y="233285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19431" y="192003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028643" y="2328968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28642" y="3508404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28642" y="4687840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03154" y="2328968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03154" y="3507092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172.50.1.105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403154" y="4687840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367424" y="2957619"/>
            <a:ext cx="11429998" cy="426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88720" y="2773815"/>
            <a:ext cx="914400" cy="33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DMZ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46473" y="3701116"/>
            <a:ext cx="3532909" cy="80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Target IP (Page 3 </a:t>
            </a:r>
            <a:r>
              <a:rPr lang="ko-KR" altLang="en-US" smtClean="0">
                <a:solidFill>
                  <a:schemeClr val="tx1"/>
                </a:solidFill>
              </a:rPr>
              <a:t>참고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구부러진 연결선 34"/>
          <p:cNvCxnSpPr>
            <a:stCxn id="32" idx="3"/>
            <a:endCxn id="46" idx="2"/>
          </p:cNvCxnSpPr>
          <p:nvPr/>
        </p:nvCxnSpPr>
        <p:spPr>
          <a:xfrm flipV="1">
            <a:off x="5691038" y="1532434"/>
            <a:ext cx="2726987" cy="17816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28" idx="2"/>
            <a:endCxn id="5" idx="1"/>
          </p:cNvCxnSpPr>
          <p:nvPr/>
        </p:nvCxnSpPr>
        <p:spPr>
          <a:xfrm rot="16200000" flipH="1">
            <a:off x="6111215" y="2070820"/>
            <a:ext cx="169758" cy="390075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67430"/>
              </p:ext>
            </p:extLst>
          </p:nvPr>
        </p:nvGraphicFramePr>
        <p:xfrm>
          <a:off x="2031999" y="144780"/>
          <a:ext cx="8270241" cy="685525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63990">
                  <a:extLst>
                    <a:ext uri="{9D8B030D-6E8A-4147-A177-3AD203B41FA5}">
                      <a16:colId xmlns:a16="http://schemas.microsoft.com/office/drawing/2014/main" val="2679277600"/>
                    </a:ext>
                  </a:extLst>
                </a:gridCol>
                <a:gridCol w="2178802">
                  <a:extLst>
                    <a:ext uri="{9D8B030D-6E8A-4147-A177-3AD203B41FA5}">
                      <a16:colId xmlns:a16="http://schemas.microsoft.com/office/drawing/2014/main" val="1059294981"/>
                    </a:ext>
                  </a:extLst>
                </a:gridCol>
                <a:gridCol w="1212151">
                  <a:extLst>
                    <a:ext uri="{9D8B030D-6E8A-4147-A177-3AD203B41FA5}">
                      <a16:colId xmlns:a16="http://schemas.microsoft.com/office/drawing/2014/main" val="3583523469"/>
                    </a:ext>
                  </a:extLst>
                </a:gridCol>
                <a:gridCol w="2915298">
                  <a:extLst>
                    <a:ext uri="{9D8B030D-6E8A-4147-A177-3AD203B41FA5}">
                      <a16:colId xmlns:a16="http://schemas.microsoft.com/office/drawing/2014/main" val="1034573863"/>
                    </a:ext>
                  </a:extLst>
                </a:gridCol>
              </a:tblGrid>
              <a:tr h="2736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target IP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Port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2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1336"/>
                  </a:ext>
                </a:extLst>
              </a:tr>
              <a:tr h="2584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</a:rPr>
                        <a:t>문자</a:t>
                      </a:r>
                      <a:r>
                        <a:rPr lang="en-US" altLang="ko-KR" sz="1200" b="1" u="none" strike="noStrike">
                          <a:effectLst/>
                        </a:rPr>
                        <a:t>(</a:t>
                      </a:r>
                      <a:r>
                        <a:rPr lang="en-US" sz="1200" b="1" u="none" strike="noStrike">
                          <a:effectLst/>
                        </a:rPr>
                        <a:t>SK Telink)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211.237.69.130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19000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127112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211.237.69.131~132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19001~19002 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발송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9868"/>
                  </a:ext>
                </a:extLst>
              </a:tr>
              <a:tr h="258432"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</a:rPr>
                        <a:t>비즈톡</a:t>
                      </a:r>
                      <a:r>
                        <a:rPr lang="en-US" altLang="ko-KR" sz="1200" b="1" u="none" strike="noStrike">
                          <a:effectLst/>
                        </a:rPr>
                        <a:t>(</a:t>
                      </a:r>
                      <a:r>
                        <a:rPr lang="ko-KR" altLang="en-US" sz="1200" b="1" u="none" strike="noStrike">
                          <a:effectLst/>
                        </a:rPr>
                        <a:t>카카오톡</a:t>
                      </a:r>
                      <a:r>
                        <a:rPr lang="en-US" altLang="ko-KR" sz="1200" b="1" u="none" strike="noStrike">
                          <a:effectLst/>
                        </a:rPr>
                        <a:t>,</a:t>
                      </a:r>
                      <a:r>
                        <a:rPr lang="ko-KR" altLang="en-US" sz="1200" b="1" u="none" strike="noStrike">
                          <a:effectLst/>
                        </a:rPr>
                        <a:t>문자</a:t>
                      </a:r>
                      <a:r>
                        <a:rPr lang="en-US" altLang="ko-KR" sz="1200" b="1" u="none" strike="noStrike">
                          <a:effectLst/>
                        </a:rPr>
                        <a:t>)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222.231.44.15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30001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certify.ibiztalk.co.kr_</a:t>
                      </a:r>
                      <a:r>
                        <a:rPr lang="ko-KR" altLang="en-US" sz="1100" u="none" strike="noStrike">
                          <a:effectLst/>
                        </a:rPr>
                        <a:t>인증서버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083112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222.231.44.10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7000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발송 </a:t>
                      </a:r>
                      <a:r>
                        <a:rPr lang="en-US" sz="1100" u="none" strike="noStrike">
                          <a:effectLst/>
                        </a:rPr>
                        <a:t>G/W #1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87109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222.231.44.11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7000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발송 </a:t>
                      </a:r>
                      <a:r>
                        <a:rPr lang="en-US" sz="1100" u="none" strike="noStrike">
                          <a:effectLst/>
                        </a:rPr>
                        <a:t>G/W #2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712271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203.248.251.225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12001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auth.infobank.net_EMMA </a:t>
                      </a:r>
                      <a:r>
                        <a:rPr lang="ko-KR" altLang="en-US" sz="1100" u="none" strike="noStrike">
                          <a:effectLst/>
                        </a:rPr>
                        <a:t>인증서버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45760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sng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203.248.251.186</a:t>
                      </a:r>
                      <a:endParaRPr lang="ko-KR" altLang="en-US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3000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98068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sng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203.248.251.187</a:t>
                      </a:r>
                      <a:endParaRPr lang="ko-KR" altLang="en-US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3000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72108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203.248.251.138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3000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EMMA GW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82793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203.248.251.137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3000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EMMA GW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135959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3.34.8.24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9997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certify.biztalk-api.com_</a:t>
                      </a:r>
                      <a:r>
                        <a:rPr lang="ko-KR" altLang="en-US" sz="1100" u="none" strike="noStrike">
                          <a:effectLst/>
                        </a:rPr>
                        <a:t>발송 </a:t>
                      </a:r>
                      <a:r>
                        <a:rPr lang="en-US" sz="1100" u="none" strike="noStrike">
                          <a:effectLst/>
                        </a:rPr>
                        <a:t>G/W(</a:t>
                      </a:r>
                      <a:r>
                        <a:rPr lang="ko-KR" altLang="en-US" sz="1100" u="none" strike="noStrike">
                          <a:effectLst/>
                        </a:rPr>
                        <a:t>인증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898643"/>
                  </a:ext>
                </a:extLst>
              </a:tr>
              <a:tr h="258432"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</a:rPr>
                        <a:t>공동인증서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211.192.169.180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389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한국전자인증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315374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211.35.96.26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389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한국정보인증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393712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210.207.195.77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389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코스콤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한국증권전산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860722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203.233.91.35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389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금융결제원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826313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203.242.205.156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389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한국무역정보통신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868199"/>
                  </a:ext>
                </a:extLst>
              </a:tr>
              <a:tr h="2736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K_LINK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218.55.37.142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443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크레탑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effectLst/>
                        </a:rPr>
                        <a:t>신용정보등급</a:t>
                      </a:r>
                      <a:r>
                        <a:rPr lang="en-US" altLang="ko-KR" sz="1100" u="none" strike="noStrike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smtClean="0">
                          <a:effectLst/>
                        </a:rPr>
                        <a:t>기업정보 </a:t>
                      </a:r>
                      <a:r>
                        <a:rPr lang="en-US" altLang="ko-KR" sz="1100" u="none" strike="noStrike" smtClean="0">
                          <a:effectLst/>
                        </a:rPr>
                        <a:t>DB</a:t>
                      </a:r>
                      <a:r>
                        <a:rPr lang="ko-KR" altLang="en-US" sz="1100" u="none" strike="noStrike" smtClean="0">
                          <a:effectLst/>
                        </a:rPr>
                        <a:t>수신</a:t>
                      </a:r>
                      <a:r>
                        <a:rPr lang="en-US" altLang="ko-KR" sz="1100" u="none" strike="noStrike" smtClean="0"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1100" u="none" strike="noStrike" smtClean="0">
                          <a:effectLst/>
                        </a:rPr>
                        <a:t>크레탑</a:t>
                      </a:r>
                      <a:r>
                        <a:rPr lang="en-US" altLang="ko-KR" sz="1100" u="none" strike="noStrike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effectLst/>
                        </a:rPr>
                        <a:t>신용정보등급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조회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105750"/>
                  </a:ext>
                </a:extLst>
              </a:tr>
              <a:tr h="273633">
                <a:tc vMerge="1"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218.55.37.214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6056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53673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>
                          <a:effectLst/>
                        </a:rPr>
                        <a:t>FTP</a:t>
                      </a:r>
                      <a:r>
                        <a:rPr lang="ko-KR" altLang="en-US" sz="1200" b="1" u="none" strike="noStrike">
                          <a:effectLst/>
                        </a:rPr>
                        <a:t>전송</a:t>
                      </a:r>
                      <a:r>
                        <a:rPr lang="en-US" altLang="ko-KR" sz="1200" b="1" u="none" strike="noStrike">
                          <a:effectLst/>
                        </a:rPr>
                        <a:t>_</a:t>
                      </a:r>
                      <a:r>
                        <a:rPr lang="ko-KR" altLang="en-US" sz="1200" b="1" u="none" strike="noStrike">
                          <a:effectLst/>
                        </a:rPr>
                        <a:t>홈앤서비스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210.180.103.110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10200~10210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홈앤서비스 재고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 smtClean="0">
                          <a:effectLst/>
                        </a:rPr>
                        <a:t>주문데이터 </a:t>
                      </a:r>
                      <a:r>
                        <a:rPr lang="ko-KR" altLang="en-US" sz="1100" u="none" strike="noStrike">
                          <a:effectLst/>
                        </a:rPr>
                        <a:t>전송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659422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JAVA</a:t>
                      </a:r>
                      <a:r>
                        <a:rPr lang="ko-KR" altLang="en-US" sz="1200" b="1" u="none" strike="noStrike">
                          <a:effectLst/>
                        </a:rPr>
                        <a:t>메일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219.252.78.43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13986"/>
                  </a:ext>
                </a:extLst>
              </a:tr>
              <a:tr h="2736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</a:rPr>
                        <a:t>스윗트래커</a:t>
                      </a:r>
                      <a:r>
                        <a:rPr lang="en-US" altLang="ko-KR" sz="1200" b="1" u="none" strike="noStrike">
                          <a:effectLst/>
                        </a:rPr>
                        <a:t>_</a:t>
                      </a:r>
                      <a:r>
                        <a:rPr lang="ko-KR" altLang="en-US" sz="1200" b="1" u="none" strike="noStrike">
                          <a:effectLst/>
                        </a:rPr>
                        <a:t>배송정보연동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14.129.18.53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80,443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*Inbound </a:t>
                      </a:r>
                      <a:r>
                        <a:rPr lang="en-US" sz="1100" b="1" u="none" strike="noStrike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IP: </a:t>
                      </a:r>
                      <a:r>
                        <a:rPr lang="en-US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14.129.18.100 / 80,443</a:t>
                      </a:r>
                      <a:endParaRPr lang="en-US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94319"/>
                  </a:ext>
                </a:extLst>
              </a:tr>
              <a:tr h="2584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</a:rPr>
                        <a:t>카카오 오픈</a:t>
                      </a:r>
                      <a:r>
                        <a:rPr lang="en-US" sz="1200" b="1" u="none" strike="noStrike">
                          <a:effectLst/>
                        </a:rPr>
                        <a:t>API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211.231.99.209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443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주문시 물류센터 배정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005547"/>
                  </a:ext>
                </a:extLst>
              </a:tr>
              <a:tr h="258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203.217.239.16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443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05293"/>
                  </a:ext>
                </a:extLst>
              </a:tr>
              <a:tr h="2736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KCP</a:t>
                      </a:r>
                      <a:r>
                        <a:rPr lang="ko-KR" altLang="en-US" sz="1200" b="1" u="none" strike="noStrike">
                          <a:effectLst/>
                        </a:rPr>
                        <a:t>결제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103.215.145.30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8090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B24market </a:t>
                      </a:r>
                      <a:r>
                        <a:rPr lang="ko-KR" altLang="en-US" sz="1100" u="none" strike="noStrike" smtClean="0">
                          <a:effectLst/>
                        </a:rPr>
                        <a:t>카드결제</a:t>
                      </a:r>
                      <a:r>
                        <a:rPr lang="en-US" altLang="ko-KR" sz="1100" u="none" strike="noStrike" smtClean="0">
                          <a:effectLst/>
                        </a:rPr>
                        <a:t>(Real</a:t>
                      </a:r>
                      <a:r>
                        <a:rPr lang="ko-KR" altLang="en-US" sz="1100" u="none" strike="noStrike" smtClean="0">
                          <a:effectLst/>
                        </a:rPr>
                        <a:t>서버</a:t>
                      </a:r>
                      <a:r>
                        <a:rPr lang="en-US" altLang="ko-KR" sz="1100" u="none" strike="noStrike" smtClean="0">
                          <a:effectLst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095"/>
                  </a:ext>
                </a:extLst>
              </a:tr>
              <a:tr h="27363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210.122.73.58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8090</a:t>
                      </a:r>
                      <a:endParaRPr lang="en-US" altLang="ko-KR" sz="11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(Test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6171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1678" y="3429000"/>
            <a:ext cx="1221971" cy="427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172.50.1.103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1343649" y="3240014"/>
            <a:ext cx="688350" cy="40294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600" y="305534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9431" y="101910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 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5117" y="3512721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5117" y="4691979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04748" y="2328968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0534" y="924307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공인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202.8.160.145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85345" y="3508404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85344" y="4687840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3364" y="312936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172.50.1.101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015734" y="427991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172.50.1.51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31605" y="361925"/>
            <a:ext cx="2585258" cy="3804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WMS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65117" y="5871237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385344" y="5867276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172.50.1.210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166671" y="911042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smtClean="0">
                <a:latin typeface="맑은 고딕" panose="020B0503020000020004" pitchFamily="50" charset="-127"/>
              </a:rPr>
              <a:t>공인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algn="ctr" fontAlgn="ctr"/>
            <a:r>
              <a:rPr lang="en-US" altLang="ko-KR" dirty="0" smtClean="0">
                <a:latin typeface="맑은 고딕" panose="020B0503020000020004" pitchFamily="50" charset="-127"/>
              </a:rPr>
              <a:t>202.8.160.139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cxnSp>
        <p:nvCxnSpPr>
          <p:cNvPr id="51" name="구부러진 연결선 50"/>
          <p:cNvCxnSpPr>
            <a:stCxn id="32" idx="3"/>
            <a:endCxn id="46" idx="2"/>
          </p:cNvCxnSpPr>
          <p:nvPr/>
        </p:nvCxnSpPr>
        <p:spPr>
          <a:xfrm flipV="1">
            <a:off x="5441654" y="1557373"/>
            <a:ext cx="2527481" cy="175666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367424" y="1632921"/>
            <a:ext cx="11429998" cy="426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836727" y="1887420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192.168.100.14</a:t>
            </a:r>
            <a:endParaRPr lang="ko-KR" altLang="en-US" dirty="0"/>
          </a:p>
        </p:txBody>
      </p:sp>
      <p:cxnSp>
        <p:nvCxnSpPr>
          <p:cNvPr id="60" name="구부러진 연결선 59"/>
          <p:cNvCxnSpPr>
            <a:stCxn id="59" idx="3"/>
            <a:endCxn id="27" idx="2"/>
          </p:cNvCxnSpPr>
          <p:nvPr/>
        </p:nvCxnSpPr>
        <p:spPr>
          <a:xfrm flipV="1">
            <a:off x="5568291" y="1570638"/>
            <a:ext cx="254707" cy="5014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65117" y="233285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19431" y="192003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779259" y="2328968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9258" y="3508404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79258" y="4687840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3770" y="2328968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3770" y="3507092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172.50.1.105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53770" y="4687840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367424" y="2957619"/>
            <a:ext cx="11429998" cy="426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188720" y="2773815"/>
            <a:ext cx="914400" cy="33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DMZ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20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9431" y="101910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 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3431" y="3512721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3431" y="4691979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13062" y="2328968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11728" y="874432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공인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202.8.160.144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93659" y="3508404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93658" y="4687840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1678" y="312936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172.50.1.101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024048" y="427991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172.50.1.51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31605" y="361925"/>
            <a:ext cx="2585258" cy="3804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B24market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73431" y="5871237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393658" y="5867276"/>
            <a:ext cx="1221971" cy="42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172.50.1.210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357865" y="861167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ko-KR" altLang="en-US" dirty="0" smtClean="0">
                <a:latin typeface="맑은 고딕" panose="020B0503020000020004" pitchFamily="50" charset="-127"/>
              </a:rPr>
              <a:t>공인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algn="ctr" fontAlgn="ctr"/>
            <a:r>
              <a:rPr lang="en-US" altLang="ko-KR" dirty="0" smtClean="0">
                <a:latin typeface="맑은 고딕" panose="020B0503020000020004" pitchFamily="50" charset="-127"/>
              </a:rPr>
              <a:t>202.8.160.139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cxnSp>
        <p:nvCxnSpPr>
          <p:cNvPr id="51" name="구부러진 연결선 50"/>
          <p:cNvCxnSpPr>
            <a:stCxn id="32" idx="3"/>
            <a:endCxn id="46" idx="2"/>
          </p:cNvCxnSpPr>
          <p:nvPr/>
        </p:nvCxnSpPr>
        <p:spPr>
          <a:xfrm flipV="1">
            <a:off x="5449968" y="1507498"/>
            <a:ext cx="2710361" cy="18065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367424" y="1632921"/>
            <a:ext cx="11429998" cy="426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845041" y="1887420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192.168.100.13</a:t>
            </a:r>
            <a:endParaRPr lang="ko-KR" altLang="en-US" dirty="0"/>
          </a:p>
        </p:txBody>
      </p:sp>
      <p:cxnSp>
        <p:nvCxnSpPr>
          <p:cNvPr id="60" name="구부러진 연결선 59"/>
          <p:cNvCxnSpPr>
            <a:stCxn id="59" idx="3"/>
            <a:endCxn id="27" idx="2"/>
          </p:cNvCxnSpPr>
          <p:nvPr/>
        </p:nvCxnSpPr>
        <p:spPr>
          <a:xfrm flipV="1">
            <a:off x="5576605" y="1520763"/>
            <a:ext cx="437587" cy="551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73431" y="233285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19431" y="192003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787573" y="2328968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87572" y="3508404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87572" y="4687840"/>
            <a:ext cx="1221971" cy="427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62084" y="2328968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192.168.100.15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62084" y="3507092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172.50.1.105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62084" y="4687840"/>
            <a:ext cx="1221971" cy="427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172.50.1.54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367424" y="2957619"/>
            <a:ext cx="11429998" cy="426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188720" y="2773815"/>
            <a:ext cx="914400" cy="33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DMZ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92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307</Words>
  <Application>Microsoft Office PowerPoint</Application>
  <PresentationFormat>와이드스크린</PresentationFormat>
  <Paragraphs>210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45</cp:revision>
  <dcterms:created xsi:type="dcterms:W3CDTF">2021-12-17T06:25:03Z</dcterms:created>
  <dcterms:modified xsi:type="dcterms:W3CDTF">2024-10-18T04:14:40Z</dcterms:modified>
</cp:coreProperties>
</file>