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60" r:id="rId2"/>
    <p:sldId id="280" r:id="rId3"/>
    <p:sldId id="281" r:id="rId4"/>
    <p:sldId id="289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77" autoAdjust="0"/>
  </p:normalViewPr>
  <p:slideViewPr>
    <p:cSldViewPr>
      <p:cViewPr varScale="1">
        <p:scale>
          <a:sx n="105" d="100"/>
          <a:sy n="105" d="100"/>
        </p:scale>
        <p:origin x="5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2015-12-29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2015-12-29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2015.12.30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완료보고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사항 및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510356"/>
              </p:ext>
            </p:extLst>
          </p:nvPr>
        </p:nvGraphicFramePr>
        <p:xfrm>
          <a:off x="808726" y="764704"/>
          <a:ext cx="7795722" cy="5580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80520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5-1.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마이그레이션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상품통합검색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결과내검색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검색어제외검색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개입별항목설정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단품상세팝업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상품기본정보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상품공급사정보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상품진열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 대상 상품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SKTS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관리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SKTS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상세설명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조회팝업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가격변경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가격변경 이력조회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가격변경이력조회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재고변경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재고이력조회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재고이력조회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진열관리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진열관리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고객사조회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 상세팝업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대표상품기본정보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상품공급사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상품옵션정보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상품진열정보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 추가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 대상품목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옵션등록팝업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일괄등록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 일괄등록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규격 옵션 일괄등록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공급사와 옵션에 따른 판매가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일괄 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상품일괄등록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상품일괄등록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입찰상세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낙찰상품의 상품등록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상품등록요청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상품등록요청 단품등록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종료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단가변경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상품종료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단가변경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(6/7)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874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31524"/>
              </p:ext>
            </p:extLst>
          </p:nvPr>
        </p:nvGraphicFramePr>
        <p:xfrm>
          <a:off x="808726" y="764704"/>
          <a:ext cx="7795722" cy="453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80520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상품등록요청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기상품처리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옵션상품요청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상품변경이력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상품변경이력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당월매출현황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신규사업필드에 따른 당월매출현황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장바구니담기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관심상품담기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신규옵션요청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상품변경 요청조회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상품변경 요청조회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 제안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 제안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종료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단가변경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상품등록요청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상품등록요청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5-2,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물량배분 기능개선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물량배분 자동처리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물량배분상품 자동주문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추가구성상품 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추가구성상품 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추가구성상품 주문처리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추가구성상품 배송지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6-1.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데이터 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이메일 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년간 미로그인 사용자 휴무처리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System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IE9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호환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(7/7)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06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OKplaza</a:t>
            </a:r>
            <a:r>
              <a:rPr lang="en-US" altLang="ko-KR" sz="15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5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B2B</a:t>
            </a:r>
            <a:r>
              <a:rPr lang="ko-KR" altLang="en-US" sz="15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ko-KR" sz="1200" b="1" u="sng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</a:t>
            </a:r>
            <a:r>
              <a:rPr kumimoji="0" lang="ko-KR" altLang="en-US" sz="1200" b="1" u="sng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요구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기능개선 요구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시스템관리 및 보안 강화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78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배송정보 및 상품정보 조회화면 개선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상품등록의 편의성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확보</a:t>
            </a:r>
            <a:endParaRPr kumimoji="0" lang="ko-KR" altLang="en-US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고객사 요구에 의한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시스템화</a:t>
            </a:r>
            <a:endParaRPr kumimoji="0" lang="en-US" altLang="ko-KR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  <a:buFontTx/>
              <a:buChar char="-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추가구성 상품의 주문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  <a:endParaRPr kumimoji="0" lang="en-US" altLang="ko-KR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  <a:buFontTx/>
              <a:buChar char="-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옵션구성 상품의 주문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  <a:p>
            <a:pPr lvl="1" algn="l">
              <a:lnSpc>
                <a:spcPct val="100000"/>
              </a:lnSpc>
              <a:buFontTx/>
              <a:buChar char="-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재고 입출고 현황 파악</a:t>
            </a:r>
            <a:endParaRPr kumimoji="0"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lvl="1" algn="l">
              <a:lnSpc>
                <a:spcPct val="100000"/>
              </a:lnSpc>
              <a:buFontTx/>
              <a:buChar char="-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상품진열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Process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</a:t>
            </a:r>
            <a:endParaRPr kumimoji="0" lang="en-US" altLang="ko-KR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업체평가를 통한 효율적 </a:t>
            </a:r>
            <a:r>
              <a:rPr kumimoji="0" lang="ko-KR" altLang="en-US" sz="1100" b="0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업체괸리</a:t>
            </a:r>
            <a:endParaRPr kumimoji="0"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체계적인 품질관리 및 품질활동 강화</a:t>
            </a:r>
            <a:endParaRPr kumimoji="0" lang="ko-KR" altLang="en-US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60350" lvl="1" indent="0" algn="l">
              <a:lnSpc>
                <a:spcPct val="100000"/>
              </a:lnSpc>
            </a:pPr>
            <a:endParaRPr kumimoji="0"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27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직관적이고</a:t>
            </a:r>
            <a:r>
              <a:rPr lang="en-US" altLang="ko-KR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사용이 편한 </a:t>
            </a:r>
            <a:r>
              <a:rPr lang="en-US" altLang="ko-KR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구현 필요 </a:t>
            </a: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상품검색의 용이</a:t>
            </a:r>
            <a:endParaRPr lang="ko-KR" altLang="en-US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특성에 맞는 카테고리 재정의</a:t>
            </a:r>
            <a:endParaRPr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상품등록</a:t>
            </a:r>
            <a:r>
              <a:rPr lang="en-US" altLang="ko-KR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물량배분</a:t>
            </a:r>
            <a:r>
              <a:rPr lang="en-US" altLang="ko-KR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상품조회 등 고객사의 요구 수준에 부합하는 기능 </a:t>
            </a:r>
            <a:r>
              <a:rPr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강화</a:t>
            </a:r>
            <a:endParaRPr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필요한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정보를 쉽게 제공받을 수 있는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 구성</a:t>
            </a:r>
            <a:endParaRPr kumimoji="0" lang="ko-KR" altLang="en-US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2" y="2074317"/>
            <a:ext cx="2699237" cy="94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</a:t>
            </a: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실시간 모니터링 및 자료화 필요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접근에 대한 보안문제점 해결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체계화된 채권관리 시스템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</a:t>
            </a:r>
            <a:endParaRPr kumimoji="0"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개인정보 암호화 강화</a:t>
            </a:r>
            <a:endParaRPr kumimoji="0" lang="en-US" altLang="ko-KR" sz="1100" b="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표준에 맞는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호환성</a:t>
            </a:r>
            <a:endParaRPr kumimoji="0" lang="ko-KR" altLang="en-US" sz="1100" b="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4005064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경과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98784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개발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(‘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15.10~12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시스템 설계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(‘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15.9~10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요건정의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(‘15.8~9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안정화</a:t>
            </a:r>
            <a:endParaRPr lang="en-US" altLang="ko-KR" sz="11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’16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kumimoji="1" lang="en-US" altLang="ko-KR" sz="1100" b="1" i="0" u="none" strike="noStrike" cap="none" normalizeH="0" baseline="0" dirty="0" smtClean="0">
                <a:ln>
                  <a:noFill/>
                </a:ln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개발업체 및 현업부서 테스트 시행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개선사항 반영 및 버그수정 반영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79996"/>
            <a:ext cx="1910948" cy="1442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요구사항 정의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요건정의 </a:t>
            </a: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요건분석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개선방안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Gap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</a:t>
            </a:r>
            <a:endParaRPr lang="en-US" altLang="ko-KR" sz="11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컨셉정의</a:t>
            </a:r>
            <a:endParaRPr kumimoji="1" lang="ko-KR" altLang="en-US" sz="11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79996"/>
            <a:ext cx="1892028" cy="14425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 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 별 화면설계 및 확인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1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화면확인에 따른 프로세스변경 도출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재 정의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 마이그레이션</a:t>
            </a:r>
            <a:endParaRPr lang="en-US" altLang="ko-KR" sz="11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• </a:t>
            </a:r>
            <a:r>
              <a:rPr lang="ko-KR" altLang="en-US" sz="11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현업개선사항 검토</a:t>
            </a:r>
            <a:endParaRPr lang="ko-KR" altLang="en-US" sz="1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74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62000" y="764704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고도화로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 편의성 재고 및 정보 공유 및 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구매지원 </a:t>
            </a:r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역량강화를 통해 고객사의 구매 프로세스 지원과 구매 업무효율 </a:t>
            </a:r>
            <a:r>
              <a:rPr lang="ko-KR" altLang="ko-KR" sz="15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향상</a:t>
            </a:r>
            <a:endParaRPr lang="en-US" altLang="ko-KR" sz="15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47761"/>
              </p:ext>
            </p:extLst>
          </p:nvPr>
        </p:nvGraphicFramePr>
        <p:xfrm>
          <a:off x="539552" y="1542802"/>
          <a:ext cx="8064896" cy="4730790"/>
        </p:xfrm>
        <a:graphic>
          <a:graphicData uri="http://schemas.openxmlformats.org/drawingml/2006/table">
            <a:tbl>
              <a:tblPr/>
              <a:tblGrid>
                <a:gridCol w="1872208"/>
                <a:gridCol w="2808312"/>
                <a:gridCol w="3384376"/>
              </a:tblGrid>
              <a:tr h="3850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349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 서비스 메인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불필요한 정보 산재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 별 메인 화면 구성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92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상품검색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검색속도 느리고 상품 검색의 불편함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자동완성 기능을 통한 상품검색 용이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카테고리 진열 삭제로 인한 검색 속도 향상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Grid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사용으로 딱딱한 화면구성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직관적인 이미지 구성 화면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사용자에 친숙한 쇼핑몰과 같은 화면구성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분류체계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상품의 성격과 맞지 않는 구성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특성에 맞는 분류체계 재 구성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필요한 상품 검색 용이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9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단일 상품으로만 구성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옵션상품구성으로 상품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검색 및 주문 용이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2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추가구성상품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담당자가 수동으로 주문 처리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추가구성 상품 제공으로 효율적 주문관리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51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채권활동 레포팅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담당자가 수기로 채권정보 취합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실시간 채권활동의 레포팅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미 회수 채권의 계획수립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재고현황을 제공하여 주문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편의서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품질활동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DB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축척 및 체계적인 품질관리 및 품질활동 강화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업체평가을 통한 효율적 업체관리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향후 추진 사항 및 일정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827584" y="1425743"/>
          <a:ext cx="7704855" cy="40194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1052"/>
                <a:gridCol w="394506"/>
                <a:gridCol w="394506"/>
                <a:gridCol w="394506"/>
                <a:gridCol w="394506"/>
                <a:gridCol w="394506"/>
                <a:gridCol w="394506"/>
                <a:gridCol w="394506"/>
                <a:gridCol w="394506"/>
                <a:gridCol w="2537755"/>
              </a:tblGrid>
              <a:tr h="30919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‘15</a:t>
                      </a:r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年</a:t>
                      </a:r>
                      <a:endParaRPr lang="ko-KR" altLang="en-US" sz="10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10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月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30919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4W</a:t>
                      </a:r>
                      <a:endParaRPr lang="ko-KR" altLang="en-US" sz="8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</a:tr>
              <a:tr h="61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테스트 및 디버깅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현업 담당자 협조 필요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1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구매사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교육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개발업체</a:t>
                      </a:r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비트큐브</a:t>
                      </a:r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마이그레이션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상품 맵핑정보 현업 담당자 제공</a:t>
                      </a:r>
                      <a: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/>
                      </a:r>
                      <a:br>
                        <a:rPr lang="en-US" altLang="ko-KR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000" b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비트큐브 마이그레이션 수행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</a:t>
                      </a:r>
                      <a:r>
                        <a:rPr lang="en-US" altLang="ko-KR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183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안정화</a:t>
                      </a:r>
                      <a:endParaRPr lang="ko-KR" altLang="en-US" sz="12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477785" y="5638919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’16.1.23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endParaRPr lang="en-US" altLang="ko-KR" sz="10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sz="1000" b="1" dirty="0"/>
          </a:p>
        </p:txBody>
      </p:sp>
      <p:sp>
        <p:nvSpPr>
          <p:cNvPr id="9" name="위쪽 화살표 8"/>
          <p:cNvSpPr/>
          <p:nvPr/>
        </p:nvSpPr>
        <p:spPr bwMode="auto">
          <a:xfrm>
            <a:off x="3960504" y="5454370"/>
            <a:ext cx="100865" cy="183101"/>
          </a:xfrm>
          <a:prstGeom prst="upArrow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695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(1/7)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317910"/>
              </p:ext>
            </p:extLst>
          </p:nvPr>
        </p:nvGraphicFramePr>
        <p:xfrm>
          <a:off x="808726" y="764704"/>
          <a:ext cx="7723714" cy="5472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08512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1-1. </a:t>
                      </a:r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메인화면개선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상품소개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긴급공지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원격지원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 등등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 고객사공통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공통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상품검색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퀵메뉴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권한에 따른 상단메뉴 등등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기본계약서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특별계약서 서명 후 로그인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메인전시 상품관리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공사유형에 따른 </a:t>
                      </a: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 전시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계약서관리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기본계약서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특별계약서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담당자 메인화면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매출현황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고객사현황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퀵메뉴 등등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 메뉴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 권한에 따른 메뉴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운영사공통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 화면의 즐겨찾기 기능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메인화면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각각의 공사유형에 따른 </a:t>
                      </a:r>
                      <a:r>
                        <a:rPr lang="ko-KR" altLang="en-US" sz="10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메인전시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운영사화면 스케줄처리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운영사화면 스케줄처리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메인화면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Top5,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공급현황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상품현황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공지사항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퀵메뉴 등등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 및 공급사공통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공통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퀵메뉴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권한에 따른 상단메뉴 등등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1-2.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메뉴구성 및 통합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장바구니담기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관심상품담기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신규옵션요청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상품상세팝업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상품상세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장바구니담기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관심상품담기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신규옵션요청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구매요청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주문신청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장바구니삭제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견적서출력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일괄항목저장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배송지관리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개별주문 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관심상품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상품리스트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선택상품삭제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추가상품팝업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장바구니담기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 제안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신규자재제안 요청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신규자재제안 이력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옵션상품유형 추가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배송정보 조회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배송정보조회 리스트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주문취소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반품요청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상품인수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 리스트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인수처리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  <a:r>
                        <a:rPr lang="en-US" altLang="ko-KR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인수증출력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반품신청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리스트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반품요청</a:t>
                      </a:r>
                      <a:r>
                        <a:rPr lang="en-US" altLang="ko-KR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반품인수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13705"/>
              </p:ext>
            </p:extLst>
          </p:nvPr>
        </p:nvGraphicFramePr>
        <p:xfrm>
          <a:off x="808726" y="764704"/>
          <a:ext cx="7723714" cy="5472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08512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1-2. </a:t>
                      </a: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메뉴구성 및 통합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인수증출력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거래명세서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안전용품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채무리스트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주문상세 리스트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실적관리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종합 공급현황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전체 매출현황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업체별 공급현황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상세 매출현황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상품별 공급현황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상품별 매출현황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실적조회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매니저 실적조회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입찰조회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입찰조회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 제안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신규자재 제안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자재대금 결제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평가 결과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BP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평과 결과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SKT/B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실적관리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요청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주문접수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주문접수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주문거부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송장저장 및 배송처리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인수증 출력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주문이력조회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발주서 출력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293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31527"/>
              </p:ext>
            </p:extLst>
          </p:nvPr>
        </p:nvGraphicFramePr>
        <p:xfrm>
          <a:off x="808726" y="764704"/>
          <a:ext cx="7723714" cy="56337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08512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1-2. </a:t>
                      </a:r>
                      <a:r>
                        <a:rPr lang="ko-KR" altLang="en-US" sz="100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메뉴구성 및 통합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역주문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주문신청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장바구니삭제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견적서출력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일괄항목저장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배송지관리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개별주문 등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인수 대기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인수 대기 리스트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신청현황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반품거부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인수 리스트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FAQ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FAQ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실적관리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유지보수 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1-3.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검색기능강화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통합검색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자동완성기능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결과내검색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검색어제외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통합검색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 통합검색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결과내검색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검색어제외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통합검색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상품조회 통합검색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결과내검색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검색어제외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2-1.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 시스템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기준표관리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기준표관리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업체평가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기준표관리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기준표관리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업체평가 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 상세정보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2-2.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고객만족도 조사 시스템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메인 설문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설문 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설문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설문등록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댓글리스트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메인 설문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19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62468"/>
              </p:ext>
            </p:extLst>
          </p:nvPr>
        </p:nvGraphicFramePr>
        <p:xfrm>
          <a:off x="808726" y="764704"/>
          <a:ext cx="7795722" cy="584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80520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2-2.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고객만족도 조사 시스템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스마일 지수조사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 스마일 지수조사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스마일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스마일관리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고객사항목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공급사항목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스마일 통계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스마일통계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고객사상세내용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상세내용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2-3.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채권상세정보 제공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월별채권현황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채권유형별현황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채권유형별상세 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채권지연일별 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채권회수현황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채권현황 스케줄 저장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채권유형별현황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채권유형별상세 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채권지연일별 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채권회수현황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Data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스케줄 저장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채권회수계획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 회수 계획 저장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총채권현황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주문제한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채권이관 표현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채권별현황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발생채권별현황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채권목록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매출상세이력 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반제이력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업체별 채권현황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업체별 채권현황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채권목록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채권관리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채권관리 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 업체 주문처리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선입금업체 주문리스트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입금확인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발주처리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선입금업체현황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법인 여신관리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법인에 따른 여신세팅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선입금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여신초과 주문처리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여신초과 주문처리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여신제한 주문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여신금액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&lt;=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미회수금액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주문금액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세금계산서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X)) =&gt;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여신초과주문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3-1.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자재 재고관리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상품상세 팝업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재고입출고 현황 리스트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재고품목 리스트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상품상세 팝업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재고입출고 현황 리스트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재고 출고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 주문시 반영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출고 및 반품 승인 시 재고 증감 반영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4-1.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체계 구현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규격서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절차서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규격서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절차서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지정자재 인증사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지정자재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인증사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BMT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BMT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(4/7)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09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315993"/>
              </p:ext>
            </p:extLst>
          </p:nvPr>
        </p:nvGraphicFramePr>
        <p:xfrm>
          <a:off x="808726" y="764704"/>
          <a:ext cx="7795722" cy="5687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2994"/>
                <a:gridCol w="504056"/>
                <a:gridCol w="1368152"/>
                <a:gridCol w="4680520"/>
              </a:tblGrid>
              <a:tr h="26060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4-1.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품질관리 체계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실사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 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VOC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품질경영평가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품질경영평가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4-2.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지정자재 업체선정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대상품목관리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대상품목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업체평가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품질평가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제품평가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최종평가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합격업체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팝격업체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최종평가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지정자재 업체평가 결재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지정자재 업체평가 결재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중간평가 결재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중간평가 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최종평가 결재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최종평가 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반려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 업체관리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 업체 리스트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변경팝업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 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비회원로그인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비회원등록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비밀번호 등록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확인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지정장재 대상품목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지정장재 대상품목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참가신청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참가신청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5-1.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마이그레이션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 상품 검색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신규카테고리 등록 및 상품매핑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신규카테고리 관리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상품매핑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맵핑대상 상품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06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운영사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마이그레이션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카테고리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마이그레이션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정산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(5/7)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773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1826</Words>
  <Application>Microsoft Office PowerPoint</Application>
  <PresentationFormat>화면 슬라이드 쇼(4:3)</PresentationFormat>
  <Paragraphs>698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굴림체</vt:lpstr>
      <vt:lpstr>나눔고딕</vt:lpstr>
      <vt:lpstr>맑은 고딕</vt:lpstr>
      <vt:lpstr>Arial</vt:lpstr>
      <vt:lpstr>1_Office 테마</vt:lpstr>
      <vt:lpstr>PowerPoint 프레젠테이션</vt:lpstr>
      <vt:lpstr>1. 구축 목적 및 경과</vt:lpstr>
      <vt:lpstr>2. 개선 전/후 비교</vt:lpstr>
      <vt:lpstr>3. 향후 추진 사항 및 일정</vt:lpstr>
      <vt:lpstr>4. 구축 내역 (1/7)</vt:lpstr>
      <vt:lpstr>4. 구축 내역 (2/7)</vt:lpstr>
      <vt:lpstr>4. 구축 내역 (3/7)</vt:lpstr>
      <vt:lpstr>4. 구축 내역 (4/7)</vt:lpstr>
      <vt:lpstr>4. 구축 내역 (5/7)</vt:lpstr>
      <vt:lpstr>4. 구축 내역 (6/7)</vt:lpstr>
      <vt:lpstr>4. 구축 내역 (7/7)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106</cp:revision>
  <dcterms:created xsi:type="dcterms:W3CDTF">2012-10-26T02:18:54Z</dcterms:created>
  <dcterms:modified xsi:type="dcterms:W3CDTF">2015-12-29T16:31:09Z</dcterms:modified>
</cp:coreProperties>
</file>