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5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6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7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8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9.xml" ContentType="application/vnd.openxmlformats-officedocument.theme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20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1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22.xml" ContentType="application/vnd.openxmlformats-officedocument.theme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23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4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5.xml" ContentType="application/vnd.openxmlformats-officedocument.theme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theme/theme26.xml" ContentType="application/vnd.openxmlformats-officedocument.theme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7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theme/theme28.xml" ContentType="application/vnd.openxmlformats-officedocument.theme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9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30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483650" r:id="rId2"/>
    <p:sldMasterId id="2147483673" r:id="rId3"/>
    <p:sldMasterId id="2147483685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  <p:sldMasterId id="2147483785" r:id="rId13"/>
    <p:sldMasterId id="2147483798" r:id="rId14"/>
    <p:sldMasterId id="2147483811" r:id="rId15"/>
    <p:sldMasterId id="2147483826" r:id="rId16"/>
    <p:sldMasterId id="2147483838" r:id="rId17"/>
    <p:sldMasterId id="2147483850" r:id="rId18"/>
    <p:sldMasterId id="2147483862" r:id="rId19"/>
    <p:sldMasterId id="2147483874" r:id="rId20"/>
    <p:sldMasterId id="2147483886" r:id="rId21"/>
    <p:sldMasterId id="2147483898" r:id="rId22"/>
    <p:sldMasterId id="2147483907" r:id="rId23"/>
    <p:sldMasterId id="2147483920" r:id="rId24"/>
    <p:sldMasterId id="2147483944" r:id="rId25"/>
    <p:sldMasterId id="2147483963" r:id="rId26"/>
    <p:sldMasterId id="2147517472" r:id="rId27"/>
    <p:sldMasterId id="2147517480" r:id="rId28"/>
    <p:sldMasterId id="2147517498" r:id="rId29"/>
    <p:sldMasterId id="2147517504" r:id="rId30"/>
    <p:sldMasterId id="2147517510" r:id="rId31"/>
  </p:sldMasterIdLst>
  <p:notesMasterIdLst>
    <p:notesMasterId r:id="rId36"/>
  </p:notesMasterIdLst>
  <p:handoutMasterIdLst>
    <p:handoutMasterId r:id="rId37"/>
  </p:handoutMasterIdLst>
  <p:sldIdLst>
    <p:sldId id="2394" r:id="rId32"/>
    <p:sldId id="2490" r:id="rId33"/>
    <p:sldId id="2550" r:id="rId34"/>
    <p:sldId id="2551" r:id="rId35"/>
  </p:sldIdLst>
  <p:sldSz cx="12192000" cy="6858000"/>
  <p:notesSz cx="6797675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7468" userDrawn="1">
          <p15:clr>
            <a:srgbClr val="A4A3A4"/>
          </p15:clr>
        </p15:guide>
        <p15:guide id="5" pos="1556" userDrawn="1">
          <p15:clr>
            <a:srgbClr val="A4A3A4"/>
          </p15:clr>
        </p15:guide>
        <p15:guide id="6" pos="267" userDrawn="1">
          <p15:clr>
            <a:srgbClr val="A4A3A4"/>
          </p15:clr>
        </p15:guide>
        <p15:guide id="7" pos="6129" userDrawn="1">
          <p15:clr>
            <a:srgbClr val="A4A3A4"/>
          </p15:clr>
        </p15:guide>
        <p15:guide id="8" pos="5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C6"/>
    <a:srgbClr val="0090C1"/>
    <a:srgbClr val="0000FF"/>
    <a:srgbClr val="F66054"/>
    <a:srgbClr val="FEEAE6"/>
    <a:srgbClr val="0033CC"/>
    <a:srgbClr val="FFE9E5"/>
    <a:srgbClr val="FEFEBA"/>
    <a:srgbClr val="FF6600"/>
    <a:srgbClr val="FF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0" autoAdjust="0"/>
    <p:restoredTop sz="98176" autoAdjust="0"/>
  </p:normalViewPr>
  <p:slideViewPr>
    <p:cSldViewPr snapToGrid="0">
      <p:cViewPr varScale="1">
        <p:scale>
          <a:sx n="111" d="100"/>
          <a:sy n="111" d="100"/>
        </p:scale>
        <p:origin x="726" y="84"/>
      </p:cViewPr>
      <p:guideLst>
        <p:guide orient="horz" pos="210"/>
        <p:guide orient="horz" pos="881"/>
        <p:guide orient="horz" pos="935"/>
        <p:guide pos="7468"/>
        <p:guide pos="1556"/>
        <p:guide pos="267"/>
        <p:guide pos="6129"/>
        <p:guide pos="5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viewProps" Target="viewProp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2" y="1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125" y="742950"/>
            <a:ext cx="657542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690480"/>
            <a:ext cx="5438464" cy="44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746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2" y="9377746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125" y="742950"/>
            <a:ext cx="6575425" cy="369887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5987" indent="-286916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7672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6744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5811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24882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8395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4302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0209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5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1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2.bin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3.bin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22FDB-1956-458A-AAED-07C9F1BBAD7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AF16A-9B68-44A3-AE5A-3842CA219B7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F1816-60A9-4327-844B-85D2368ED8E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6C502-2E10-4E74-A2F1-31C18459656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6234B-0599-49CD-9C2B-61B558BB79B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C6029-68B5-40F7-A7CA-1586038515A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EE3D2-A477-4D70-9146-72578BDCD67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50E69-A8D0-4756-BE20-4547F7CCF4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BDF8-8E85-42C3-B4DE-F4E53093EA4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588FA-DCB4-4B51-8685-B76BA1928BE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52054-9CE2-421C-91A0-57D6A6E724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C7726-F6BA-4D38-9ADC-09525429DA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43140-40BE-410D-84E3-B3D95A5B8E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8112-9FA3-4E48-8F36-A7E27423CF6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FA903-8624-423A-8EE0-DAF7067709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F235-81FE-4254-9083-BC8FBBE2106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9E77D-0BB6-4C74-AF1F-7B63BA31999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20208-2219-4313-B094-F0468F70FFE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C9B1-0A00-4D02-BE26-94736F59269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89B4-34FF-48B5-9726-7A93F0A1387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7F175-E423-45AE-B9B0-0A4779E830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53F96-90FF-4143-BBE4-FB877528528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06B3C-66BA-45DC-A84E-E5DB266ACE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EBE7D-109C-4343-BB46-35D271CE86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273AA-041A-4232-9D97-1B0D5ADE79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CF4F1-D677-4A59-9EDC-FCDCBF35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3120D-8C11-4496-B5BE-EFEB696CBFF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109A7-4D78-4D94-A17E-76FB54F5351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EF8F2-DC57-4EA9-B961-CCF4F109FDE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00385-B3F7-419F-B85A-73B6D69E5AD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A126B-3D9A-4021-95EE-66211A41F9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F72BE-9ACD-464D-8DDD-95D3EC418D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592F-C3A6-4A07-814E-EE413BAFF4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FE12E-0B4D-493B-B7D9-649B6960F36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B3DCF-8813-4E54-8E77-74405108AE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BBB4B-6EF6-4B9A-9DC4-6BD086DA40F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765D-4D7A-431C-8DF1-C5C053C3F9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73402-16DE-40A3-BD76-C99589BD2CA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B98D5-23E2-4D09-89C3-63050CA12FE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407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0D7-7ABE-4167-8F75-DA89597E9B8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B54C0-2E0C-4816-8CCB-97E70ABF268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C1A9C-BFBB-42B6-A581-0778619DE2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79C2-91D9-49A8-9172-0A0B9E9FDA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0F031-A8F3-479A-9A36-499555BAAF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2718-9B64-4755-BEE5-60697553EF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5BB0-8E3F-4586-AE92-7E543189795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6BB0-946E-4F84-B690-366CE629388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6016-A1F0-4845-97D3-546E192C694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EC491-D357-4259-8419-DCFCA2BDB6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31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354F-5614-42DD-9EF1-2D06A9918C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F7797-490A-4012-830D-63178BCD21A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43B47-4913-4D7B-864A-C4F6D9F4A5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2C959-C098-4FFE-B305-A245BA81AA5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F9E67-CA10-44D9-A5E2-31482560F1E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2F5F0-88E4-4C23-8520-AC644C9C3F8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A9825-B36E-4B47-B330-2A8DF4AE11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9B501-B870-4B72-B851-790C717B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0160C-C244-4893-9065-A1CAB99B5DC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55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48540-7114-4B83-B28B-31C65F7AD53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0CB5-2A15-4A9D-99DE-6A14C2F747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9 page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BD9C-9024-48A3-A1D1-071B345A8E8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CA4C7-B45B-45DE-ACFF-B1249346DF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1D22C-07AF-4E18-94C3-0FDE935E91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DB86C-2411-4FDC-B3A3-C80BB4475B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5015-E899-44E0-BCA9-4D3BDDF8AF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5E7FBC70-41BD-4E89-BA38-C0EFB339A8D2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27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A5B355FA-9C70-4E86-972B-9FA90C801FD0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551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1A9CC18A-C7A7-4EBF-AF27-ED6CBD97D699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575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79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E91AD-32C7-41FD-B885-5B00EE4017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10EC-5AF2-4C77-BBB0-1CC30A029BB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ACD89-4638-414A-A859-8554D508C5E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7B5D-44C9-4CC2-ACA2-AE2E843D1FD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16C6-1CA8-40D1-AFC5-469163C51D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36F3-FE0F-48AC-A605-9FDEDF511F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D8C02-E696-489F-B903-B4E9A5317F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B237B-30DA-4D34-A969-2DBC3FC35BD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188E-1C56-489A-85B7-ED9A36E460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73851-47D2-4741-B904-81114A1C041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03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8D56-B0DD-433B-8FF6-1592D75AD9B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C027E-232E-4234-AEE7-7A8C24F63AC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4F23-B35B-48D2-9E00-730C8B91632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5DB8-DBBD-4ABB-8155-D106834B1A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E141-2B3B-4BE1-8FD0-F9BC58863D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1C9CB-B367-4AB6-93BF-793E6B66121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C2A9-C150-42F8-B641-90AE08A7C6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084F7-6764-47D9-98DD-06A4E280A7B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394F9-D966-4FE7-976B-A1F31F955A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CF847-1685-43C8-9A7B-77E8F5E37B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7DA4C-00EC-4159-BF92-FE393302E0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6F12-A4F1-447B-AE27-093395C5F1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05CCA-4FB1-4B11-9467-D8111C9026C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33E94-2BFD-4F2D-B1CE-CFD89D0D63C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1B70E-C2AE-4D04-8813-4451DDA2553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6631F-9468-4610-AA14-0AAB34A6F0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8DCA8-D9A4-49D1-A28A-4A0AE6B4454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8DA6D-34BD-4871-A2C0-435CE9306CC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27C9C-9F2B-40AD-923D-ACFCCE1104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A4FE9-1780-4D0D-AFB0-DF8FDE034E7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E0A52-F5E0-42B5-802D-7CBBF893275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289E1-1B61-4CEE-8E68-C69AB98B9D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3797B-1AB0-409D-A6E9-39E4ABCEC57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F0043-0BDF-4EC1-A320-B8D4CB70C3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880EF-C6A1-4C88-9341-D994CF7A93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21880-D52A-4530-A7C5-179E9189D3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A4184-B6BE-4434-8DCE-099C4A26C32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806E0-15CE-4240-96E2-E62AC8D7E9D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FCBF6-734E-47BD-9137-22865822455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BBFE4-4FAD-4445-A24E-2ECE3CBF9F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673EB-E11C-4E02-BFDF-AFB0912CB33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38DFB-7A11-4084-B06A-D5FA674CAE7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6D892-3AF1-4EEE-9006-AE871062A8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282A-B9AD-4113-875C-07A39EF7FA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CF297-F6AD-43E7-8487-F26EE0519B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0CC3F-9972-481D-8575-EF5A78C8EC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E7F7F-33A4-4F41-8E81-9B899CD8FAC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8369-3BDD-4D68-915F-FC426AE02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8DF1-47FB-4A0D-B1D2-388A2B78E3C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9F696-D97D-4E26-B1A6-4E4197801CB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6F6D-0AA9-452B-A844-10E19A208F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AA45-F23F-4FFD-9048-524DF47CAC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BA612-9042-426B-A528-4631BB4059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45264"/>
            <a:ext cx="2241062" cy="243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A9525738-3314-4AF2-8869-11C7358EB69E}" type="slidenum">
              <a:rPr lang="ko-KR" altLang="en-US" sz="98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985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8469926" y="4933983"/>
            <a:ext cx="313983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20" y="1928827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5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9AAB7AC9-C4FE-44BE-A740-AF5C7E084953}" type="datetime1">
              <a:rPr lang="ko-KR" altLang="en-US" smtClean="0"/>
              <a:pPr>
                <a:defRPr/>
              </a:pPr>
              <a:t>2020-11-04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2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8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F3FB277F-1C3E-441D-BCC7-2EC27DEC73E8}" type="datetime1">
              <a:rPr lang="ko-KR" altLang="en-US" smtClean="0"/>
              <a:pPr>
                <a:defRPr/>
              </a:pPr>
              <a:t>2020-11-04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48C3EE04-B779-4404-B110-1C0CC81D6A69}" type="datetime1">
              <a:rPr lang="ko-KR" altLang="en-US" smtClean="0"/>
              <a:pPr>
                <a:defRPr/>
              </a:pPr>
              <a:t>2020-11-04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1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A52304B6-0130-4A77-ADA5-AA68F8F6C3C4}" type="datetime1">
              <a:rPr lang="ko-KR" altLang="en-US" smtClean="0"/>
              <a:pPr>
                <a:defRPr/>
              </a:pPr>
              <a:t>2020-11-04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85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72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2301512" y="4933951"/>
            <a:ext cx="310900" cy="42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0290" tIns="55146" rIns="110290" bIns="55146">
            <a:spAutoFit/>
          </a:bodyPr>
          <a:lstStyle/>
          <a:p>
            <a:pPr algn="just" defTabSz="937870" fontAlgn="auto" latinLnBrk="0">
              <a:lnSpc>
                <a:spcPct val="10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969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969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69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0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880477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22502746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13319301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306984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00382407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 / 65 page</a:t>
            </a:r>
          </a:p>
        </p:txBody>
      </p:sp>
    </p:spTree>
    <p:extLst>
      <p:ext uri="{BB962C8B-B14F-4D97-AF65-F5344CB8AC3E}">
        <p14:creationId xmlns:p14="http://schemas.microsoft.com/office/powerpoint/2010/main" val="139491749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64835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73500713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67404035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39690348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92773628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76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984051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00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84340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24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682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48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339453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72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341428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35707568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0309327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1036637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7361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661738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3004856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0577337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46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928803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2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2020-11-04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sz="1846" kern="0" smtClea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6" y="142852"/>
            <a:ext cx="11693851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6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2020-11-04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A436-D3EB-4BAE-B614-A8AC23F116A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ABF60-6DCC-4194-B43A-2DC0E09DD8B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C90DF-81A7-47AF-82D1-ECD0419B59F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348E-DF1B-4841-A352-450B578598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00F0F-FAA4-418A-BAD6-EDE5C6DAC1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6F9C0-7218-48B9-B98E-320419DA5F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58B5B-C87C-4331-A825-915E8A00443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8128-850F-4468-8586-0904E44127E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7AED-875B-4BA4-BE00-32AF6A2C406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23CA2-5924-4D23-8877-713D983E40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D3153-91BA-4EE4-B5C5-8DB4A60D66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19863"/>
            <a:ext cx="2241062" cy="2817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096740EE-7653-44D8-8BE3-BDBF64EDA629}" type="slidenum">
              <a:rPr lang="ko-KR" altLang="en-US" sz="1231" b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ko-KR" altLang="en-US" sz="1231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31" b="0" dirty="0">
                <a:latin typeface="맑은 고딕" pitchFamily="50" charset="-127"/>
                <a:ea typeface="맑은 고딕" pitchFamily="50" charset="-127"/>
              </a:rPr>
              <a:t>page</a:t>
            </a:r>
            <a:endParaRPr lang="ko-KR" altLang="en-US" sz="1231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59B77-5D0E-450B-B11C-CCE3A9BAA0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39F51-53F6-4199-8962-52B4C2D158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FB06-2D67-470B-8FFB-4B9CDBAC83C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918C-BAE3-4437-83FE-7CFF952A75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02FA5-5C7F-4FF3-B069-EFEE53E390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249E-7668-4CB8-B0AB-64E5EA6141A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A1319-90DB-47B8-ACF8-FA402C5CD1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6710E-5938-4E1E-937F-70739A5AB00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6A98-9372-4F96-B8BC-4BB665C9B5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05BA1-E688-427C-B96C-760F2C6BC0B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69C2A-58B9-4E48-9B04-7FD34503CC9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5E33-9D4B-4C9D-8F9E-1837848CB50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B1BC-D88A-4DB1-AFDE-DCAD3D0D08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11638100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4277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AF992-E443-4D44-90F5-B45C5D6F914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CF8F7-5DED-4F2C-AA9E-D211648612C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59B0A-32D6-41BE-A4EC-D13EEDD55A4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4FD2-422E-48B8-B4ED-0D704BD0254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DD05F-B534-4BE3-941E-A4D51B2AE8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7B64A-9FB1-4937-A599-82BEF02273D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1D45B-488D-4A8E-B1A9-E03703F0AB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92CC8-D5CE-407D-A457-2E4B184D6C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1EA1-8749-43BE-A6E1-97E0303B58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361263" y="944696"/>
            <a:ext cx="8375673" cy="5034653"/>
            <a:chOff x="361263" y="944696"/>
            <a:chExt cx="8375673" cy="5034653"/>
          </a:xfrm>
        </p:grpSpPr>
        <p:grpSp>
          <p:nvGrpSpPr>
            <p:cNvPr id="6" name="그룹 5"/>
            <p:cNvGrpSpPr/>
            <p:nvPr/>
          </p:nvGrpSpPr>
          <p:grpSpPr>
            <a:xfrm>
              <a:off x="361263" y="944696"/>
              <a:ext cx="8375673" cy="5034653"/>
              <a:chOff x="361263" y="944696"/>
              <a:chExt cx="8375673" cy="503465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263" y="944696"/>
                <a:ext cx="8375673" cy="5034653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9" name="직사각형 8"/>
              <p:cNvSpPr/>
              <p:nvPr/>
            </p:nvSpPr>
            <p:spPr bwMode="auto">
              <a:xfrm>
                <a:off x="424874" y="1449689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입고관리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424874" y="168143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출고관리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24874" y="1890926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재고관리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424874" y="2131012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주문관리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424874" y="2371098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반환관리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424874" y="258586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lang="ko-KR" altLang="en-US" sz="8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정산</a:t>
                </a: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</a:t>
                </a:r>
              </a:p>
            </p:txBody>
          </p:sp>
        </p:grpSp>
        <p:sp>
          <p:nvSpPr>
            <p:cNvPr id="7" name="직사각형 6"/>
            <p:cNvSpPr/>
            <p:nvPr/>
          </p:nvSpPr>
          <p:spPr bwMode="auto">
            <a:xfrm>
              <a:off x="1487055" y="1440872"/>
              <a:ext cx="7204363" cy="449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5" name="직사각형 14"/>
          <p:cNvSpPr/>
          <p:nvPr userDrawn="1"/>
        </p:nvSpPr>
        <p:spPr bwMode="auto">
          <a:xfrm>
            <a:off x="424874" y="2792122"/>
            <a:ext cx="886691" cy="176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289843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7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7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7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57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Relationship Id="rId14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5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image" Target="../media/image7.jpe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45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39.xml"/><Relationship Id="rId6" Type="http://schemas.openxmlformats.org/officeDocument/2006/relationships/slideLayout" Target="../slideLayouts/slideLayout244.xml"/><Relationship Id="rId11" Type="http://schemas.openxmlformats.org/officeDocument/2006/relationships/slideLayout" Target="../slideLayouts/slideLayout249.xml"/><Relationship Id="rId5" Type="http://schemas.openxmlformats.org/officeDocument/2006/relationships/slideLayout" Target="../slideLayouts/slideLayout243.xml"/><Relationship Id="rId10" Type="http://schemas.openxmlformats.org/officeDocument/2006/relationships/slideLayout" Target="../slideLayouts/slideLayout248.xml"/><Relationship Id="rId4" Type="http://schemas.openxmlformats.org/officeDocument/2006/relationships/slideLayout" Target="../slideLayouts/slideLayout242.xml"/><Relationship Id="rId9" Type="http://schemas.openxmlformats.org/officeDocument/2006/relationships/slideLayout" Target="../slideLayouts/slideLayout247.xml"/><Relationship Id="rId14" Type="http://schemas.openxmlformats.org/officeDocument/2006/relationships/image" Target="../media/image7.jpe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50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5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8.xml"/><Relationship Id="rId2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5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3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60.xml"/><Relationship Id="rId1" Type="http://schemas.openxmlformats.org/officeDocument/2006/relationships/slideLayout" Target="../slideLayouts/slideLayout259.xml"/><Relationship Id="rId6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62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8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7.xml"/><Relationship Id="rId17" Type="http://schemas.openxmlformats.org/officeDocument/2006/relationships/theme" Target="../theme/theme28.xml"/><Relationship Id="rId2" Type="http://schemas.openxmlformats.org/officeDocument/2006/relationships/slideLayout" Target="../slideLayouts/slideLayout267.xml"/><Relationship Id="rId16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Relationship Id="rId14" Type="http://schemas.openxmlformats.org/officeDocument/2006/relationships/slideLayout" Target="../slideLayouts/slideLayout279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4.xml"/><Relationship Id="rId2" Type="http://schemas.openxmlformats.org/officeDocument/2006/relationships/slideLayout" Target="../slideLayouts/slideLayout283.xml"/><Relationship Id="rId1" Type="http://schemas.openxmlformats.org/officeDocument/2006/relationships/slideLayout" Target="../slideLayouts/slideLayout282.xml"/><Relationship Id="rId6" Type="http://schemas.openxmlformats.org/officeDocument/2006/relationships/image" Target="../media/image13.jpeg"/><Relationship Id="rId5" Type="http://schemas.openxmlformats.org/officeDocument/2006/relationships/theme" Target="../theme/theme29.xml"/><Relationship Id="rId4" Type="http://schemas.openxmlformats.org/officeDocument/2006/relationships/slideLayout" Target="../slideLayouts/slideLayout28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6.jpeg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image" Target="../media/image14.png"/><Relationship Id="rId5" Type="http://schemas.openxmlformats.org/officeDocument/2006/relationships/theme" Target="../theme/theme30.xml"/><Relationship Id="rId4" Type="http://schemas.openxmlformats.org/officeDocument/2006/relationships/slideLayout" Target="../slideLayouts/slideLayout289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Relationship Id="rId4" Type="http://schemas.openxmlformats.org/officeDocument/2006/relationships/theme" Target="../theme/theme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7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46176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120450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53631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515" r:id="rId8"/>
    <p:sldLayoutId id="2147517514" r:id="rId9"/>
    <p:sldLayoutId id="2147517395" r:id="rId10"/>
    <p:sldLayoutId id="2147517396" r:id="rId11"/>
    <p:sldLayoutId id="2147517397" r:id="rId12"/>
    <p:sldLayoutId id="2147517398" r:id="rId13"/>
    <p:sldLayoutId id="2147517399" r:id="rId14"/>
    <p:sldLayoutId id="2147517400" r:id="rId15"/>
    <p:sldLayoutId id="2147517401" r:id="rId16"/>
    <p:sldLayoutId id="2147517402" r:id="rId17"/>
    <p:sldLayoutId id="2147517403" r:id="rId1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32FA5B8B-6662-4530-A357-1DA21EAB9B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8682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46" r:id="rId1"/>
    <p:sldLayoutId id="2147517247" r:id="rId2"/>
    <p:sldLayoutId id="2147517248" r:id="rId3"/>
    <p:sldLayoutId id="2147517249" r:id="rId4"/>
    <p:sldLayoutId id="2147517250" r:id="rId5"/>
    <p:sldLayoutId id="2147517455" r:id="rId6"/>
    <p:sldLayoutId id="2147517251" r:id="rId7"/>
    <p:sldLayoutId id="2147517252" r:id="rId8"/>
    <p:sldLayoutId id="2147517253" r:id="rId9"/>
    <p:sldLayoutId id="2147517254" r:id="rId10"/>
    <p:sldLayoutId id="214751725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62FC4A-DFC1-465F-ADDC-C2D30BB0CF4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970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56" r:id="rId1"/>
    <p:sldLayoutId id="2147517257" r:id="rId2"/>
    <p:sldLayoutId id="2147517258" r:id="rId3"/>
    <p:sldLayoutId id="2147517259" r:id="rId4"/>
    <p:sldLayoutId id="2147517260" r:id="rId5"/>
    <p:sldLayoutId id="2147517456" r:id="rId6"/>
    <p:sldLayoutId id="2147517261" r:id="rId7"/>
    <p:sldLayoutId id="2147517262" r:id="rId8"/>
    <p:sldLayoutId id="2147517263" r:id="rId9"/>
    <p:sldLayoutId id="2147517264" r:id="rId10"/>
    <p:sldLayoutId id="214751726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494EC9BE-52D6-4BC2-BFF6-DE8CD3F07D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266" r:id="rId1"/>
    <p:sldLayoutId id="2147517267" r:id="rId2"/>
    <p:sldLayoutId id="2147517268" r:id="rId3"/>
    <p:sldLayoutId id="2147517269" r:id="rId4"/>
    <p:sldLayoutId id="2147517270" r:id="rId5"/>
    <p:sldLayoutId id="2147517271" r:id="rId6"/>
    <p:sldLayoutId id="2147517457" r:id="rId7"/>
    <p:sldLayoutId id="2147517272" r:id="rId8"/>
    <p:sldLayoutId id="2147517273" r:id="rId9"/>
    <p:sldLayoutId id="2147517274" r:id="rId10"/>
    <p:sldLayoutId id="214751727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7BE19BA-5EC0-4395-9FA2-2BEC5594CFA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175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76" r:id="rId1"/>
    <p:sldLayoutId id="2147517277" r:id="rId2"/>
    <p:sldLayoutId id="2147517278" r:id="rId3"/>
    <p:sldLayoutId id="2147517279" r:id="rId4"/>
    <p:sldLayoutId id="2147517280" r:id="rId5"/>
    <p:sldLayoutId id="2147517281" r:id="rId6"/>
    <p:sldLayoutId id="2147517282" r:id="rId7"/>
    <p:sldLayoutId id="2147517283" r:id="rId8"/>
    <p:sldLayoutId id="2147517284" r:id="rId9"/>
    <p:sldLayoutId id="2147517285" r:id="rId10"/>
    <p:sldLayoutId id="2147517286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65D224B-B0C6-4721-980A-4C8B39CBF9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2778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87" r:id="rId1"/>
    <p:sldLayoutId id="2147517288" r:id="rId2"/>
    <p:sldLayoutId id="2147517289" r:id="rId3"/>
    <p:sldLayoutId id="2147517290" r:id="rId4"/>
    <p:sldLayoutId id="2147517291" r:id="rId5"/>
    <p:sldLayoutId id="2147517292" r:id="rId6"/>
    <p:sldLayoutId id="2147517293" r:id="rId7"/>
    <p:sldLayoutId id="2147517294" r:id="rId8"/>
    <p:sldLayoutId id="2147517295" r:id="rId9"/>
    <p:sldLayoutId id="2147517296" r:id="rId10"/>
    <p:sldLayoutId id="2147517297" r:id="rId11"/>
    <p:sldLayoutId id="2147517458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10" descr="SK 이노베이션 로고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44B542C-4AEE-4D5B-A877-8BB89DA38B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3802" name="Picture 17" descr="SK C&amp;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98" r:id="rId1"/>
    <p:sldLayoutId id="2147517299" r:id="rId2"/>
    <p:sldLayoutId id="2147517300" r:id="rId3"/>
    <p:sldLayoutId id="2147517301" r:id="rId4"/>
    <p:sldLayoutId id="2147517302" r:id="rId5"/>
    <p:sldLayoutId id="2147517459" r:id="rId6"/>
    <p:sldLayoutId id="2147517303" r:id="rId7"/>
    <p:sldLayoutId id="2147517304" r:id="rId8"/>
    <p:sldLayoutId id="2147517305" r:id="rId9"/>
    <p:sldLayoutId id="2147517306" r:id="rId10"/>
    <p:sldLayoutId id="2147517307" r:id="rId11"/>
    <p:sldLayoutId id="2147517460" r:id="rId12"/>
    <p:sldLayoutId id="2147517461" r:id="rId13"/>
    <p:sldLayoutId id="2147517462" r:id="rId1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5E66B78-F232-43A4-A8BD-4B4B9E538B2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08" r:id="rId1"/>
    <p:sldLayoutId id="2147517309" r:id="rId2"/>
    <p:sldLayoutId id="2147517310" r:id="rId3"/>
    <p:sldLayoutId id="2147517311" r:id="rId4"/>
    <p:sldLayoutId id="2147517312" r:id="rId5"/>
    <p:sldLayoutId id="2147517313" r:id="rId6"/>
    <p:sldLayoutId id="2147517314" r:id="rId7"/>
    <p:sldLayoutId id="2147517315" r:id="rId8"/>
    <p:sldLayoutId id="2147517316" r:id="rId9"/>
    <p:sldLayoutId id="2147517317" r:id="rId10"/>
    <p:sldLayoutId id="2147517318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pic>
        <p:nvPicPr>
          <p:cNvPr id="35845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19" r:id="rId1"/>
    <p:sldLayoutId id="2147517320" r:id="rId2"/>
    <p:sldLayoutId id="2147517321" r:id="rId3"/>
    <p:sldLayoutId id="2147517322" r:id="rId4"/>
    <p:sldLayoutId id="2147517323" r:id="rId5"/>
    <p:sldLayoutId id="2147517324" r:id="rId6"/>
    <p:sldLayoutId id="2147517325" r:id="rId7"/>
    <p:sldLayoutId id="2147517326" r:id="rId8"/>
    <p:sldLayoutId id="2147517327" r:id="rId9"/>
    <p:sldLayoutId id="2147517328" r:id="rId10"/>
    <p:sldLayoutId id="2147517329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B6C2E7C-3EEC-4DBE-AAAF-F41FF26525F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30" r:id="rId1"/>
    <p:sldLayoutId id="2147517331" r:id="rId2"/>
    <p:sldLayoutId id="2147517332" r:id="rId3"/>
    <p:sldLayoutId id="2147517333" r:id="rId4"/>
    <p:sldLayoutId id="2147517334" r:id="rId5"/>
    <p:sldLayoutId id="2147517335" r:id="rId6"/>
    <p:sldLayoutId id="2147517336" r:id="rId7"/>
    <p:sldLayoutId id="2147517337" r:id="rId8"/>
    <p:sldLayoutId id="2147517338" r:id="rId9"/>
    <p:sldLayoutId id="2147517339" r:id="rId10"/>
    <p:sldLayoutId id="214751734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pic>
        <p:nvPicPr>
          <p:cNvPr id="37893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41" r:id="rId1"/>
    <p:sldLayoutId id="2147517342" r:id="rId2"/>
    <p:sldLayoutId id="2147517343" r:id="rId3"/>
    <p:sldLayoutId id="2147517344" r:id="rId4"/>
    <p:sldLayoutId id="2147517345" r:id="rId5"/>
    <p:sldLayoutId id="2147517346" r:id="rId6"/>
    <p:sldLayoutId id="2147517347" r:id="rId7"/>
    <p:sldLayoutId id="2147517348" r:id="rId8"/>
    <p:sldLayoutId id="2147517349" r:id="rId9"/>
    <p:sldLayoutId id="2147517350" r:id="rId10"/>
    <p:sldLayoutId id="214751735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03F668F-CBD9-4CA2-9673-B4A6BD554F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" name="그림 21" descr="skgas_eng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55" y="5661248"/>
            <a:ext cx="1162539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646388" y="2635325"/>
            <a:ext cx="9127385" cy="0"/>
          </a:xfrm>
          <a:prstGeom prst="line">
            <a:avLst/>
          </a:prstGeom>
          <a:ln w="28575">
            <a:solidFill>
              <a:srgbClr val="FA8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9075113" y="0"/>
            <a:ext cx="3136198" cy="5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05" r:id="rId1"/>
    <p:sldLayoutId id="2147517406" r:id="rId2"/>
    <p:sldLayoutId id="2147517407" r:id="rId3"/>
    <p:sldLayoutId id="2147517408" r:id="rId4"/>
    <p:sldLayoutId id="2147517409" r:id="rId5"/>
    <p:sldLayoutId id="2147517410" r:id="rId6"/>
    <p:sldLayoutId id="2147517411" r:id="rId7"/>
    <p:sldLayoutId id="2147517412" r:id="rId8"/>
    <p:sldLayoutId id="2147517413" r:id="rId9"/>
    <p:sldLayoutId id="2147517414" r:id="rId10"/>
    <p:sldLayoutId id="214751741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784954-B178-4795-B59B-A494FB8577D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52" r:id="rId1"/>
    <p:sldLayoutId id="2147517353" r:id="rId2"/>
    <p:sldLayoutId id="2147517354" r:id="rId3"/>
    <p:sldLayoutId id="2147517355" r:id="rId4"/>
    <p:sldLayoutId id="2147517356" r:id="rId5"/>
    <p:sldLayoutId id="2147517357" r:id="rId6"/>
    <p:sldLayoutId id="2147517358" r:id="rId7"/>
    <p:sldLayoutId id="2147517359" r:id="rId8"/>
    <p:sldLayoutId id="2147517360" r:id="rId9"/>
    <p:sldLayoutId id="2147517361" r:id="rId10"/>
    <p:sldLayoutId id="214751736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3FD5A23-3A20-4E63-97C4-A5E7B75BC9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994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63" r:id="rId1"/>
    <p:sldLayoutId id="2147517364" r:id="rId2"/>
    <p:sldLayoutId id="2147517365" r:id="rId3"/>
    <p:sldLayoutId id="2147517366" r:id="rId4"/>
    <p:sldLayoutId id="2147517367" r:id="rId5"/>
    <p:sldLayoutId id="2147517463" r:id="rId6"/>
    <p:sldLayoutId id="2147517464" r:id="rId7"/>
    <p:sldLayoutId id="2147517368" r:id="rId8"/>
    <p:sldLayoutId id="2147517369" r:id="rId9"/>
    <p:sldLayoutId id="2147517370" r:id="rId10"/>
    <p:sldLayoutId id="21475173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5" r:id="rId1"/>
    <p:sldLayoutId id="2147517372" r:id="rId2"/>
    <p:sldLayoutId id="2147517373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502F6B9-B064-4AB5-9298-ADFA07E5F9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199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74" r:id="rId1"/>
    <p:sldLayoutId id="2147517375" r:id="rId2"/>
    <p:sldLayoutId id="2147517376" r:id="rId3"/>
    <p:sldLayoutId id="2147517377" r:id="rId4"/>
    <p:sldLayoutId id="2147517378" r:id="rId5"/>
    <p:sldLayoutId id="2147517466" r:id="rId6"/>
    <p:sldLayoutId id="2147517467" r:id="rId7"/>
    <p:sldLayoutId id="2147517379" r:id="rId8"/>
    <p:sldLayoutId id="2147517380" r:id="rId9"/>
    <p:sldLayoutId id="2147517381" r:id="rId10"/>
    <p:sldLayoutId id="214751738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8" r:id="rId1"/>
    <p:sldLayoutId id="2147517383" r:id="rId2"/>
    <p:sldLayoutId id="2147517384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9" r:id="rId1"/>
    <p:sldLayoutId id="2147517385" r:id="rId2"/>
    <p:sldLayoutId id="2147517470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71" r:id="rId1"/>
    <p:sldLayoutId id="2147517386" r:id="rId2"/>
    <p:sldLayoutId id="2147517387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85" y="142875"/>
            <a:ext cx="11693771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85" y="571500"/>
            <a:ext cx="11693771" cy="39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635638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CBDD88CB-0988-4FD7-ADD0-6A736BBF3B3A}" type="datetime1">
              <a:rPr lang="ko-KR" altLang="en-US" smtClean="0"/>
              <a:pPr>
                <a:defRPr/>
              </a:pPr>
              <a:t>2020-11-04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18" y="635638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6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73" r:id="rId1"/>
    <p:sldLayoutId id="2147517474" r:id="rId2"/>
    <p:sldLayoutId id="2147517475" r:id="rId3"/>
    <p:sldLayoutId id="2147517476" r:id="rId4"/>
    <p:sldLayoutId id="2147517477" r:id="rId5"/>
    <p:sldLayoutId id="2147517478" r:id="rId6"/>
    <p:sldLayoutId id="214751747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3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81" r:id="rId1"/>
    <p:sldLayoutId id="2147517482" r:id="rId2"/>
    <p:sldLayoutId id="2147517483" r:id="rId3"/>
    <p:sldLayoutId id="2147517484" r:id="rId4"/>
    <p:sldLayoutId id="2147517485" r:id="rId5"/>
    <p:sldLayoutId id="2147517486" r:id="rId6"/>
    <p:sldLayoutId id="2147517487" r:id="rId7"/>
    <p:sldLayoutId id="2147517488" r:id="rId8"/>
    <p:sldLayoutId id="2147517489" r:id="rId9"/>
    <p:sldLayoutId id="2147517490" r:id="rId10"/>
    <p:sldLayoutId id="2147517491" r:id="rId11"/>
    <p:sldLayoutId id="2147517492" r:id="rId12"/>
    <p:sldLayoutId id="2147517493" r:id="rId13"/>
    <p:sldLayoutId id="2147517494" r:id="rId14"/>
    <p:sldLayoutId id="2147517495" r:id="rId15"/>
    <p:sldLayoutId id="2147517496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246185" y="469020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246185" y="127707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pic>
        <p:nvPicPr>
          <p:cNvPr id="14" name="Picture 2" descr="F:\SKMS\14년\02.미션비전\FU\슬로건 디자인\4 최종\Beyond Logo 최종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99" r:id="rId1"/>
    <p:sldLayoutId id="2147517500" r:id="rId2"/>
    <p:sldLayoutId id="2147517502" r:id="rId3"/>
    <p:sldLayoutId id="21475175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831B168-07C9-4A21-8AB3-6B452AF62F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1514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15" r:id="rId1"/>
    <p:sldLayoutId id="2147517216" r:id="rId2"/>
    <p:sldLayoutId id="2147517217" r:id="rId3"/>
    <p:sldLayoutId id="2147517218" r:id="rId4"/>
    <p:sldLayoutId id="2147517219" r:id="rId5"/>
    <p:sldLayoutId id="2147517220" r:id="rId6"/>
    <p:sldLayoutId id="2147517221" r:id="rId7"/>
    <p:sldLayoutId id="2147517222" r:id="rId8"/>
    <p:sldLayoutId id="2147517223" r:id="rId9"/>
    <p:sldLayoutId id="2147517224" r:id="rId10"/>
    <p:sldLayoutId id="2147517225" r:id="rId11"/>
    <p:sldLayoutId id="2147517416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3078" name="그룹 10"/>
          <p:cNvGrpSpPr>
            <a:grpSpLocks/>
          </p:cNvGrpSpPr>
          <p:nvPr/>
        </p:nvGrpSpPr>
        <p:grpSpPr bwMode="auto">
          <a:xfrm>
            <a:off x="5862" y="76200"/>
            <a:ext cx="12096261" cy="611188"/>
            <a:chOff x="4704" y="75647"/>
            <a:chExt cx="9828950" cy="612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293654" y="641116"/>
              <a:ext cx="9540000" cy="46531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Aft>
                  <a:spcPct val="50000"/>
                </a:spcAft>
                <a:defRPr/>
              </a:pPr>
              <a:endParaRPr lang="ko-KR" altLang="en-US" sz="1600" dirty="0">
                <a:solidFill>
                  <a:srgbClr val="000000"/>
                </a:solidFill>
                <a:latin typeface="Arial" charset="0"/>
                <a:ea typeface="굴림체" pitchFamily="49" charset="-127"/>
              </a:endParaRPr>
            </a:p>
          </p:txBody>
        </p:sp>
        <p:pic>
          <p:nvPicPr>
            <p:cNvPr id="3083" name="그림 12" descr="행복날개.bmp"/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368" b="36060"/>
            <a:stretch>
              <a:fillRect/>
            </a:stretch>
          </p:blipFill>
          <p:spPr bwMode="auto">
            <a:xfrm>
              <a:off x="4704" y="75647"/>
              <a:ext cx="373239" cy="6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9" name="Picture 9" descr="SK+eas+Comm+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386514"/>
            <a:ext cx="97692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49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05" r:id="rId1"/>
    <p:sldLayoutId id="2147517506" r:id="rId2"/>
    <p:sldLayoutId id="2147517508" r:id="rId3"/>
    <p:sldLayoutId id="214751750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77" y="571500"/>
            <a:ext cx="11693770" cy="39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2020-11-04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8416" y="6480176"/>
            <a:ext cx="81670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5D2DA8B-2F19-4DAF-8DAC-8D1ADD4F93C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17" r:id="rId1"/>
    <p:sldLayoutId id="2147517418" r:id="rId2"/>
    <p:sldLayoutId id="2147517419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969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0423FE9-D812-48E2-A417-FFD904077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20" r:id="rId1"/>
    <p:sldLayoutId id="2147517421" r:id="rId2"/>
    <p:sldLayoutId id="2147517422" r:id="rId3"/>
    <p:sldLayoutId id="2147517423" r:id="rId4"/>
    <p:sldLayoutId id="2147517424" r:id="rId5"/>
    <p:sldLayoutId id="2147517425" r:id="rId6"/>
    <p:sldLayoutId id="2147517426" r:id="rId7"/>
    <p:sldLayoutId id="2147517427" r:id="rId8"/>
    <p:sldLayoutId id="2147517428" r:id="rId9"/>
    <p:sldLayoutId id="2147517429" r:id="rId10"/>
    <p:sldLayoutId id="214751743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C53E091-0B3A-4EA8-A654-75289EDEFC1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458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26" r:id="rId1"/>
    <p:sldLayoutId id="2147517227" r:id="rId2"/>
    <p:sldLayoutId id="2147517228" r:id="rId3"/>
    <p:sldLayoutId id="2147517229" r:id="rId4"/>
    <p:sldLayoutId id="2147517230" r:id="rId5"/>
    <p:sldLayoutId id="2147517431" r:id="rId6"/>
    <p:sldLayoutId id="2147517231" r:id="rId7"/>
    <p:sldLayoutId id="2147517232" r:id="rId8"/>
    <p:sldLayoutId id="2147517233" r:id="rId9"/>
    <p:sldLayoutId id="2147517234" r:id="rId10"/>
    <p:sldLayoutId id="214751723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80ED922-EF46-4251-817F-15E4C43ACC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32" r:id="rId1"/>
    <p:sldLayoutId id="2147517433" r:id="rId2"/>
    <p:sldLayoutId id="2147517434" r:id="rId3"/>
    <p:sldLayoutId id="2147517435" r:id="rId4"/>
    <p:sldLayoutId id="2147517436" r:id="rId5"/>
    <p:sldLayoutId id="2147517437" r:id="rId6"/>
    <p:sldLayoutId id="2147517438" r:id="rId7"/>
    <p:sldLayoutId id="2147517439" r:id="rId8"/>
    <p:sldLayoutId id="2147517440" r:id="rId9"/>
    <p:sldLayoutId id="2147517441" r:id="rId10"/>
    <p:sldLayoutId id="214751744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92D9F953-C483-45CD-953E-CE62707595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663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36" r:id="rId1"/>
    <p:sldLayoutId id="2147517237" r:id="rId2"/>
    <p:sldLayoutId id="2147517238" r:id="rId3"/>
    <p:sldLayoutId id="2147517239" r:id="rId4"/>
    <p:sldLayoutId id="2147517240" r:id="rId5"/>
    <p:sldLayoutId id="2147517443" r:id="rId6"/>
    <p:sldLayoutId id="2147517241" r:id="rId7"/>
    <p:sldLayoutId id="2147517242" r:id="rId8"/>
    <p:sldLayoutId id="2147517243" r:id="rId9"/>
    <p:sldLayoutId id="2147517244" r:id="rId10"/>
    <p:sldLayoutId id="214751724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2F07659-F8C1-45AE-9F25-745953B4461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44" r:id="rId1"/>
    <p:sldLayoutId id="2147517445" r:id="rId2"/>
    <p:sldLayoutId id="2147517446" r:id="rId3"/>
    <p:sldLayoutId id="2147517447" r:id="rId4"/>
    <p:sldLayoutId id="2147517448" r:id="rId5"/>
    <p:sldLayoutId id="2147517449" r:id="rId6"/>
    <p:sldLayoutId id="2147517450" r:id="rId7"/>
    <p:sldLayoutId id="2147517451" r:id="rId8"/>
    <p:sldLayoutId id="2147517452" r:id="rId9"/>
    <p:sldLayoutId id="2147517453" r:id="rId10"/>
    <p:sldLayoutId id="2147517454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www.sktelesys.co.kr/index.asp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3616534" y="2637692"/>
            <a:ext cx="8575466" cy="4220308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33769" y="1588478"/>
            <a:ext cx="9955546" cy="102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0">
              <a:lnSpc>
                <a:spcPct val="130000"/>
              </a:lnSpc>
            </a:pPr>
            <a:r>
              <a:rPr kumimoji="0" lang="ko-KR" altLang="en-US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옵션상품가격관리</a:t>
            </a:r>
            <a:r>
              <a:rPr kumimoji="0" lang="ko-KR" altLang="en-US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운영사 화면설계</a:t>
            </a:r>
            <a:endParaRPr kumimoji="0" lang="en-US" altLang="ko-KR" sz="3939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67907" y="2532404"/>
            <a:ext cx="9481846" cy="11826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 sz="1723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3384790" y="4419045"/>
            <a:ext cx="2821602" cy="43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2092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2020. </a:t>
            </a:r>
            <a:r>
              <a:rPr kumimoji="0" lang="en-US" altLang="ko-KR" sz="2092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11</a:t>
            </a:r>
            <a:endParaRPr kumimoji="0" lang="en-US" altLang="ko-KR" sz="2092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19" descr="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2964" y="204774"/>
            <a:ext cx="1584081" cy="922064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64" y="5874981"/>
            <a:ext cx="1418492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옵션상품가격관리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옵션상품가격관리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옵션상품의 기본정보 및 상품공급사을 조회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옵션상품의 기본금액 및 추가금액 등 일괄 수정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옵션상품가격관리</a:t>
            </a:r>
            <a:endParaRPr lang="en-US" altLang="ko-KR" sz="9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상품조회 조건 참조</a:t>
            </a:r>
            <a:endParaRPr lang="en-US" altLang="ko-KR" sz="9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b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상품상세 팝업 호출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옵션수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상품기본정보에 연결된 옵션 개수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Default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 로우 개수는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[50,100,500,1000]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나열</a:t>
            </a:r>
            <a:endParaRPr lang="en-US" altLang="ko-KR" sz="9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선택상품 양식다운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상품을 일괄수정하기 위해 선택된 그리드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한해 일괄 수정 업로드 양식을 다운받음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다음페이지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양식 참조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옵션상품일괄수정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옵션상품일괄수정 업로드 화면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참조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3" y="686361"/>
            <a:ext cx="8113310" cy="74197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2866"/>
              </p:ext>
            </p:extLst>
          </p:nvPr>
        </p:nvGraphicFramePr>
        <p:xfrm>
          <a:off x="541745" y="2639416"/>
          <a:ext cx="7981768" cy="1749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341">
                  <a:extLst>
                    <a:ext uri="{9D8B030D-6E8A-4147-A177-3AD203B41FA5}">
                      <a16:colId xmlns:a16="http://schemas.microsoft.com/office/drawing/2014/main" val="385179708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327346603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430971021"/>
                    </a:ext>
                  </a:extLst>
                </a:gridCol>
                <a:gridCol w="315686">
                  <a:extLst>
                    <a:ext uri="{9D8B030D-6E8A-4147-A177-3AD203B41FA5}">
                      <a16:colId xmlns:a16="http://schemas.microsoft.com/office/drawing/2014/main" val="558868615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val="3713005626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57812621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94304729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1880009539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464388615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1871743571"/>
                    </a:ext>
                  </a:extLst>
                </a:gridCol>
                <a:gridCol w="478972">
                  <a:extLst>
                    <a:ext uri="{9D8B030D-6E8A-4147-A177-3AD203B41FA5}">
                      <a16:colId xmlns:a16="http://schemas.microsoft.com/office/drawing/2014/main" val="37112007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72749823"/>
                    </a:ext>
                  </a:extLst>
                </a:gridCol>
                <a:gridCol w="544284">
                  <a:extLst>
                    <a:ext uri="{9D8B030D-6E8A-4147-A177-3AD203B41FA5}">
                      <a16:colId xmlns:a16="http://schemas.microsoft.com/office/drawing/2014/main" val="2947682568"/>
                    </a:ext>
                  </a:extLst>
                </a:gridCol>
              </a:tblGrid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이익율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이익율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100254654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핫팩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140g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10.0%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51767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100254654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반사테이스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20.0%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123456542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덕트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분전반용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 W150*D100*L1500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3.4%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123212312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Yyyyyyy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Aasddddff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5.1%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1" y="2751448"/>
            <a:ext cx="133350" cy="13335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8" y="3106823"/>
            <a:ext cx="133350" cy="13335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8" y="3447333"/>
            <a:ext cx="133350" cy="13335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8" y="3784617"/>
            <a:ext cx="133350" cy="13335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8" y="4121901"/>
            <a:ext cx="133350" cy="133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20" y="1572951"/>
            <a:ext cx="8134817" cy="66132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73940" y="1514383"/>
            <a:ext cx="114251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옵션상품가격관리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78" y="1514383"/>
            <a:ext cx="164523" cy="190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132717" y="167733"/>
            <a:ext cx="707366" cy="1217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882" y="2076186"/>
            <a:ext cx="3158833" cy="1143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6358944" y="2383257"/>
            <a:ext cx="998097" cy="19226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선택상품 양식 다운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412197" y="2384306"/>
            <a:ext cx="1097907" cy="192269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dirty="0" smtClean="0">
                <a:solidFill>
                  <a:schemeClr val="bg1"/>
                </a:solidFill>
              </a:rPr>
              <a:t>옵션상품일괄수정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27" y="2063047"/>
            <a:ext cx="2385186" cy="13516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127" y="1933091"/>
            <a:ext cx="3180130" cy="98273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 bwMode="auto">
          <a:xfrm>
            <a:off x="432736" y="2511267"/>
            <a:ext cx="189781" cy="17412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3</a:t>
            </a:r>
            <a:endParaRPr kumimoji="1" lang="ko-KR" altLang="en-US" sz="10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314979" y="1419532"/>
            <a:ext cx="189781" cy="17412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0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302900" y="1799734"/>
            <a:ext cx="189781" cy="17412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b="0" dirty="0">
                <a:solidFill>
                  <a:schemeClr val="bg1"/>
                </a:solidFill>
              </a:rPr>
              <a:t>2</a:t>
            </a:r>
            <a:endParaRPr kumimoji="1" lang="ko-KR" altLang="en-US" sz="10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721" y="5990083"/>
            <a:ext cx="7924792" cy="16990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 bwMode="auto">
          <a:xfrm>
            <a:off x="6246801" y="2288284"/>
            <a:ext cx="189781" cy="17412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4</a:t>
            </a:r>
            <a:endParaRPr kumimoji="1" lang="ko-KR" altLang="en-US" sz="10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7357041" y="2287617"/>
            <a:ext cx="189781" cy="17412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5</a:t>
            </a:r>
            <a:endParaRPr kumimoji="1" lang="ko-KR" altLang="en-US" sz="10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4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옵션상품양식 다운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36182" y="631767"/>
            <a:ext cx="29759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옵션상품양식 다운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옵션상품마스터 및 가격정보를 일괄수정하기 위한 양식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 업로드 컬럼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[*]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표기가 되어 있는 컬럼은 수정 됨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단가 코드 금액 반영 값에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[N]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되어 있으고 단가코드가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규격 별 옵션가에는 수정 안함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96" y="756593"/>
            <a:ext cx="6786411" cy="15864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59" y="2701027"/>
            <a:ext cx="8045083" cy="11729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865" y="3975360"/>
            <a:ext cx="6423471" cy="113355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 bwMode="auto">
          <a:xfrm>
            <a:off x="378368" y="2878536"/>
            <a:ext cx="189781" cy="17412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0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910" y="3044871"/>
            <a:ext cx="2739422" cy="1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옵션상품 일괄수정 업로드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36182" y="631767"/>
            <a:ext cx="29759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옵션상품 일괄 수정 업로드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사용방법에 따라 양식을 수정하시고 엑셀업로드 하면 반영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발생 시 전체 롤백 되고 에러사유가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Alert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표기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업로드 처리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상품마스터 수정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 이력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상품공급사 수정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상품공급사 이력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단가코드 금액반영이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옵션가격 수정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가격변경 이력 등록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3" y="686361"/>
            <a:ext cx="8113310" cy="741973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86464"/>
              </p:ext>
            </p:extLst>
          </p:nvPr>
        </p:nvGraphicFramePr>
        <p:xfrm>
          <a:off x="541745" y="2639416"/>
          <a:ext cx="7981768" cy="1749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341">
                  <a:extLst>
                    <a:ext uri="{9D8B030D-6E8A-4147-A177-3AD203B41FA5}">
                      <a16:colId xmlns:a16="http://schemas.microsoft.com/office/drawing/2014/main" val="385179708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327346603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430971021"/>
                    </a:ext>
                  </a:extLst>
                </a:gridCol>
                <a:gridCol w="315686">
                  <a:extLst>
                    <a:ext uri="{9D8B030D-6E8A-4147-A177-3AD203B41FA5}">
                      <a16:colId xmlns:a16="http://schemas.microsoft.com/office/drawing/2014/main" val="558868615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val="3713005626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57812621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94304729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1880009539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3464388615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1871743571"/>
                    </a:ext>
                  </a:extLst>
                </a:gridCol>
                <a:gridCol w="478972">
                  <a:extLst>
                    <a:ext uri="{9D8B030D-6E8A-4147-A177-3AD203B41FA5}">
                      <a16:colId xmlns:a16="http://schemas.microsoft.com/office/drawing/2014/main" val="37112007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72749823"/>
                    </a:ext>
                  </a:extLst>
                </a:gridCol>
                <a:gridCol w="544284">
                  <a:extLst>
                    <a:ext uri="{9D8B030D-6E8A-4147-A177-3AD203B41FA5}">
                      <a16:colId xmlns:a16="http://schemas.microsoft.com/office/drawing/2014/main" val="2947682568"/>
                    </a:ext>
                  </a:extLst>
                </a:gridCol>
              </a:tblGrid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이익율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이익율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100254654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핫팩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140g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10.0%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51767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100254654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반사테이스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20.0%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123456542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덕트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분전반용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 W150*D100*L1500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3.4%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123212312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Yyyyyyy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Aasddddff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5.1%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8" y="3447333"/>
            <a:ext cx="133350" cy="13335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8" y="3784617"/>
            <a:ext cx="133350" cy="13335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8" y="4121901"/>
            <a:ext cx="133350" cy="13335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20" y="1572951"/>
            <a:ext cx="8134817" cy="6613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73940" y="1514383"/>
            <a:ext cx="114251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옵션상품가격관리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882" y="2076186"/>
            <a:ext cx="3158833" cy="114387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6358944" y="2383257"/>
            <a:ext cx="998097" cy="19226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선택상품 양식 다운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7412197" y="2384306"/>
            <a:ext cx="1097907" cy="192269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dirty="0" smtClean="0">
                <a:solidFill>
                  <a:schemeClr val="bg1"/>
                </a:solidFill>
              </a:rPr>
              <a:t>옵션상품일괄수정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27" y="2063047"/>
            <a:ext cx="2385186" cy="1351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2127" y="1933091"/>
            <a:ext cx="3180130" cy="9827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721" y="5990083"/>
            <a:ext cx="7924792" cy="16990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340147" y="631767"/>
            <a:ext cx="8363906" cy="5682769"/>
          </a:xfrm>
          <a:prstGeom prst="rect">
            <a:avLst/>
          </a:prstGeom>
          <a:solidFill>
            <a:schemeClr val="bg1">
              <a:lumMod val="95000"/>
              <a:alpha val="5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1042" y="2618132"/>
            <a:ext cx="5699256" cy="3140888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 bwMode="auto">
          <a:xfrm>
            <a:off x="1637989" y="3729485"/>
            <a:ext cx="4107940" cy="3396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b="0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0" dirty="0" smtClean="0">
                <a:solidFill>
                  <a:srgbClr val="FF0000"/>
                </a:solidFill>
              </a:rPr>
              <a:t>컬럼에 </a:t>
            </a:r>
            <a:r>
              <a:rPr lang="en-US" altLang="ko-KR" sz="800" b="0" dirty="0" smtClean="0">
                <a:solidFill>
                  <a:srgbClr val="FF0000"/>
                </a:solidFill>
              </a:rPr>
              <a:t>*</a:t>
            </a:r>
            <a:r>
              <a:rPr lang="ko-KR" altLang="en-US" sz="800" b="0" dirty="0" smtClean="0">
                <a:solidFill>
                  <a:srgbClr val="FF0000"/>
                </a:solidFill>
              </a:rPr>
              <a:t>로 표기된 값은 필수 입니다</a:t>
            </a:r>
            <a:r>
              <a:rPr lang="en-US" altLang="ko-KR" sz="800" b="0" dirty="0" smtClean="0">
                <a:solidFill>
                  <a:srgbClr val="FF0000"/>
                </a:solidFill>
              </a:rPr>
              <a:t>.)</a:t>
            </a:r>
            <a:br>
              <a:rPr lang="en-US" altLang="ko-KR" sz="800" b="0" dirty="0" smtClean="0">
                <a:solidFill>
                  <a:srgbClr val="FF0000"/>
                </a:solidFill>
              </a:rPr>
            </a:br>
            <a:r>
              <a:rPr lang="en-US" altLang="ko-KR" sz="800" b="0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0" dirty="0" smtClean="0">
                <a:solidFill>
                  <a:srgbClr val="FF0000"/>
                </a:solidFill>
              </a:rPr>
              <a:t>공급사상태와 단가코드금액반영 컬럼은 반드시 확인하여 입력해 주십시오</a:t>
            </a:r>
            <a:r>
              <a:rPr lang="en-US" altLang="ko-KR" sz="800" b="0" dirty="0" smtClean="0">
                <a:solidFill>
                  <a:srgbClr val="FF0000"/>
                </a:solidFill>
              </a:rPr>
              <a:t>!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637989" y="4245184"/>
            <a:ext cx="4107940" cy="1707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b="0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0" dirty="0" smtClean="0">
                <a:solidFill>
                  <a:srgbClr val="FF0000"/>
                </a:solidFill>
              </a:rPr>
              <a:t>실제 적용 데이터는 </a:t>
            </a:r>
            <a:r>
              <a:rPr lang="en-US" altLang="ko-KR" sz="800" b="0" dirty="0" smtClean="0">
                <a:solidFill>
                  <a:srgbClr val="FF0000"/>
                </a:solidFill>
              </a:rPr>
              <a:t>3</a:t>
            </a:r>
            <a:r>
              <a:rPr lang="ko-KR" altLang="en-US" sz="800" b="0" dirty="0" smtClean="0">
                <a:solidFill>
                  <a:srgbClr val="FF0000"/>
                </a:solidFill>
              </a:rPr>
              <a:t>횡부터 입니다</a:t>
            </a:r>
            <a:r>
              <a:rPr lang="en-US" altLang="ko-KR" sz="800" b="0" dirty="0" smtClean="0">
                <a:solidFill>
                  <a:srgbClr val="FF0000"/>
                </a:solidFill>
              </a:rPr>
              <a:t>.)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736873" y="2765489"/>
            <a:ext cx="2036552" cy="254485"/>
          </a:xfrm>
          <a:prstGeom prst="rect">
            <a:avLst/>
          </a:prstGeom>
          <a:solidFill>
            <a:srgbClr val="0093C6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900" smtClean="0">
                <a:solidFill>
                  <a:schemeClr val="bg1"/>
                </a:solidFill>
              </a:rPr>
              <a:t>옵션상품 일괄수정 업로드</a:t>
            </a:r>
            <a:endParaRPr kumimoji="1" lang="ko-KR" altLang="en-US" sz="90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98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3.xml><?xml version="1.0" encoding="utf-8"?>
<a:theme xmlns:a="http://schemas.openxmlformats.org/drawingml/2006/main" name="2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5.xml><?xml version="1.0" encoding="utf-8"?>
<a:theme xmlns:a="http://schemas.openxmlformats.org/drawingml/2006/main" name="2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300"/>
          </a:spcBef>
          <a:buFont typeface="Arial" pitchFamily="34" charset="0"/>
          <a:buChar char="•"/>
          <a:defRPr sz="11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6.xml><?xml version="1.0" encoding="utf-8"?>
<a:theme xmlns:a="http://schemas.openxmlformats.org/drawingml/2006/main" name="2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7.xml><?xml version="1.0" encoding="utf-8"?>
<a:theme xmlns:a="http://schemas.openxmlformats.org/drawingml/2006/main" name="1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>
          <a:solidFill>
            <a:schemeClr val="tx1">
              <a:lumMod val="75000"/>
              <a:lumOff val="25000"/>
            </a:schemeClr>
          </a:solidFill>
          <a:prstDash val="solid"/>
          <a:headEnd type="oval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lIns="36000" tIns="0" rIns="36000" bIns="0">
        <a:spAutoFit/>
      </a:bodyPr>
      <a:lstStyle>
        <a:defPPr marL="180975" indent="-180975">
          <a:lnSpc>
            <a:spcPct val="120000"/>
          </a:lnSpc>
          <a:spcAft>
            <a:spcPts val="300"/>
          </a:spcAft>
          <a:buFont typeface="Wingdings" pitchFamily="2" charset="2"/>
          <a:buChar char="§"/>
          <a:defRPr sz="1050" b="1" dirty="0" smtClean="0">
            <a:latin typeface="Times New Roman" pitchFamily="18" charset="0"/>
            <a:ea typeface="맑은 고딕" pitchFamily="50" charset="-127"/>
            <a:cs typeface="Times New Roman" pitchFamily="18" charset="0"/>
          </a:defRPr>
        </a:defPPr>
      </a:lstStyle>
    </a:txDef>
  </a:objectDefaults>
  <a:extraClrSchemeLst/>
</a:theme>
</file>

<file path=ppt/theme/theme28.xml><?xml version="1.0" encoding="utf-8"?>
<a:theme xmlns:a="http://schemas.openxmlformats.org/drawingml/2006/main" name="26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_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5.xml><?xml version="1.0" encoding="utf-8"?>
<a:theme xmlns:a="http://schemas.openxmlformats.org/drawingml/2006/main" name="4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110698</TotalTime>
  <Words>421</Words>
  <Application>Microsoft Office PowerPoint</Application>
  <PresentationFormat>와이드스크린</PresentationFormat>
  <Paragraphs>164</Paragraphs>
  <Slides>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0" baseType="lpstr">
      <vt:lpstr>HY견고딕</vt:lpstr>
      <vt:lpstr>HY울릉도M</vt:lpstr>
      <vt:lpstr>굴림</vt:lpstr>
      <vt:lpstr>굴림체</vt:lpstr>
      <vt:lpstr>맑은 고딕</vt:lpstr>
      <vt:lpstr>휴먼둥근헤드라인</vt:lpstr>
      <vt:lpstr>휴먼엑스포</vt:lpstr>
      <vt:lpstr>Arial</vt:lpstr>
      <vt:lpstr>Arial Black</vt:lpstr>
      <vt:lpstr>Cambria</vt:lpstr>
      <vt:lpstr>Tahoma</vt:lpstr>
      <vt:lpstr>Times New Roman</vt:lpstr>
      <vt:lpstr>Trebuchet MS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9_디자인 사용자 지정</vt:lpstr>
      <vt:lpstr>10_디자인 사용자 지정</vt:lpstr>
      <vt:lpstr>11_디자인 사용자 지정</vt:lpstr>
      <vt:lpstr>12_디자인 사용자 지정</vt:lpstr>
      <vt:lpstr>13_디자인 사용자 지정</vt:lpstr>
      <vt:lpstr>14_디자인 사용자 지정</vt:lpstr>
      <vt:lpstr>15_디자인 사용자 지정</vt:lpstr>
      <vt:lpstr>16_디자인 사용자 지정</vt:lpstr>
      <vt:lpstr>17_디자인 사용자 지정</vt:lpstr>
      <vt:lpstr>18_디자인 사용자 지정</vt:lpstr>
      <vt:lpstr>19_디자인 사용자 지정</vt:lpstr>
      <vt:lpstr>20_디자인 사용자 지정</vt:lpstr>
      <vt:lpstr>21_디자인 사용자 지정</vt:lpstr>
      <vt:lpstr>22_디자인 사용자 지정</vt:lpstr>
      <vt:lpstr>23_디자인 사용자 지정</vt:lpstr>
      <vt:lpstr>24_디자인 사용자 지정</vt:lpstr>
      <vt:lpstr>25_디자인 사용자 지정</vt:lpstr>
      <vt:lpstr>1_기획본부</vt:lpstr>
      <vt:lpstr>26_디자인 사용자 지정</vt:lpstr>
      <vt:lpstr>비즈니스</vt:lpstr>
      <vt:lpstr>1_비즈니스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jameskang</cp:lastModifiedBy>
  <cp:revision>7384</cp:revision>
  <cp:lastPrinted>2018-12-27T10:04:29Z</cp:lastPrinted>
  <dcterms:created xsi:type="dcterms:W3CDTF">2004-02-17T06:52:18Z</dcterms:created>
  <dcterms:modified xsi:type="dcterms:W3CDTF">2020-11-04T08:45:22Z</dcterms:modified>
</cp:coreProperties>
</file>