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56" r:id="rId2"/>
  </p:sldMasterIdLst>
  <p:notesMasterIdLst>
    <p:notesMasterId r:id="rId13"/>
  </p:notesMasterIdLst>
  <p:sldIdLst>
    <p:sldId id="256" r:id="rId3"/>
    <p:sldId id="257" r:id="rId4"/>
    <p:sldId id="258" r:id="rId5"/>
    <p:sldId id="264" r:id="rId6"/>
    <p:sldId id="259" r:id="rId7"/>
    <p:sldId id="263" r:id="rId8"/>
    <p:sldId id="260" r:id="rId9"/>
    <p:sldId id="265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4" autoAdjust="0"/>
    <p:restoredTop sz="95320" autoAdjust="0"/>
  </p:normalViewPr>
  <p:slideViewPr>
    <p:cSldViewPr snapToGrid="0">
      <p:cViewPr>
        <p:scale>
          <a:sx n="100" d="100"/>
          <a:sy n="100" d="100"/>
        </p:scale>
        <p:origin x="82" y="-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6EB4-4DF7-4A3B-B690-A1A02D4E6D4F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EABEE-32F7-48CB-A425-0730C40EA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2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EABEE-32F7-48CB-A425-0730C40EA7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17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7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524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614B65-6838-4049-B042-E77DBB2AFB2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4978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82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614B65-6838-4049-B042-E77DBB2AFB2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43274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329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354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923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64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614B65-6838-4049-B042-E77DBB2AFB2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195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595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614B65-6838-4049-B042-E77DBB2AFB2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852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846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95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0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2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3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41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2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4B65-6838-4049-B042-E77DBB2AFB2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24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C614B65-6838-4049-B042-E77DBB2AFB2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C614B65-6838-4049-B042-E77DBB2AFB26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2E2B120-9AF2-4E03-8818-C1F633A748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356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Apache web-was</a:t>
            </a:r>
            <a:br>
              <a:rPr lang="en-US" altLang="ko-KR" dirty="0" smtClean="0"/>
            </a:br>
            <a:r>
              <a:rPr lang="ko-KR" altLang="en-US" dirty="0" smtClean="0"/>
              <a:t>연동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974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아파치 설치 </a:t>
            </a:r>
            <a:r>
              <a:rPr lang="en-US" altLang="ko-KR" dirty="0"/>
              <a:t>- 6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3426958"/>
            <a:ext cx="998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 프로그램으로 서비스 관리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6804"/>
            <a:ext cx="2828925" cy="1504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646804"/>
            <a:ext cx="50101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아파치 설치 </a:t>
            </a:r>
            <a:r>
              <a:rPr lang="en-US" altLang="ko-KR" dirty="0" smtClean="0"/>
              <a:t>- 1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960605"/>
            <a:ext cx="97577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 : https://www.apachelounge.com/download/VC15/</a:t>
            </a: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버젼까지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나왔지만 안정성을 위해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설치함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압축 풀기 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경로에 옮기면 됨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D:\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Apache24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설정하고 문서 작성함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66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아파치 설치 </a:t>
            </a:r>
            <a:r>
              <a:rPr lang="en-US" altLang="ko-KR" dirty="0" smtClean="0"/>
              <a:t>– 2 - 1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636758"/>
            <a:ext cx="998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환경변수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path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bin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폴더까지 경로를 등록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7257777" cy="405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0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아파치 설치 </a:t>
            </a:r>
            <a:r>
              <a:rPr lang="en-US" altLang="ko-KR" dirty="0" smtClean="0"/>
              <a:t>– 2 - 2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554615"/>
            <a:ext cx="9982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 : https://www.apachelounge.com/download/VC15/</a:t>
            </a: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:\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Apache24\modules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mod_jk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추가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35616"/>
            <a:ext cx="5095875" cy="1266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517807"/>
            <a:ext cx="48006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2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아파치 설치 </a:t>
            </a:r>
            <a:r>
              <a:rPr lang="en-US" altLang="ko-KR" dirty="0" smtClean="0"/>
              <a:t>– 3 - 1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598158"/>
            <a:ext cx="998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D:\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Apache24\conf\httpd.conf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설정 처리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경로를 설정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설정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3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사용할 모듈 주석 해제 처리 및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mod_jk.so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자세한 모듈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주석해제는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실서버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참고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3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3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3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3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3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3"/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웹서버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정적 자원 경로 설정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3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3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44489"/>
            <a:ext cx="3267075" cy="828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678162"/>
            <a:ext cx="2447925" cy="485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525" y="3773412"/>
            <a:ext cx="3200400" cy="390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640490"/>
            <a:ext cx="4362450" cy="647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5741624"/>
            <a:ext cx="37623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7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아파치 설치 </a:t>
            </a:r>
            <a:r>
              <a:rPr lang="en-US" altLang="ko-KR" dirty="0" smtClean="0"/>
              <a:t>– 3 - 2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598158"/>
            <a:ext cx="998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D:\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Apache24\conf\httpd.conf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설정 처리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Was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연결하는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mod_jk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추가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3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3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3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3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3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3"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10479"/>
            <a:ext cx="4876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7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아파치 설치 </a:t>
            </a:r>
            <a:r>
              <a:rPr lang="en-US" altLang="ko-KR" dirty="0" smtClean="0"/>
              <a:t>– 4 - 1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294844"/>
            <a:ext cx="998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Httpd.conf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설정한 경로에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Mod_jk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사용할 설정파일 생성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workers.properties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                                                                                                                 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실서버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ajp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포트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2578474" cy="742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95008"/>
            <a:ext cx="7010400" cy="3867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775" y="2895008"/>
            <a:ext cx="1238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아파치 설치 </a:t>
            </a:r>
            <a:r>
              <a:rPr lang="en-US" altLang="ko-KR" dirty="0" smtClean="0"/>
              <a:t>– 4 - 2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428750"/>
            <a:ext cx="9982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workers.properties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주석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제외 처리할 경로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1915"/>
            <a:ext cx="5529943" cy="361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5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아파치 설치 </a:t>
            </a:r>
            <a:r>
              <a:rPr lang="en-US" altLang="ko-KR" dirty="0"/>
              <a:t>- 5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428750"/>
            <a:ext cx="9982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Apache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등록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Bin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경로로 이동하여 서비스 등록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httpd.exe -k install -n "Apache2.4_wms" -f "D:\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Apache24\conf\httpd_wms.conf“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httpd.exe -k install -n "Apache2.4_b24" -f "D:\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Apache24\conf\httpd_b24.conf“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httpd.exe -k install -n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Apache2.4_okplaza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-f "D:\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Apache24\conf\httpd_okplaza.conf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  <a:p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httpd.exe -k install -n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Apache2.4_oksafety"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“C:\Apache24\conf\httpd_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oksafety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.conf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96028"/>
            <a:ext cx="70866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2237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5979</TotalTime>
  <Words>252</Words>
  <Application>Microsoft Office PowerPoint</Application>
  <PresentationFormat>와이드스크린</PresentationFormat>
  <Paragraphs>127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돋움</vt:lpstr>
      <vt:lpstr>맑은 고딕</vt:lpstr>
      <vt:lpstr>Calibri</vt:lpstr>
      <vt:lpstr>Calibri Light</vt:lpstr>
      <vt:lpstr>Franklin Gothic Book</vt:lpstr>
      <vt:lpstr>Wingdings 2</vt:lpstr>
      <vt:lpstr>HDOfficeLightV0</vt:lpstr>
      <vt:lpstr>Crop</vt:lpstr>
      <vt:lpstr>Apache web-was 연동 정리</vt:lpstr>
      <vt:lpstr>아파치 설치 - 1</vt:lpstr>
      <vt:lpstr>아파치 설치 – 2 - 1</vt:lpstr>
      <vt:lpstr>아파치 설치 – 2 - 2</vt:lpstr>
      <vt:lpstr>아파치 설치 – 3 - 1</vt:lpstr>
      <vt:lpstr>아파치 설치 – 3 - 2</vt:lpstr>
      <vt:lpstr>아파치 설치 – 4 - 1</vt:lpstr>
      <vt:lpstr>아파치 설치 – 4 - 2</vt:lpstr>
      <vt:lpstr>아파치 설치 - 5</vt:lpstr>
      <vt:lpstr>아파치 설치 - 6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bitcube</cp:lastModifiedBy>
  <cp:revision>97</cp:revision>
  <dcterms:created xsi:type="dcterms:W3CDTF">2018-03-08T04:25:25Z</dcterms:created>
  <dcterms:modified xsi:type="dcterms:W3CDTF">2023-01-30T07:03:13Z</dcterms:modified>
</cp:coreProperties>
</file>