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7" r:id="rId9"/>
    <p:sldId id="261" r:id="rId10"/>
    <p:sldId id="263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0456-1647-4F4B-9FB2-C5B84931B5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C8F3FE-D306-43A6-97E4-3ECD1A0BA2A6}">
      <dgm:prSet phldrT="[텍스트]"/>
      <dgm:spPr/>
      <dgm:t>
        <a:bodyPr/>
        <a:lstStyle/>
        <a:p>
          <a:pPr latinLnBrk="1"/>
          <a:r>
            <a:rPr lang="en-US" altLang="ko-KR" dirty="0" smtClean="0"/>
            <a:t>SVN</a:t>
          </a:r>
          <a:r>
            <a:rPr lang="ko-KR" altLang="en-US" dirty="0" smtClean="0"/>
            <a:t>이란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FBC3B66F-66CC-4CBF-99ED-DD271DDD7860}" type="parTrans" cxnId="{4B6E0ACA-5276-4E0C-AA3E-EEDEB708489C}">
      <dgm:prSet/>
      <dgm:spPr/>
      <dgm:t>
        <a:bodyPr/>
        <a:lstStyle/>
        <a:p>
          <a:pPr latinLnBrk="1"/>
          <a:endParaRPr lang="ko-KR" altLang="en-US"/>
        </a:p>
      </dgm:t>
    </dgm:pt>
    <dgm:pt modelId="{AF46344D-5750-49D8-B492-91680CA780F7}" type="sibTrans" cxnId="{4B6E0ACA-5276-4E0C-AA3E-EEDEB708489C}">
      <dgm:prSet/>
      <dgm:spPr/>
      <dgm:t>
        <a:bodyPr/>
        <a:lstStyle/>
        <a:p>
          <a:pPr latinLnBrk="1"/>
          <a:endParaRPr lang="ko-KR" altLang="en-US"/>
        </a:p>
      </dgm:t>
    </dgm:pt>
    <dgm:pt modelId="{A9558CA8-0052-4C7A-85C2-3E021BD9B599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SVN </a:t>
          </a:r>
          <a:r>
            <a:rPr lang="ko-KR" altLang="en-US" dirty="0" smtClean="0">
              <a:solidFill>
                <a:schemeClr val="bg1"/>
              </a:solidFill>
            </a:rPr>
            <a:t>관련 용어 안내</a:t>
          </a:r>
          <a:endParaRPr lang="ko-KR" altLang="en-US" dirty="0"/>
        </a:p>
      </dgm:t>
    </dgm:pt>
    <dgm:pt modelId="{0506BF9C-CD97-441F-A725-D5CE1E258579}" type="parTrans" cxnId="{A5412BDA-9212-4293-9651-BE7C6F26209A}">
      <dgm:prSet/>
      <dgm:spPr/>
      <dgm:t>
        <a:bodyPr/>
        <a:lstStyle/>
        <a:p>
          <a:pPr latinLnBrk="1"/>
          <a:endParaRPr lang="ko-KR" altLang="en-US"/>
        </a:p>
      </dgm:t>
    </dgm:pt>
    <dgm:pt modelId="{32B90554-243A-44E0-874F-D0DC00606B3D}" type="sibTrans" cxnId="{A5412BDA-9212-4293-9651-BE7C6F26209A}">
      <dgm:prSet/>
      <dgm:spPr/>
      <dgm:t>
        <a:bodyPr/>
        <a:lstStyle/>
        <a:p>
          <a:pPr latinLnBrk="1"/>
          <a:endParaRPr lang="ko-KR" altLang="en-US"/>
        </a:p>
      </dgm:t>
    </dgm:pt>
    <dgm:pt modelId="{0C93DC38-83ED-4210-9213-3E057C9A71CD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chemeClr val="bg1"/>
              </a:solidFill>
            </a:rPr>
            <a:t>Subclipse</a:t>
          </a:r>
          <a:r>
            <a:rPr lang="en-US" altLang="ko-KR" dirty="0" smtClean="0">
              <a:solidFill>
                <a:schemeClr val="bg1"/>
              </a:solidFill>
            </a:rPr>
            <a:t> </a:t>
          </a:r>
          <a:r>
            <a:rPr lang="ko-KR" altLang="en-US" dirty="0" smtClean="0">
              <a:solidFill>
                <a:schemeClr val="bg1"/>
              </a:solidFill>
            </a:rPr>
            <a:t>설치</a:t>
          </a:r>
          <a:endParaRPr lang="ko-KR" altLang="en-US" dirty="0"/>
        </a:p>
      </dgm:t>
    </dgm:pt>
    <dgm:pt modelId="{C36EE213-6803-4CE3-96CC-226AD8C3EBF3}" type="parTrans" cxnId="{2F235B9E-BE3E-44D0-A053-8B8557035A7E}">
      <dgm:prSet/>
      <dgm:spPr/>
      <dgm:t>
        <a:bodyPr/>
        <a:lstStyle/>
        <a:p>
          <a:pPr latinLnBrk="1"/>
          <a:endParaRPr lang="ko-KR" altLang="en-US"/>
        </a:p>
      </dgm:t>
    </dgm:pt>
    <dgm:pt modelId="{0C499BAA-733C-4EBF-91DA-42F4166901A8}" type="sibTrans" cxnId="{2F235B9E-BE3E-44D0-A053-8B8557035A7E}">
      <dgm:prSet/>
      <dgm:spPr/>
      <dgm:t>
        <a:bodyPr/>
        <a:lstStyle/>
        <a:p>
          <a:pPr latinLnBrk="1"/>
          <a:endParaRPr lang="ko-KR" altLang="en-US"/>
        </a:p>
      </dgm:t>
    </dgm:pt>
    <dgm:pt modelId="{6B194D81-ED10-4A4B-8897-36B7BBAB00E9}">
      <dgm:prSet phldrT="[텍스트]"/>
      <dgm:spPr/>
      <dgm:t>
        <a:bodyPr/>
        <a:lstStyle/>
        <a:p>
          <a:pPr latinLnBrk="1"/>
          <a:r>
            <a:rPr lang="en-US" altLang="ko-KR" dirty="0" smtClean="0"/>
            <a:t>SVN</a:t>
          </a:r>
          <a:r>
            <a:rPr lang="ko-KR" altLang="en-US" dirty="0" smtClean="0"/>
            <a:t>에 대한 간략한 설명 및 안내</a:t>
          </a:r>
          <a:endParaRPr lang="ko-KR" altLang="en-US" dirty="0"/>
        </a:p>
      </dgm:t>
    </dgm:pt>
    <dgm:pt modelId="{490A1A58-72AD-42FD-BEB0-5820B2F53657}" type="parTrans" cxnId="{AD0E9ABB-57D7-4DB7-ACFC-06F53061F04E}">
      <dgm:prSet/>
      <dgm:spPr/>
      <dgm:t>
        <a:bodyPr/>
        <a:lstStyle/>
        <a:p>
          <a:pPr latinLnBrk="1"/>
          <a:endParaRPr lang="ko-KR" altLang="en-US"/>
        </a:p>
      </dgm:t>
    </dgm:pt>
    <dgm:pt modelId="{864452E1-5F61-4B6C-A358-0E9858E7437B}" type="sibTrans" cxnId="{AD0E9ABB-57D7-4DB7-ACFC-06F53061F04E}">
      <dgm:prSet/>
      <dgm:spPr/>
      <dgm:t>
        <a:bodyPr/>
        <a:lstStyle/>
        <a:p>
          <a:pPr latinLnBrk="1"/>
          <a:endParaRPr lang="ko-KR" altLang="en-US"/>
        </a:p>
      </dgm:t>
    </dgm:pt>
    <dgm:pt modelId="{42B913A0-8152-4A4E-A980-2E59D5521F46}">
      <dgm:prSet phldrT="[텍스트]"/>
      <dgm:spPr/>
      <dgm:t>
        <a:bodyPr/>
        <a:lstStyle/>
        <a:p>
          <a:pPr latinLnBrk="1"/>
          <a:r>
            <a:rPr lang="en-US" altLang="ko-KR" dirty="0" smtClean="0"/>
            <a:t>SVN </a:t>
          </a:r>
          <a:r>
            <a:rPr lang="ko-KR" altLang="en-US" dirty="0" smtClean="0"/>
            <a:t>사용시 사용하는 용어에 대한 설명</a:t>
          </a:r>
          <a:endParaRPr lang="ko-KR" altLang="en-US" dirty="0"/>
        </a:p>
      </dgm:t>
    </dgm:pt>
    <dgm:pt modelId="{1DC4DE1C-95B5-452B-AC38-29724CFE03CA}" type="parTrans" cxnId="{550F2752-6B24-4BCE-8EFB-30D1C1D33F7C}">
      <dgm:prSet/>
      <dgm:spPr/>
      <dgm:t>
        <a:bodyPr/>
        <a:lstStyle/>
        <a:p>
          <a:pPr latinLnBrk="1"/>
          <a:endParaRPr lang="ko-KR" altLang="en-US"/>
        </a:p>
      </dgm:t>
    </dgm:pt>
    <dgm:pt modelId="{B70F9C1E-44C5-4D2F-9166-1A00E86FE03C}" type="sibTrans" cxnId="{550F2752-6B24-4BCE-8EFB-30D1C1D33F7C}">
      <dgm:prSet/>
      <dgm:spPr/>
      <dgm:t>
        <a:bodyPr/>
        <a:lstStyle/>
        <a:p>
          <a:pPr latinLnBrk="1"/>
          <a:endParaRPr lang="ko-KR" altLang="en-US"/>
        </a:p>
      </dgm:t>
    </dgm:pt>
    <dgm:pt modelId="{92881F58-8EDD-49B7-ADE2-C72EF91CB37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비트큐브에서</a:t>
          </a:r>
          <a:r>
            <a:rPr lang="ko-KR" altLang="en-US" dirty="0" smtClean="0"/>
            <a:t> 사용하는 </a:t>
          </a:r>
          <a:r>
            <a:rPr lang="en-US" altLang="ko-KR" dirty="0" err="1" smtClean="0"/>
            <a:t>Subclipse</a:t>
          </a:r>
          <a:r>
            <a:rPr lang="en-US" altLang="ko-KR" dirty="0" smtClean="0"/>
            <a:t> </a:t>
          </a:r>
          <a:r>
            <a:rPr lang="ko-KR" altLang="en-US" dirty="0" smtClean="0"/>
            <a:t>설치 안내</a:t>
          </a:r>
          <a:endParaRPr lang="ko-KR" altLang="en-US" dirty="0"/>
        </a:p>
      </dgm:t>
    </dgm:pt>
    <dgm:pt modelId="{45924184-C4BB-497A-981B-F26D75765F91}" type="parTrans" cxnId="{FF568711-DC3D-46FB-B626-93316ABD19BB}">
      <dgm:prSet/>
      <dgm:spPr/>
      <dgm:t>
        <a:bodyPr/>
        <a:lstStyle/>
        <a:p>
          <a:pPr latinLnBrk="1"/>
          <a:endParaRPr lang="ko-KR" altLang="en-US"/>
        </a:p>
      </dgm:t>
    </dgm:pt>
    <dgm:pt modelId="{CBC917BA-2265-4D89-A6FE-CD43D6F5F7CB}" type="sibTrans" cxnId="{FF568711-DC3D-46FB-B626-93316ABD19BB}">
      <dgm:prSet/>
      <dgm:spPr/>
      <dgm:t>
        <a:bodyPr/>
        <a:lstStyle/>
        <a:p>
          <a:pPr latinLnBrk="1"/>
          <a:endParaRPr lang="ko-KR" altLang="en-US"/>
        </a:p>
      </dgm:t>
    </dgm:pt>
    <dgm:pt modelId="{E48ADD4C-A454-4984-BB71-BFCA83D31BA4}" type="pres">
      <dgm:prSet presAssocID="{5A9D0456-1647-4F4B-9FB2-C5B84931B536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412809A-8129-4664-BA46-D0D7AE7B3F73}" type="pres">
      <dgm:prSet presAssocID="{7CC8F3FE-D306-43A6-97E4-3ECD1A0BA2A6}" presName="parentLin" presStyleCnt="0"/>
      <dgm:spPr/>
    </dgm:pt>
    <dgm:pt modelId="{210FFA48-F11D-43E4-847C-2B58F9E73D4E}" type="pres">
      <dgm:prSet presAssocID="{7CC8F3FE-D306-43A6-97E4-3ECD1A0BA2A6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63B12F6-3148-402B-B67E-A9DCA820E074}" type="pres">
      <dgm:prSet presAssocID="{7CC8F3FE-D306-43A6-97E4-3ECD1A0BA2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BAE8D8-1BD7-4C47-A703-36C4AF31A887}" type="pres">
      <dgm:prSet presAssocID="{7CC8F3FE-D306-43A6-97E4-3ECD1A0BA2A6}" presName="negativeSpace" presStyleCnt="0"/>
      <dgm:spPr/>
    </dgm:pt>
    <dgm:pt modelId="{06D84FA0-6897-4FC8-8EF5-B671AC768520}" type="pres">
      <dgm:prSet presAssocID="{7CC8F3FE-D306-43A6-97E4-3ECD1A0BA2A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78DD44-BD3E-49DB-9508-7EDF6EC81FCB}" type="pres">
      <dgm:prSet presAssocID="{AF46344D-5750-49D8-B492-91680CA780F7}" presName="spaceBetweenRectangles" presStyleCnt="0"/>
      <dgm:spPr/>
    </dgm:pt>
    <dgm:pt modelId="{FD444372-94CB-4723-8205-A2186E4360C5}" type="pres">
      <dgm:prSet presAssocID="{A9558CA8-0052-4C7A-85C2-3E021BD9B599}" presName="parentLin" presStyleCnt="0"/>
      <dgm:spPr/>
    </dgm:pt>
    <dgm:pt modelId="{16D8FC69-FB2F-4562-A886-697F909798D6}" type="pres">
      <dgm:prSet presAssocID="{A9558CA8-0052-4C7A-85C2-3E021BD9B599}" presName="parentLeftMargin" presStyleLbl="node1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EC79C4CC-F0E7-4CC2-8976-3651DD33342D}" type="pres">
      <dgm:prSet presAssocID="{A9558CA8-0052-4C7A-85C2-3E021BD9B5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C7B1F3-9658-4D5E-B90D-434A5E1ACBD6}" type="pres">
      <dgm:prSet presAssocID="{A9558CA8-0052-4C7A-85C2-3E021BD9B599}" presName="negativeSpace" presStyleCnt="0"/>
      <dgm:spPr/>
    </dgm:pt>
    <dgm:pt modelId="{F4FDF5CA-3618-496D-A022-C9994A0BBECF}" type="pres">
      <dgm:prSet presAssocID="{A9558CA8-0052-4C7A-85C2-3E021BD9B59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6607F7-1E1C-43D1-BCA3-07AE8D3CA9A9}" type="pres">
      <dgm:prSet presAssocID="{32B90554-243A-44E0-874F-D0DC00606B3D}" presName="spaceBetweenRectangles" presStyleCnt="0"/>
      <dgm:spPr/>
    </dgm:pt>
    <dgm:pt modelId="{FEEFD6A9-A2BF-45C8-9110-94385DD5D1C9}" type="pres">
      <dgm:prSet presAssocID="{0C93DC38-83ED-4210-9213-3E057C9A71CD}" presName="parentLin" presStyleCnt="0"/>
      <dgm:spPr/>
    </dgm:pt>
    <dgm:pt modelId="{FE58DE27-B9DD-4A7C-B28F-CF9819AC0DD9}" type="pres">
      <dgm:prSet presAssocID="{0C93DC38-83ED-4210-9213-3E057C9A71CD}" presName="parentLeftMargin" presStyleLbl="node1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D2E788F2-12DC-45C1-84A6-933D7E237FC1}" type="pres">
      <dgm:prSet presAssocID="{0C93DC38-83ED-4210-9213-3E057C9A71C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8A1451-DB1B-4591-9D53-16A9F6F6BA3D}" type="pres">
      <dgm:prSet presAssocID="{0C93DC38-83ED-4210-9213-3E057C9A71CD}" presName="negativeSpace" presStyleCnt="0"/>
      <dgm:spPr/>
    </dgm:pt>
    <dgm:pt modelId="{57B4AE27-7B39-4D96-995A-3227F5948EA3}" type="pres">
      <dgm:prSet presAssocID="{0C93DC38-83ED-4210-9213-3E057C9A71C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58DCCE4-A15F-4441-9FC3-B40D26C31BCA}" type="presOf" srcId="{A9558CA8-0052-4C7A-85C2-3E021BD9B599}" destId="{16D8FC69-FB2F-4562-A886-697F909798D6}" srcOrd="0" destOrd="0" presId="urn:microsoft.com/office/officeart/2005/8/layout/list1"/>
    <dgm:cxn modelId="{AD0E9ABB-57D7-4DB7-ACFC-06F53061F04E}" srcId="{7CC8F3FE-D306-43A6-97E4-3ECD1A0BA2A6}" destId="{6B194D81-ED10-4A4B-8897-36B7BBAB00E9}" srcOrd="0" destOrd="0" parTransId="{490A1A58-72AD-42FD-BEB0-5820B2F53657}" sibTransId="{864452E1-5F61-4B6C-A358-0E9858E7437B}"/>
    <dgm:cxn modelId="{8861A73A-F75D-4E75-9A20-2712ECB02013}" type="presOf" srcId="{0C93DC38-83ED-4210-9213-3E057C9A71CD}" destId="{D2E788F2-12DC-45C1-84A6-933D7E237FC1}" srcOrd="1" destOrd="0" presId="urn:microsoft.com/office/officeart/2005/8/layout/list1"/>
    <dgm:cxn modelId="{38C6A7DB-B1F1-4B3E-98DB-1883276492C8}" type="presOf" srcId="{0C93DC38-83ED-4210-9213-3E057C9A71CD}" destId="{FE58DE27-B9DD-4A7C-B28F-CF9819AC0DD9}" srcOrd="0" destOrd="0" presId="urn:microsoft.com/office/officeart/2005/8/layout/list1"/>
    <dgm:cxn modelId="{405637A3-6563-4680-9319-8D068C320290}" type="presOf" srcId="{92881F58-8EDD-49B7-ADE2-C72EF91CB375}" destId="{57B4AE27-7B39-4D96-995A-3227F5948EA3}" srcOrd="0" destOrd="0" presId="urn:microsoft.com/office/officeart/2005/8/layout/list1"/>
    <dgm:cxn modelId="{016B194C-74FD-4D43-AEC7-835271E89009}" type="presOf" srcId="{5A9D0456-1647-4F4B-9FB2-C5B84931B536}" destId="{E48ADD4C-A454-4984-BB71-BFCA83D31BA4}" srcOrd="0" destOrd="0" presId="urn:microsoft.com/office/officeart/2005/8/layout/list1"/>
    <dgm:cxn modelId="{A5412BDA-9212-4293-9651-BE7C6F26209A}" srcId="{5A9D0456-1647-4F4B-9FB2-C5B84931B536}" destId="{A9558CA8-0052-4C7A-85C2-3E021BD9B599}" srcOrd="1" destOrd="0" parTransId="{0506BF9C-CD97-441F-A725-D5CE1E258579}" sibTransId="{32B90554-243A-44E0-874F-D0DC00606B3D}"/>
    <dgm:cxn modelId="{4B6E0ACA-5276-4E0C-AA3E-EEDEB708489C}" srcId="{5A9D0456-1647-4F4B-9FB2-C5B84931B536}" destId="{7CC8F3FE-D306-43A6-97E4-3ECD1A0BA2A6}" srcOrd="0" destOrd="0" parTransId="{FBC3B66F-66CC-4CBF-99ED-DD271DDD7860}" sibTransId="{AF46344D-5750-49D8-B492-91680CA780F7}"/>
    <dgm:cxn modelId="{7B7DB58F-B621-4D5F-B421-9FAE83CF14E7}" type="presOf" srcId="{7CC8F3FE-D306-43A6-97E4-3ECD1A0BA2A6}" destId="{210FFA48-F11D-43E4-847C-2B58F9E73D4E}" srcOrd="0" destOrd="0" presId="urn:microsoft.com/office/officeart/2005/8/layout/list1"/>
    <dgm:cxn modelId="{FF568711-DC3D-46FB-B626-93316ABD19BB}" srcId="{0C93DC38-83ED-4210-9213-3E057C9A71CD}" destId="{92881F58-8EDD-49B7-ADE2-C72EF91CB375}" srcOrd="0" destOrd="0" parTransId="{45924184-C4BB-497A-981B-F26D75765F91}" sibTransId="{CBC917BA-2265-4D89-A6FE-CD43D6F5F7CB}"/>
    <dgm:cxn modelId="{550F2752-6B24-4BCE-8EFB-30D1C1D33F7C}" srcId="{A9558CA8-0052-4C7A-85C2-3E021BD9B599}" destId="{42B913A0-8152-4A4E-A980-2E59D5521F46}" srcOrd="0" destOrd="0" parTransId="{1DC4DE1C-95B5-452B-AC38-29724CFE03CA}" sibTransId="{B70F9C1E-44C5-4D2F-9166-1A00E86FE03C}"/>
    <dgm:cxn modelId="{9E87B784-B060-4535-8A17-5D41B47BDD20}" type="presOf" srcId="{A9558CA8-0052-4C7A-85C2-3E021BD9B599}" destId="{EC79C4CC-F0E7-4CC2-8976-3651DD33342D}" srcOrd="1" destOrd="0" presId="urn:microsoft.com/office/officeart/2005/8/layout/list1"/>
    <dgm:cxn modelId="{A535B0CC-4FE4-4D3A-A133-957210E08177}" type="presOf" srcId="{7CC8F3FE-D306-43A6-97E4-3ECD1A0BA2A6}" destId="{E63B12F6-3148-402B-B67E-A9DCA820E074}" srcOrd="1" destOrd="0" presId="urn:microsoft.com/office/officeart/2005/8/layout/list1"/>
    <dgm:cxn modelId="{AD6414F1-2DC0-4921-A121-FBEB3D8F9751}" type="presOf" srcId="{42B913A0-8152-4A4E-A980-2E59D5521F46}" destId="{F4FDF5CA-3618-496D-A022-C9994A0BBECF}" srcOrd="0" destOrd="0" presId="urn:microsoft.com/office/officeart/2005/8/layout/list1"/>
    <dgm:cxn modelId="{0EB3D572-2989-41A3-A54A-39FA220B639D}" type="presOf" srcId="{6B194D81-ED10-4A4B-8897-36B7BBAB00E9}" destId="{06D84FA0-6897-4FC8-8EF5-B671AC768520}" srcOrd="0" destOrd="0" presId="urn:microsoft.com/office/officeart/2005/8/layout/list1"/>
    <dgm:cxn modelId="{2F235B9E-BE3E-44D0-A053-8B8557035A7E}" srcId="{5A9D0456-1647-4F4B-9FB2-C5B84931B536}" destId="{0C93DC38-83ED-4210-9213-3E057C9A71CD}" srcOrd="2" destOrd="0" parTransId="{C36EE213-6803-4CE3-96CC-226AD8C3EBF3}" sibTransId="{0C499BAA-733C-4EBF-91DA-42F4166901A8}"/>
    <dgm:cxn modelId="{C4AD6D31-8DA1-4CEF-AFE1-000F8668BFC1}" type="presParOf" srcId="{E48ADD4C-A454-4984-BB71-BFCA83D31BA4}" destId="{8412809A-8129-4664-BA46-D0D7AE7B3F73}" srcOrd="0" destOrd="0" presId="urn:microsoft.com/office/officeart/2005/8/layout/list1"/>
    <dgm:cxn modelId="{956C9B14-D381-4218-9A45-C3EA8262EFD0}" type="presParOf" srcId="{8412809A-8129-4664-BA46-D0D7AE7B3F73}" destId="{210FFA48-F11D-43E4-847C-2B58F9E73D4E}" srcOrd="0" destOrd="0" presId="urn:microsoft.com/office/officeart/2005/8/layout/list1"/>
    <dgm:cxn modelId="{829C77EF-5FDB-4EF0-B028-1760E74F388C}" type="presParOf" srcId="{8412809A-8129-4664-BA46-D0D7AE7B3F73}" destId="{E63B12F6-3148-402B-B67E-A9DCA820E074}" srcOrd="1" destOrd="0" presId="urn:microsoft.com/office/officeart/2005/8/layout/list1"/>
    <dgm:cxn modelId="{59B1B969-4A6D-4D0F-9E6B-405234A319C2}" type="presParOf" srcId="{E48ADD4C-A454-4984-BB71-BFCA83D31BA4}" destId="{F2BAE8D8-1BD7-4C47-A703-36C4AF31A887}" srcOrd="1" destOrd="0" presId="urn:microsoft.com/office/officeart/2005/8/layout/list1"/>
    <dgm:cxn modelId="{22675628-1C89-4069-A757-05B6147B30E0}" type="presParOf" srcId="{E48ADD4C-A454-4984-BB71-BFCA83D31BA4}" destId="{06D84FA0-6897-4FC8-8EF5-B671AC768520}" srcOrd="2" destOrd="0" presId="urn:microsoft.com/office/officeart/2005/8/layout/list1"/>
    <dgm:cxn modelId="{2EEA4E81-04AB-4FCE-8422-4CE7601C0D8C}" type="presParOf" srcId="{E48ADD4C-A454-4984-BB71-BFCA83D31BA4}" destId="{8678DD44-BD3E-49DB-9508-7EDF6EC81FCB}" srcOrd="3" destOrd="0" presId="urn:microsoft.com/office/officeart/2005/8/layout/list1"/>
    <dgm:cxn modelId="{120A3781-F977-449B-A869-BCC6C21011AD}" type="presParOf" srcId="{E48ADD4C-A454-4984-BB71-BFCA83D31BA4}" destId="{FD444372-94CB-4723-8205-A2186E4360C5}" srcOrd="4" destOrd="0" presId="urn:microsoft.com/office/officeart/2005/8/layout/list1"/>
    <dgm:cxn modelId="{EBFAFA10-A07D-4CA5-A0DF-C98DF2CF1AA0}" type="presParOf" srcId="{FD444372-94CB-4723-8205-A2186E4360C5}" destId="{16D8FC69-FB2F-4562-A886-697F909798D6}" srcOrd="0" destOrd="0" presId="urn:microsoft.com/office/officeart/2005/8/layout/list1"/>
    <dgm:cxn modelId="{56F04BB0-9D10-431B-B617-6FCD0ED7771C}" type="presParOf" srcId="{FD444372-94CB-4723-8205-A2186E4360C5}" destId="{EC79C4CC-F0E7-4CC2-8976-3651DD33342D}" srcOrd="1" destOrd="0" presId="urn:microsoft.com/office/officeart/2005/8/layout/list1"/>
    <dgm:cxn modelId="{11CF6FB1-9955-4606-BF37-D9059B907D35}" type="presParOf" srcId="{E48ADD4C-A454-4984-BB71-BFCA83D31BA4}" destId="{F4C7B1F3-9658-4D5E-B90D-434A5E1ACBD6}" srcOrd="5" destOrd="0" presId="urn:microsoft.com/office/officeart/2005/8/layout/list1"/>
    <dgm:cxn modelId="{F89934B8-7B34-40C5-8470-58B2FE038092}" type="presParOf" srcId="{E48ADD4C-A454-4984-BB71-BFCA83D31BA4}" destId="{F4FDF5CA-3618-496D-A022-C9994A0BBECF}" srcOrd="6" destOrd="0" presId="urn:microsoft.com/office/officeart/2005/8/layout/list1"/>
    <dgm:cxn modelId="{D709E4EF-9B6B-4E2D-98BA-C3E06F25591D}" type="presParOf" srcId="{E48ADD4C-A454-4984-BB71-BFCA83D31BA4}" destId="{A06607F7-1E1C-43D1-BCA3-07AE8D3CA9A9}" srcOrd="7" destOrd="0" presId="urn:microsoft.com/office/officeart/2005/8/layout/list1"/>
    <dgm:cxn modelId="{1DB76363-D9B8-4FAE-BD7F-69EE094ED1DF}" type="presParOf" srcId="{E48ADD4C-A454-4984-BB71-BFCA83D31BA4}" destId="{FEEFD6A9-A2BF-45C8-9110-94385DD5D1C9}" srcOrd="8" destOrd="0" presId="urn:microsoft.com/office/officeart/2005/8/layout/list1"/>
    <dgm:cxn modelId="{0E1F29B0-F249-478A-AD36-E5247D4C411B}" type="presParOf" srcId="{FEEFD6A9-A2BF-45C8-9110-94385DD5D1C9}" destId="{FE58DE27-B9DD-4A7C-B28F-CF9819AC0DD9}" srcOrd="0" destOrd="0" presId="urn:microsoft.com/office/officeart/2005/8/layout/list1"/>
    <dgm:cxn modelId="{73F5848A-A4CA-40DF-A665-D93A4968EDCC}" type="presParOf" srcId="{FEEFD6A9-A2BF-45C8-9110-94385DD5D1C9}" destId="{D2E788F2-12DC-45C1-84A6-933D7E237FC1}" srcOrd="1" destOrd="0" presId="urn:microsoft.com/office/officeart/2005/8/layout/list1"/>
    <dgm:cxn modelId="{78962DF8-DC88-410F-9CF5-87FFC3F62F2E}" type="presParOf" srcId="{E48ADD4C-A454-4984-BB71-BFCA83D31BA4}" destId="{FC8A1451-DB1B-4591-9D53-16A9F6F6BA3D}" srcOrd="9" destOrd="0" presId="urn:microsoft.com/office/officeart/2005/8/layout/list1"/>
    <dgm:cxn modelId="{6A75D5A9-A4AC-4C7F-A6C6-66B7CDA3C26D}" type="presParOf" srcId="{E48ADD4C-A454-4984-BB71-BFCA83D31BA4}" destId="{57B4AE27-7B39-4D96-995A-3227F5948E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84FA0-6897-4FC8-8EF5-B671AC768520}">
      <dsp:nvSpPr>
        <dsp:cNvPr id="0" name=""/>
        <dsp:cNvSpPr/>
      </dsp:nvSpPr>
      <dsp:spPr>
        <a:xfrm>
          <a:off x="0" y="335274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SVN</a:t>
          </a:r>
          <a:r>
            <a:rPr lang="ko-KR" altLang="en-US" sz="2000" kern="1200" dirty="0" smtClean="0"/>
            <a:t>에 대한 간략한 설명 및 안내</a:t>
          </a:r>
          <a:endParaRPr lang="ko-KR" altLang="en-US" sz="2000" kern="1200" dirty="0"/>
        </a:p>
      </dsp:txBody>
      <dsp:txXfrm>
        <a:off x="0" y="335274"/>
        <a:ext cx="6096000" cy="960750"/>
      </dsp:txXfrm>
    </dsp:sp>
    <dsp:sp modelId="{E63B12F6-3148-402B-B67E-A9DCA820E074}">
      <dsp:nvSpPr>
        <dsp:cNvPr id="0" name=""/>
        <dsp:cNvSpPr/>
      </dsp:nvSpPr>
      <dsp:spPr>
        <a:xfrm>
          <a:off x="304800" y="40074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SVN</a:t>
          </a:r>
          <a:r>
            <a:rPr lang="ko-KR" altLang="en-US" sz="2000" kern="1200" dirty="0" smtClean="0"/>
            <a:t>이란</a:t>
          </a:r>
          <a:r>
            <a:rPr lang="en-US" altLang="ko-KR" sz="2000" kern="1200" dirty="0" smtClean="0"/>
            <a:t>?</a:t>
          </a:r>
          <a:endParaRPr lang="ko-KR" altLang="en-US" sz="2000" kern="1200" dirty="0"/>
        </a:p>
      </dsp:txBody>
      <dsp:txXfrm>
        <a:off x="333621" y="68895"/>
        <a:ext cx="4209558" cy="532758"/>
      </dsp:txXfrm>
    </dsp:sp>
    <dsp:sp modelId="{F4FDF5CA-3618-496D-A022-C9994A0BBECF}">
      <dsp:nvSpPr>
        <dsp:cNvPr id="0" name=""/>
        <dsp:cNvSpPr/>
      </dsp:nvSpPr>
      <dsp:spPr>
        <a:xfrm>
          <a:off x="0" y="1699225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SVN </a:t>
          </a:r>
          <a:r>
            <a:rPr lang="ko-KR" altLang="en-US" sz="2000" kern="1200" dirty="0" smtClean="0"/>
            <a:t>사용시 사용하는 용어에 대한 설명</a:t>
          </a:r>
          <a:endParaRPr lang="ko-KR" altLang="en-US" sz="2000" kern="1200" dirty="0"/>
        </a:p>
      </dsp:txBody>
      <dsp:txXfrm>
        <a:off x="0" y="1699225"/>
        <a:ext cx="6096000" cy="960750"/>
      </dsp:txXfrm>
    </dsp:sp>
    <dsp:sp modelId="{EC79C4CC-F0E7-4CC2-8976-3651DD33342D}">
      <dsp:nvSpPr>
        <dsp:cNvPr id="0" name=""/>
        <dsp:cNvSpPr/>
      </dsp:nvSpPr>
      <dsp:spPr>
        <a:xfrm>
          <a:off x="304800" y="1404024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</a:rPr>
            <a:t>SVN </a:t>
          </a:r>
          <a:r>
            <a:rPr lang="ko-KR" altLang="en-US" sz="2000" kern="1200" dirty="0" smtClean="0">
              <a:solidFill>
                <a:schemeClr val="bg1"/>
              </a:solidFill>
            </a:rPr>
            <a:t>관련 용어 안내</a:t>
          </a:r>
          <a:endParaRPr lang="ko-KR" altLang="en-US" sz="2000" kern="1200" dirty="0"/>
        </a:p>
      </dsp:txBody>
      <dsp:txXfrm>
        <a:off x="333621" y="1432845"/>
        <a:ext cx="4209558" cy="532758"/>
      </dsp:txXfrm>
    </dsp:sp>
    <dsp:sp modelId="{57B4AE27-7B39-4D96-995A-3227F5948EA3}">
      <dsp:nvSpPr>
        <dsp:cNvPr id="0" name=""/>
        <dsp:cNvSpPr/>
      </dsp:nvSpPr>
      <dsp:spPr>
        <a:xfrm>
          <a:off x="0" y="3063175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비트큐브에서</a:t>
          </a:r>
          <a:r>
            <a:rPr lang="ko-KR" altLang="en-US" sz="2000" kern="1200" dirty="0" smtClean="0"/>
            <a:t> 사용하는 </a:t>
          </a:r>
          <a:r>
            <a:rPr lang="en-US" altLang="ko-KR" sz="2000" kern="1200" dirty="0" err="1" smtClean="0"/>
            <a:t>Subclipse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설치 안내</a:t>
          </a:r>
          <a:endParaRPr lang="ko-KR" altLang="en-US" sz="2000" kern="1200" dirty="0"/>
        </a:p>
      </dsp:txBody>
      <dsp:txXfrm>
        <a:off x="0" y="3063175"/>
        <a:ext cx="6096000" cy="960750"/>
      </dsp:txXfrm>
    </dsp:sp>
    <dsp:sp modelId="{D2E788F2-12DC-45C1-84A6-933D7E237FC1}">
      <dsp:nvSpPr>
        <dsp:cNvPr id="0" name=""/>
        <dsp:cNvSpPr/>
      </dsp:nvSpPr>
      <dsp:spPr>
        <a:xfrm>
          <a:off x="304800" y="2767975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solidFill>
                <a:schemeClr val="bg1"/>
              </a:solidFill>
            </a:rPr>
            <a:t>Subclipse</a:t>
          </a:r>
          <a:r>
            <a:rPr lang="en-US" altLang="ko-KR" sz="2000" kern="1200" dirty="0" smtClean="0">
              <a:solidFill>
                <a:schemeClr val="bg1"/>
              </a:solidFill>
            </a:rPr>
            <a:t> </a:t>
          </a:r>
          <a:r>
            <a:rPr lang="ko-KR" altLang="en-US" sz="2000" kern="1200" dirty="0" smtClean="0">
              <a:solidFill>
                <a:schemeClr val="bg1"/>
              </a:solidFill>
            </a:rPr>
            <a:t>설치</a:t>
          </a:r>
          <a:endParaRPr lang="ko-KR" altLang="en-US" sz="2000" kern="1200" dirty="0"/>
        </a:p>
      </dsp:txBody>
      <dsp:txXfrm>
        <a:off x="333621" y="2796796"/>
        <a:ext cx="42095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F9B4A10-DF1B-4CF4-A81C-8EB959290674}" type="datetimeFigureOut">
              <a:rPr lang="ko-KR" altLang="en-US" smtClean="0"/>
              <a:t>2018-08-01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SVN </a:t>
            </a:r>
            <a:r>
              <a:rPr lang="ko-KR" altLang="en-US" dirty="0" smtClean="0"/>
              <a:t>설명 및 설치 안내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이정훈 과장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26" y="570241"/>
            <a:ext cx="3655508" cy="541913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311" y="1458749"/>
            <a:ext cx="3048841" cy="363631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22" y="23604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Subversive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63295" y="4443349"/>
            <a:ext cx="1150399" cy="83709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07704" y="5738484"/>
            <a:ext cx="628650" cy="138788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1837854" y="564864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4426058" y="4373311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981129" y="836712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kumimoji="0" lang="ko-KR" altLang="en-US" sz="900" dirty="0" smtClean="0">
                <a:solidFill>
                  <a:srgbClr val="000000"/>
                </a:solidFill>
                <a:latin typeface="굴림" charset="-127"/>
              </a:rPr>
              <a:t>전부 체크 후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Confirm 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charset="-127"/>
              </a:rPr>
              <a:t>버튼을 클릭한다</a:t>
            </a:r>
            <a:r>
              <a:rPr lang="en-US" altLang="ko-KR" sz="900" dirty="0" smtClean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endParaRPr lang="en-US" altLang="ko-KR" sz="900" dirty="0">
              <a:latin typeface="굴림" charset="-127"/>
            </a:endParaRP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en-US" altLang="ko-KR" sz="900" dirty="0" smtClean="0">
                <a:latin typeface="굴림" charset="-127"/>
              </a:rPr>
              <a:t>Accept </a:t>
            </a:r>
            <a:r>
              <a:rPr lang="ko-KR" altLang="en-US" sz="900" dirty="0" smtClean="0">
                <a:latin typeface="굴림" charset="-127"/>
              </a:rPr>
              <a:t>으로 선택한 후 </a:t>
            </a:r>
            <a:r>
              <a:rPr lang="en-US" altLang="ko-KR" sz="900" dirty="0" smtClean="0">
                <a:latin typeface="굴림" charset="-127"/>
              </a:rPr>
              <a:t>Finish </a:t>
            </a:r>
            <a:r>
              <a:rPr lang="ko-KR" altLang="en-US" sz="900" dirty="0" smtClean="0">
                <a:latin typeface="굴림" charset="-127"/>
              </a:rPr>
              <a:t>버튼을 클릭하면 설치된다</a:t>
            </a:r>
            <a:r>
              <a:rPr lang="en-US" altLang="ko-KR" sz="900" dirty="0" smtClean="0">
                <a:latin typeface="굴림" charset="-127"/>
              </a:rPr>
              <a:t>.</a:t>
            </a:r>
            <a:endParaRPr kumimoji="0" lang="en-US" altLang="ko-KR" sz="900" dirty="0">
              <a:solidFill>
                <a:srgbClr val="000000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SVN </a:t>
            </a:r>
            <a:r>
              <a:rPr lang="ko-KR" altLang="en-US" dirty="0" smtClean="0">
                <a:solidFill>
                  <a:schemeClr val="tx1"/>
                </a:solidFill>
              </a:rPr>
              <a:t>연결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75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746093"/>
            <a:ext cx="3516238" cy="45243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187" y="2485897"/>
            <a:ext cx="3907299" cy="23855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22" y="23604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연결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0355" y="2722390"/>
            <a:ext cx="1082882" cy="202554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323528" y="2589040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501103" y="5013177"/>
            <a:ext cx="702745" cy="144016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2430459" y="4878240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83308" y="4673315"/>
            <a:ext cx="432048" cy="16806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5695998" y="4575773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895975" y="1052513"/>
            <a:ext cx="3114675" cy="48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SNV Repositories </a:t>
            </a:r>
            <a:r>
              <a:rPr lang="ko-KR" altLang="en-US" sz="900" dirty="0" smtClean="0">
                <a:latin typeface="굴림" pitchFamily="50" charset="-127"/>
              </a:rPr>
              <a:t>를 들어가면 해당 팝업 창이 뜹니다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900" dirty="0" smtClean="0">
                <a:latin typeface="굴림" pitchFamily="50" charset="-127"/>
              </a:rPr>
              <a:t>설치할 버전의 </a:t>
            </a:r>
            <a:r>
              <a:rPr lang="en-US" altLang="ko-KR" sz="900" dirty="0" smtClean="0">
                <a:latin typeface="굴림" pitchFamily="50" charset="-127"/>
              </a:rPr>
              <a:t>SVN Kit </a:t>
            </a:r>
            <a:r>
              <a:rPr lang="ko-KR" altLang="en-US" sz="900" dirty="0" smtClean="0">
                <a:latin typeface="굴림" pitchFamily="50" charset="-127"/>
              </a:rPr>
              <a:t>을 클릭한다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Finish </a:t>
            </a:r>
            <a:r>
              <a:rPr lang="ko-KR" altLang="en-US" sz="900" dirty="0" smtClean="0">
                <a:latin typeface="굴림" pitchFamily="50" charset="-127"/>
              </a:rPr>
              <a:t>버튼을 클릭한다</a:t>
            </a:r>
            <a:endParaRPr lang="en-US" altLang="ko-KR" sz="900" dirty="0" smtClean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Next </a:t>
            </a:r>
            <a:r>
              <a:rPr lang="ko-KR" altLang="en-US" sz="900" dirty="0" smtClean="0">
                <a:latin typeface="굴림" pitchFamily="50" charset="-127"/>
              </a:rPr>
              <a:t>버튼</a:t>
            </a:r>
            <a:r>
              <a:rPr lang="ko-KR" altLang="ko-KR" sz="900" dirty="0" smtClean="0">
                <a:latin typeface="굴림" pitchFamily="50" charset="-127"/>
              </a:rPr>
              <a:t>을 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3</a:t>
            </a:r>
            <a:r>
              <a:rPr lang="ko-KR" altLang="en-US" sz="900" dirty="0" smtClean="0">
                <a:latin typeface="굴림" pitchFamily="50" charset="-127"/>
              </a:rPr>
              <a:t>이후에는 버전 확인 및 라이선스 </a:t>
            </a:r>
            <a:r>
              <a:rPr lang="en-US" altLang="ko-KR" sz="900" dirty="0" smtClean="0">
                <a:latin typeface="굴림" pitchFamily="50" charset="-127"/>
              </a:rPr>
              <a:t>accept </a:t>
            </a:r>
            <a:r>
              <a:rPr lang="ko-KR" altLang="en-US" sz="900" dirty="0" smtClean="0">
                <a:latin typeface="굴림" pitchFamily="50" charset="-127"/>
              </a:rPr>
              <a:t>화면이 뜹니다</a:t>
            </a:r>
            <a:r>
              <a:rPr lang="en-US" altLang="ko-KR" sz="900" dirty="0" smtClean="0">
                <a:latin typeface="굴림" pitchFamily="50" charset="-127"/>
              </a:rPr>
              <a:t>. </a:t>
            </a:r>
            <a:r>
              <a:rPr lang="ko-KR" altLang="en-US" sz="900" dirty="0" smtClean="0">
                <a:latin typeface="굴림" pitchFamily="50" charset="-127"/>
              </a:rPr>
              <a:t>확인 버튼을 누르고 </a:t>
            </a:r>
            <a:r>
              <a:rPr lang="en-US" altLang="ko-KR" sz="900" dirty="0" smtClean="0">
                <a:latin typeface="굴림" pitchFamily="50" charset="-127"/>
              </a:rPr>
              <a:t>Install </a:t>
            </a:r>
            <a:r>
              <a:rPr lang="ko-KR" altLang="en-US" sz="900" dirty="0" smtClean="0">
                <a:latin typeface="굴림" pitchFamily="50" charset="-127"/>
              </a:rPr>
              <a:t>을 진행합니다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0" indent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676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06" y="572321"/>
            <a:ext cx="3742357" cy="400345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22" y="2360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연결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885581" y="572321"/>
            <a:ext cx="174251" cy="17938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2768754" y="438971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1560" y="1916831"/>
            <a:ext cx="3168352" cy="17938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540916" y="1781895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2202" y="2855742"/>
            <a:ext cx="3097709" cy="405599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594893" y="27582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895975" y="1052513"/>
            <a:ext cx="3114675" cy="4824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+ </a:t>
            </a:r>
            <a:r>
              <a:rPr lang="ko-KR" altLang="en-US" sz="900" dirty="0" smtClean="0">
                <a:latin typeface="굴림" pitchFamily="50" charset="-127"/>
              </a:rPr>
              <a:t>버튼을 클릭하면 </a:t>
            </a:r>
            <a:r>
              <a:rPr lang="ko-KR" altLang="en-US" sz="900" smtClean="0">
                <a:latin typeface="굴림" pitchFamily="50" charset="-127"/>
              </a:rPr>
              <a:t>해당 팝업 창이 </a:t>
            </a:r>
            <a:r>
              <a:rPr lang="ko-KR" altLang="en-US" sz="900" dirty="0" smtClean="0">
                <a:latin typeface="굴림" pitchFamily="50" charset="-127"/>
              </a:rPr>
              <a:t>뜹니다</a:t>
            </a:r>
            <a:r>
              <a:rPr lang="en-US" altLang="ko-KR" sz="900" dirty="0" smtClean="0">
                <a:latin typeface="굴림" pitchFamily="50" charset="-127"/>
              </a:rPr>
              <a:t>..</a:t>
            </a: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900" dirty="0" smtClean="0">
                <a:latin typeface="굴림" pitchFamily="50" charset="-127"/>
              </a:rPr>
              <a:t>연결할 </a:t>
            </a:r>
            <a:r>
              <a:rPr lang="en-US" altLang="ko-KR" sz="900" dirty="0" smtClean="0">
                <a:latin typeface="굴림" pitchFamily="50" charset="-127"/>
              </a:rPr>
              <a:t>SVN </a:t>
            </a:r>
            <a:r>
              <a:rPr lang="ko-KR" altLang="en-US" sz="900" dirty="0" smtClean="0">
                <a:latin typeface="굴림" pitchFamily="50" charset="-127"/>
              </a:rPr>
              <a:t>주소를 입력합니다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User / Password </a:t>
            </a:r>
            <a:r>
              <a:rPr lang="ko-KR" altLang="en-US" sz="900" dirty="0" smtClean="0">
                <a:latin typeface="굴림" pitchFamily="50" charset="-127"/>
              </a:rPr>
              <a:t>를 입력 후 </a:t>
            </a:r>
            <a:r>
              <a:rPr lang="en-US" altLang="ko-KR" sz="900" dirty="0" smtClean="0">
                <a:latin typeface="굴림" pitchFamily="50" charset="-127"/>
              </a:rPr>
              <a:t>Finish </a:t>
            </a:r>
            <a:r>
              <a:rPr lang="ko-KR" altLang="en-US" sz="900" dirty="0" smtClean="0">
                <a:latin typeface="굴림" pitchFamily="50" charset="-127"/>
              </a:rPr>
              <a:t>버튼을 클릭합니다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ko-KR" altLang="en-US" sz="900" dirty="0" smtClean="0">
                <a:latin typeface="굴림" pitchFamily="50" charset="-127"/>
              </a:rPr>
              <a:t>연결되고 </a:t>
            </a:r>
            <a:r>
              <a:rPr lang="en-US" altLang="ko-KR" sz="900" dirty="0" smtClean="0">
                <a:latin typeface="굴림" pitchFamily="50" charset="-127"/>
              </a:rPr>
              <a:t>&gt; </a:t>
            </a:r>
            <a:r>
              <a:rPr lang="ko-KR" altLang="en-US" sz="900" dirty="0" smtClean="0">
                <a:latin typeface="굴림" pitchFamily="50" charset="-127"/>
              </a:rPr>
              <a:t>를 클릭 후 제대로 연결되었는지 확인합니다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0" indent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118" y="4236589"/>
            <a:ext cx="44958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777122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122" y="23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</a:t>
            </a:r>
            <a:r>
              <a:rPr lang="ko-KR" altLang="en-US" dirty="0" smtClean="0">
                <a:solidFill>
                  <a:schemeClr val="bg1"/>
                </a:solidFill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764704"/>
            <a:ext cx="87623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SVN : Subversion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작업 진행 중 수정된 소스 파일에 대해  버전과 로그를 남겨 프로젝트를 지원하기</a:t>
            </a:r>
            <a:endParaRPr lang="en-US" altLang="ko-KR" dirty="0" smtClean="0"/>
          </a:p>
          <a:p>
            <a:r>
              <a:rPr lang="ko-KR" altLang="en-US" dirty="0" smtClean="0"/>
              <a:t>위한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SVN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프로젝트이고</a:t>
            </a:r>
            <a:endParaRPr lang="en-US" altLang="ko-KR" dirty="0" smtClean="0"/>
          </a:p>
          <a:p>
            <a:r>
              <a:rPr lang="ko-KR" altLang="en-US" dirty="0" smtClean="0"/>
              <a:t>사용자 편의를 위해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을 이용한 서브파트 프로젝트가 개발되어 있음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Subclipse</a:t>
            </a:r>
            <a:r>
              <a:rPr lang="en-US" altLang="ko-KR" dirty="0" smtClean="0"/>
              <a:t>, Tortoise SVN, </a:t>
            </a:r>
            <a:r>
              <a:rPr lang="en-US" altLang="ko-KR" dirty="0" err="1" smtClean="0"/>
              <a:t>RapidSVN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내에서는 주로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기반으로 작업이 이루어지기에 </a:t>
            </a:r>
            <a:r>
              <a:rPr lang="en-US" altLang="ko-KR" dirty="0" err="1" smtClean="0"/>
              <a:t>Subclipse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이용하여 소스 관리를 하고 있음</a:t>
            </a:r>
            <a:endParaRPr lang="en-US" altLang="ko-KR" dirty="0" smtClean="0"/>
          </a:p>
        </p:txBody>
      </p:sp>
      <p:sp>
        <p:nvSpPr>
          <p:cNvPr id="4" name="AutoShape 2" descr="물음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물음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SVN </a:t>
            </a:r>
            <a:r>
              <a:rPr lang="ko-KR" altLang="en-US" dirty="0">
                <a:solidFill>
                  <a:schemeClr val="tx1"/>
                </a:solidFill>
              </a:rPr>
              <a:t>관련 용어 안내</a:t>
            </a:r>
          </a:p>
        </p:txBody>
      </p:sp>
    </p:spTree>
    <p:extLst>
      <p:ext uri="{BB962C8B-B14F-4D97-AF65-F5344CB8AC3E}">
        <p14:creationId xmlns:p14="http://schemas.microsoft.com/office/powerpoint/2010/main" val="160189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저장소 </a:t>
            </a:r>
            <a:r>
              <a:rPr lang="en-US" altLang="ko-KR" dirty="0"/>
              <a:t>: </a:t>
            </a:r>
            <a:r>
              <a:rPr lang="ko-KR" altLang="en-US" dirty="0" err="1"/>
              <a:t>리포지토리</a:t>
            </a:r>
            <a:r>
              <a:rPr lang="en-US" altLang="ko-KR" dirty="0"/>
              <a:t>(Repository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프로젝트의 프로그램 소스들은 이 저장소 안에 저장 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소스 뿐만 아니라 소스의 변경사항도 모두 저장 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네트워크를 통해서 여러 사람이 접근 가능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한 프로젝트마다 하나의 저장소가 필요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버전 관리 시스템 마다 각각 다른 파일 시스템을 가지고 있음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Subversion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Berkeley DB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시스템도 가능하다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체크아웃</a:t>
            </a:r>
            <a:r>
              <a:rPr lang="en-US" altLang="ko-KR" dirty="0" smtClean="0"/>
              <a:t>(Check Out)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저장소에서 </a:t>
            </a:r>
            <a:r>
              <a:rPr lang="ko-KR" altLang="en-US" dirty="0" err="1" smtClean="0"/>
              <a:t>소스및</a:t>
            </a:r>
            <a:r>
              <a:rPr lang="ko-KR" altLang="en-US" dirty="0" smtClean="0"/>
              <a:t> 버전 관리 파일들을 받아 오는 것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리비전</a:t>
            </a:r>
            <a:r>
              <a:rPr lang="en-US" altLang="ko-KR" dirty="0"/>
              <a:t>(Revision)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소스 파일 등을 수정하여 </a:t>
            </a:r>
            <a:r>
              <a:rPr lang="ko-KR" altLang="en-US" dirty="0" err="1"/>
              <a:t>커밋하게</a:t>
            </a:r>
            <a:r>
              <a:rPr lang="ko-KR" altLang="en-US" dirty="0"/>
              <a:t> 되면 일정한 규칙에 의해 숫자가 증가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체크아웃한</a:t>
            </a:r>
            <a:r>
              <a:rPr lang="ko-KR" altLang="en-US" dirty="0" smtClean="0"/>
              <a:t> 소스를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한 후에 저장소에 저장하여 갱신하는 것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Subversion</a:t>
            </a:r>
            <a:r>
              <a:rPr lang="ko-KR" altLang="en-US" dirty="0" smtClean="0"/>
              <a:t>의 경우 전체 </a:t>
            </a:r>
            <a:r>
              <a:rPr lang="ko-KR" altLang="en-US" dirty="0" err="1" smtClean="0"/>
              <a:t>리비전이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95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업데이트</a:t>
            </a:r>
            <a:r>
              <a:rPr lang="en-US" altLang="ko-KR" dirty="0" smtClean="0"/>
              <a:t>(Update)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저장소에 있는 최신 버전의 소스를 가져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임포트</a:t>
            </a:r>
            <a:r>
              <a:rPr lang="en-US" altLang="ko-KR" dirty="0" smtClean="0"/>
              <a:t>(Import)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저장소에 맨 처음 소스를 넣는 작업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익스포트</a:t>
            </a:r>
            <a:r>
              <a:rPr lang="en-US" altLang="ko-KR" dirty="0" smtClean="0"/>
              <a:t>(Export)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체크아웃과는 달리 버전 관리와 관련된 파일들을 제외한 순수 프로젝트 파일을 추출해 내는 작업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주로 소스 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작업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Trunk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프로젝트에서 가장 중심이 되는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프로그램 개발 작업은 </a:t>
            </a:r>
            <a:r>
              <a:rPr lang="en-US" altLang="ko-KR" dirty="0" smtClean="0"/>
              <a:t>trunk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이루어 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Branches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Trunk</a:t>
            </a:r>
            <a:r>
              <a:rPr lang="ko-KR" altLang="en-US" dirty="0" smtClean="0"/>
              <a:t>와는 다른 작은 분류의 개발 작업을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경우 생성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안의 작은 프로젝트라고 이해하면 편함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Branches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안에 또 다른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두어 그 안에서 개발이 진행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Branches</a:t>
            </a:r>
            <a:r>
              <a:rPr lang="ko-KR" altLang="en-US" dirty="0" smtClean="0"/>
              <a:t>에서 너무 많은 변경이 일어난 경우 새로운 </a:t>
            </a:r>
            <a:r>
              <a:rPr lang="en-US" altLang="ko-KR" dirty="0" smtClean="0"/>
              <a:t>Trunk</a:t>
            </a:r>
            <a:r>
              <a:rPr lang="ko-KR" altLang="en-US" smtClean="0"/>
              <a:t>로 관리하는 것이 나을 수도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3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Tag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프로그램을 개발하면서 버전을 붙이는 경우 버전을 저장하는 공간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Tag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아래 </a:t>
            </a:r>
            <a:r>
              <a:rPr lang="ko-KR" altLang="en-US" dirty="0" err="1" smtClean="0"/>
              <a:t>버젼별로</a:t>
            </a:r>
            <a:r>
              <a:rPr lang="ko-KR" altLang="en-US" dirty="0" smtClean="0"/>
              <a:t>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Subversive </a:t>
            </a:r>
            <a:r>
              <a:rPr lang="ko-KR" altLang="en-US" dirty="0">
                <a:solidFill>
                  <a:schemeClr val="tx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14022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96" y="3573016"/>
            <a:ext cx="4446684" cy="246629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07231"/>
            <a:ext cx="5000007" cy="27979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122" y="23604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Subversive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15815" y="2924944"/>
            <a:ext cx="2335711" cy="166688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2776116" y="2791594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15616" y="4557337"/>
            <a:ext cx="1368152" cy="167807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1043608" y="4446191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72000" y="5732242"/>
            <a:ext cx="456630" cy="235518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4427984" y="558924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895975" y="1052513"/>
            <a:ext cx="3114675" cy="129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help </a:t>
            </a:r>
            <a:r>
              <a:rPr lang="en-US" altLang="ko-KR" sz="900" dirty="0">
                <a:latin typeface="굴림" pitchFamily="50" charset="-127"/>
              </a:rPr>
              <a:t>&gt; </a:t>
            </a:r>
            <a:r>
              <a:rPr lang="en-US" altLang="ko-KR" sz="900" dirty="0" smtClean="0">
                <a:latin typeface="굴림" pitchFamily="50" charset="-127"/>
              </a:rPr>
              <a:t>eclipse marketplace </a:t>
            </a:r>
            <a:r>
              <a:rPr lang="ko-KR" altLang="en-US" sz="900" dirty="0" smtClean="0">
                <a:latin typeface="굴림" pitchFamily="50" charset="-127"/>
              </a:rPr>
              <a:t>를</a:t>
            </a:r>
            <a:r>
              <a:rPr lang="ko-KR" altLang="ko-KR" sz="900" dirty="0" smtClean="0">
                <a:latin typeface="굴림" pitchFamily="50" charset="-127"/>
              </a:rPr>
              <a:t> 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Find </a:t>
            </a:r>
            <a:r>
              <a:rPr lang="ko-KR" altLang="en-US" sz="900" dirty="0" smtClean="0">
                <a:latin typeface="굴림" pitchFamily="50" charset="-127"/>
              </a:rPr>
              <a:t>에서  </a:t>
            </a:r>
            <a:r>
              <a:rPr lang="en-US" altLang="ko-KR" sz="900" dirty="0" smtClean="0">
                <a:latin typeface="굴림" pitchFamily="50" charset="-127"/>
              </a:rPr>
              <a:t>subversion</a:t>
            </a:r>
            <a:r>
              <a:rPr lang="ko-KR" altLang="en-US" sz="900" dirty="0" smtClean="0">
                <a:latin typeface="굴림" pitchFamily="50" charset="-127"/>
              </a:rPr>
              <a:t>을 검색합니다</a:t>
            </a:r>
            <a:endParaRPr lang="en-US" altLang="ko-KR" sz="900" dirty="0" smtClean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Install </a:t>
            </a:r>
            <a:r>
              <a:rPr lang="ko-KR" altLang="en-US" sz="900" dirty="0" smtClean="0">
                <a:latin typeface="굴림" pitchFamily="50" charset="-127"/>
              </a:rPr>
              <a:t>버튼</a:t>
            </a:r>
            <a:r>
              <a:rPr lang="ko-KR" altLang="ko-KR" sz="900" dirty="0" smtClean="0">
                <a:latin typeface="굴림" pitchFamily="50" charset="-127"/>
              </a:rPr>
              <a:t>을 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903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Subversive </a:t>
            </a:r>
            <a:r>
              <a:rPr lang="ko-KR" altLang="en-US" dirty="0" smtClean="0"/>
              <a:t>버전이 </a:t>
            </a:r>
            <a:r>
              <a:rPr lang="en-US" altLang="ko-KR" dirty="0" smtClean="0"/>
              <a:t>SVN Server </a:t>
            </a:r>
            <a:r>
              <a:rPr lang="ko-KR" altLang="en-US" dirty="0" smtClean="0"/>
              <a:t>버전과 호환성이 떨어지는 경우 문제점이 발생할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6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105</TotalTime>
  <Words>494</Words>
  <Application>Microsoft Office PowerPoint</Application>
  <PresentationFormat>화면 슬라이드 쇼(4:3)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HY견고딕</vt:lpstr>
      <vt:lpstr>굴림</vt:lpstr>
      <vt:lpstr>맑은 고딕</vt:lpstr>
      <vt:lpstr>Georgia</vt:lpstr>
      <vt:lpstr>Trebuchet MS</vt:lpstr>
      <vt:lpstr>Wingdings</vt:lpstr>
      <vt:lpstr>Wingdings 2</vt:lpstr>
      <vt:lpstr>도시</vt:lpstr>
      <vt:lpstr>SVN 설명 및 설치 안내</vt:lpstr>
      <vt:lpstr>PowerPoint 프레젠테이션</vt:lpstr>
      <vt:lpstr>PowerPoint 프레젠테이션</vt:lpstr>
      <vt:lpstr>SVN 관련 용어 안내</vt:lpstr>
      <vt:lpstr>PowerPoint 프레젠테이션</vt:lpstr>
      <vt:lpstr>PowerPoint 프레젠테이션</vt:lpstr>
      <vt:lpstr>PowerPoint 프레젠테이션</vt:lpstr>
      <vt:lpstr>Subversive 설치</vt:lpstr>
      <vt:lpstr>PowerPoint 프레젠테이션</vt:lpstr>
      <vt:lpstr>PowerPoint 프레젠테이션</vt:lpstr>
      <vt:lpstr>SVN 연결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사용방법</dc:title>
  <dc:creator>tytolee</dc:creator>
  <cp:lastModifiedBy>Windows 사용자</cp:lastModifiedBy>
  <cp:revision>15</cp:revision>
  <dcterms:created xsi:type="dcterms:W3CDTF">2017-01-17T05:01:34Z</dcterms:created>
  <dcterms:modified xsi:type="dcterms:W3CDTF">2018-08-01T01:26:51Z</dcterms:modified>
</cp:coreProperties>
</file>