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65" r:id="rId3"/>
    <p:sldId id="257" r:id="rId4"/>
    <p:sldId id="266" r:id="rId5"/>
    <p:sldId id="258" r:id="rId6"/>
    <p:sldId id="259" r:id="rId7"/>
    <p:sldId id="260" r:id="rId8"/>
    <p:sldId id="267" r:id="rId9"/>
    <p:sldId id="261" r:id="rId10"/>
    <p:sldId id="262" r:id="rId11"/>
    <p:sldId id="263" r:id="rId12"/>
    <p:sldId id="264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24" y="-3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9D0456-1647-4F4B-9FB2-C5B84931B53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CC8F3FE-D306-43A6-97E4-3ECD1A0BA2A6}">
      <dgm:prSet phldrT="[텍스트]"/>
      <dgm:spPr/>
      <dgm:t>
        <a:bodyPr/>
        <a:lstStyle/>
        <a:p>
          <a:pPr latinLnBrk="1"/>
          <a:r>
            <a:rPr lang="en-US" altLang="ko-KR" dirty="0" smtClean="0"/>
            <a:t>SVN</a:t>
          </a:r>
          <a:r>
            <a:rPr lang="ko-KR" altLang="en-US" dirty="0" smtClean="0"/>
            <a:t>이란</a:t>
          </a:r>
          <a:r>
            <a:rPr lang="en-US" altLang="ko-KR" dirty="0" smtClean="0"/>
            <a:t>?</a:t>
          </a:r>
          <a:endParaRPr lang="ko-KR" altLang="en-US" dirty="0"/>
        </a:p>
      </dgm:t>
    </dgm:pt>
    <dgm:pt modelId="{FBC3B66F-66CC-4CBF-99ED-DD271DDD7860}" type="parTrans" cxnId="{4B6E0ACA-5276-4E0C-AA3E-EEDEB708489C}">
      <dgm:prSet/>
      <dgm:spPr/>
      <dgm:t>
        <a:bodyPr/>
        <a:lstStyle/>
        <a:p>
          <a:pPr latinLnBrk="1"/>
          <a:endParaRPr lang="ko-KR" altLang="en-US"/>
        </a:p>
      </dgm:t>
    </dgm:pt>
    <dgm:pt modelId="{AF46344D-5750-49D8-B492-91680CA780F7}" type="sibTrans" cxnId="{4B6E0ACA-5276-4E0C-AA3E-EEDEB708489C}">
      <dgm:prSet/>
      <dgm:spPr/>
      <dgm:t>
        <a:bodyPr/>
        <a:lstStyle/>
        <a:p>
          <a:pPr latinLnBrk="1"/>
          <a:endParaRPr lang="ko-KR" altLang="en-US"/>
        </a:p>
      </dgm:t>
    </dgm:pt>
    <dgm:pt modelId="{A9558CA8-0052-4C7A-85C2-3E021BD9B599}">
      <dgm:prSet phldrT="[텍스트]"/>
      <dgm:spPr/>
      <dgm:t>
        <a:bodyPr/>
        <a:lstStyle/>
        <a:p>
          <a:pPr latinLnBrk="1"/>
          <a:r>
            <a:rPr lang="en-US" altLang="ko-KR" dirty="0" smtClean="0">
              <a:solidFill>
                <a:schemeClr val="bg1"/>
              </a:solidFill>
            </a:rPr>
            <a:t>SVN </a:t>
          </a:r>
          <a:r>
            <a:rPr lang="ko-KR" altLang="en-US" dirty="0" smtClean="0">
              <a:solidFill>
                <a:schemeClr val="bg1"/>
              </a:solidFill>
            </a:rPr>
            <a:t>관련 용어 안내</a:t>
          </a:r>
          <a:endParaRPr lang="ko-KR" altLang="en-US" dirty="0"/>
        </a:p>
      </dgm:t>
    </dgm:pt>
    <dgm:pt modelId="{0506BF9C-CD97-441F-A725-D5CE1E258579}" type="parTrans" cxnId="{A5412BDA-9212-4293-9651-BE7C6F26209A}">
      <dgm:prSet/>
      <dgm:spPr/>
      <dgm:t>
        <a:bodyPr/>
        <a:lstStyle/>
        <a:p>
          <a:pPr latinLnBrk="1"/>
          <a:endParaRPr lang="ko-KR" altLang="en-US"/>
        </a:p>
      </dgm:t>
    </dgm:pt>
    <dgm:pt modelId="{32B90554-243A-44E0-874F-D0DC00606B3D}" type="sibTrans" cxnId="{A5412BDA-9212-4293-9651-BE7C6F26209A}">
      <dgm:prSet/>
      <dgm:spPr/>
      <dgm:t>
        <a:bodyPr/>
        <a:lstStyle/>
        <a:p>
          <a:pPr latinLnBrk="1"/>
          <a:endParaRPr lang="ko-KR" altLang="en-US"/>
        </a:p>
      </dgm:t>
    </dgm:pt>
    <dgm:pt modelId="{0C93DC38-83ED-4210-9213-3E057C9A71CD}">
      <dgm:prSet phldrT="[텍스트]"/>
      <dgm:spPr/>
      <dgm:t>
        <a:bodyPr/>
        <a:lstStyle/>
        <a:p>
          <a:pPr latinLnBrk="1"/>
          <a:r>
            <a:rPr lang="en-US" altLang="ko-KR" dirty="0" err="1" smtClean="0">
              <a:solidFill>
                <a:schemeClr val="bg1"/>
              </a:solidFill>
            </a:rPr>
            <a:t>Subclipse</a:t>
          </a:r>
          <a:r>
            <a:rPr lang="en-US" altLang="ko-KR" dirty="0" smtClean="0">
              <a:solidFill>
                <a:schemeClr val="bg1"/>
              </a:solidFill>
            </a:rPr>
            <a:t> </a:t>
          </a:r>
          <a:r>
            <a:rPr lang="ko-KR" altLang="en-US" dirty="0" smtClean="0">
              <a:solidFill>
                <a:schemeClr val="bg1"/>
              </a:solidFill>
            </a:rPr>
            <a:t>설치</a:t>
          </a:r>
          <a:endParaRPr lang="ko-KR" altLang="en-US" dirty="0"/>
        </a:p>
      </dgm:t>
    </dgm:pt>
    <dgm:pt modelId="{C36EE213-6803-4CE3-96CC-226AD8C3EBF3}" type="parTrans" cxnId="{2F235B9E-BE3E-44D0-A053-8B8557035A7E}">
      <dgm:prSet/>
      <dgm:spPr/>
      <dgm:t>
        <a:bodyPr/>
        <a:lstStyle/>
        <a:p>
          <a:pPr latinLnBrk="1"/>
          <a:endParaRPr lang="ko-KR" altLang="en-US"/>
        </a:p>
      </dgm:t>
    </dgm:pt>
    <dgm:pt modelId="{0C499BAA-733C-4EBF-91DA-42F4166901A8}" type="sibTrans" cxnId="{2F235B9E-BE3E-44D0-A053-8B8557035A7E}">
      <dgm:prSet/>
      <dgm:spPr/>
      <dgm:t>
        <a:bodyPr/>
        <a:lstStyle/>
        <a:p>
          <a:pPr latinLnBrk="1"/>
          <a:endParaRPr lang="ko-KR" altLang="en-US"/>
        </a:p>
      </dgm:t>
    </dgm:pt>
    <dgm:pt modelId="{6B194D81-ED10-4A4B-8897-36B7BBAB00E9}">
      <dgm:prSet phldrT="[텍스트]"/>
      <dgm:spPr/>
      <dgm:t>
        <a:bodyPr/>
        <a:lstStyle/>
        <a:p>
          <a:pPr latinLnBrk="1"/>
          <a:r>
            <a:rPr lang="en-US" altLang="ko-KR" dirty="0" smtClean="0"/>
            <a:t>SVN</a:t>
          </a:r>
          <a:r>
            <a:rPr lang="ko-KR" altLang="en-US" dirty="0" smtClean="0"/>
            <a:t>에 대한 간략한 설명 및 안내</a:t>
          </a:r>
          <a:endParaRPr lang="ko-KR" altLang="en-US" dirty="0"/>
        </a:p>
      </dgm:t>
    </dgm:pt>
    <dgm:pt modelId="{490A1A58-72AD-42FD-BEB0-5820B2F53657}" type="parTrans" cxnId="{AD0E9ABB-57D7-4DB7-ACFC-06F53061F04E}">
      <dgm:prSet/>
      <dgm:spPr/>
      <dgm:t>
        <a:bodyPr/>
        <a:lstStyle/>
        <a:p>
          <a:pPr latinLnBrk="1"/>
          <a:endParaRPr lang="ko-KR" altLang="en-US"/>
        </a:p>
      </dgm:t>
    </dgm:pt>
    <dgm:pt modelId="{864452E1-5F61-4B6C-A358-0E9858E7437B}" type="sibTrans" cxnId="{AD0E9ABB-57D7-4DB7-ACFC-06F53061F04E}">
      <dgm:prSet/>
      <dgm:spPr/>
      <dgm:t>
        <a:bodyPr/>
        <a:lstStyle/>
        <a:p>
          <a:pPr latinLnBrk="1"/>
          <a:endParaRPr lang="ko-KR" altLang="en-US"/>
        </a:p>
      </dgm:t>
    </dgm:pt>
    <dgm:pt modelId="{42B913A0-8152-4A4E-A980-2E59D5521F46}">
      <dgm:prSet phldrT="[텍스트]"/>
      <dgm:spPr/>
      <dgm:t>
        <a:bodyPr/>
        <a:lstStyle/>
        <a:p>
          <a:pPr latinLnBrk="1"/>
          <a:r>
            <a:rPr lang="en-US" altLang="ko-KR" dirty="0" smtClean="0"/>
            <a:t>SVN </a:t>
          </a:r>
          <a:r>
            <a:rPr lang="ko-KR" altLang="en-US" dirty="0" smtClean="0"/>
            <a:t>사용시 사용하는 용어에 대한 설명</a:t>
          </a:r>
          <a:endParaRPr lang="ko-KR" altLang="en-US" dirty="0"/>
        </a:p>
      </dgm:t>
    </dgm:pt>
    <dgm:pt modelId="{1DC4DE1C-95B5-452B-AC38-29724CFE03CA}" type="parTrans" cxnId="{550F2752-6B24-4BCE-8EFB-30D1C1D33F7C}">
      <dgm:prSet/>
      <dgm:spPr/>
      <dgm:t>
        <a:bodyPr/>
        <a:lstStyle/>
        <a:p>
          <a:pPr latinLnBrk="1"/>
          <a:endParaRPr lang="ko-KR" altLang="en-US"/>
        </a:p>
      </dgm:t>
    </dgm:pt>
    <dgm:pt modelId="{B70F9C1E-44C5-4D2F-9166-1A00E86FE03C}" type="sibTrans" cxnId="{550F2752-6B24-4BCE-8EFB-30D1C1D33F7C}">
      <dgm:prSet/>
      <dgm:spPr/>
      <dgm:t>
        <a:bodyPr/>
        <a:lstStyle/>
        <a:p>
          <a:pPr latinLnBrk="1"/>
          <a:endParaRPr lang="ko-KR" altLang="en-US"/>
        </a:p>
      </dgm:t>
    </dgm:pt>
    <dgm:pt modelId="{92881F58-8EDD-49B7-ADE2-C72EF91CB375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비트큐브에서</a:t>
          </a:r>
          <a:r>
            <a:rPr lang="ko-KR" altLang="en-US" dirty="0" smtClean="0"/>
            <a:t> 사용하는 </a:t>
          </a:r>
          <a:r>
            <a:rPr lang="en-US" altLang="ko-KR" dirty="0" err="1" smtClean="0"/>
            <a:t>Subclipse</a:t>
          </a:r>
          <a:r>
            <a:rPr lang="en-US" altLang="ko-KR" dirty="0" smtClean="0"/>
            <a:t> </a:t>
          </a:r>
          <a:r>
            <a:rPr lang="ko-KR" altLang="en-US" dirty="0" smtClean="0"/>
            <a:t>설치 안내</a:t>
          </a:r>
          <a:endParaRPr lang="ko-KR" altLang="en-US" dirty="0"/>
        </a:p>
      </dgm:t>
    </dgm:pt>
    <dgm:pt modelId="{45924184-C4BB-497A-981B-F26D75765F91}" type="parTrans" cxnId="{FF568711-DC3D-46FB-B626-93316ABD19BB}">
      <dgm:prSet/>
      <dgm:spPr/>
      <dgm:t>
        <a:bodyPr/>
        <a:lstStyle/>
        <a:p>
          <a:pPr latinLnBrk="1"/>
          <a:endParaRPr lang="ko-KR" altLang="en-US"/>
        </a:p>
      </dgm:t>
    </dgm:pt>
    <dgm:pt modelId="{CBC917BA-2265-4D89-A6FE-CD43D6F5F7CB}" type="sibTrans" cxnId="{FF568711-DC3D-46FB-B626-93316ABD19BB}">
      <dgm:prSet/>
      <dgm:spPr/>
      <dgm:t>
        <a:bodyPr/>
        <a:lstStyle/>
        <a:p>
          <a:pPr latinLnBrk="1"/>
          <a:endParaRPr lang="ko-KR" altLang="en-US"/>
        </a:p>
      </dgm:t>
    </dgm:pt>
    <dgm:pt modelId="{E48ADD4C-A454-4984-BB71-BFCA83D31BA4}" type="pres">
      <dgm:prSet presAssocID="{5A9D0456-1647-4F4B-9FB2-C5B84931B536}" presName="linear" presStyleCnt="0">
        <dgm:presLayoutVars>
          <dgm:dir/>
          <dgm:animLvl val="lvl"/>
          <dgm:resizeHandles val="exact"/>
        </dgm:presLayoutVars>
      </dgm:prSet>
      <dgm:spPr/>
    </dgm:pt>
    <dgm:pt modelId="{8412809A-8129-4664-BA46-D0D7AE7B3F73}" type="pres">
      <dgm:prSet presAssocID="{7CC8F3FE-D306-43A6-97E4-3ECD1A0BA2A6}" presName="parentLin" presStyleCnt="0"/>
      <dgm:spPr/>
    </dgm:pt>
    <dgm:pt modelId="{210FFA48-F11D-43E4-847C-2B58F9E73D4E}" type="pres">
      <dgm:prSet presAssocID="{7CC8F3FE-D306-43A6-97E4-3ECD1A0BA2A6}" presName="parentLeftMargin" presStyleLbl="node1" presStyleIdx="0" presStyleCnt="3"/>
      <dgm:spPr/>
    </dgm:pt>
    <dgm:pt modelId="{E63B12F6-3148-402B-B67E-A9DCA820E074}" type="pres">
      <dgm:prSet presAssocID="{7CC8F3FE-D306-43A6-97E4-3ECD1A0BA2A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BAE8D8-1BD7-4C47-A703-36C4AF31A887}" type="pres">
      <dgm:prSet presAssocID="{7CC8F3FE-D306-43A6-97E4-3ECD1A0BA2A6}" presName="negativeSpace" presStyleCnt="0"/>
      <dgm:spPr/>
    </dgm:pt>
    <dgm:pt modelId="{06D84FA0-6897-4FC8-8EF5-B671AC768520}" type="pres">
      <dgm:prSet presAssocID="{7CC8F3FE-D306-43A6-97E4-3ECD1A0BA2A6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8678DD44-BD3E-49DB-9508-7EDF6EC81FCB}" type="pres">
      <dgm:prSet presAssocID="{AF46344D-5750-49D8-B492-91680CA780F7}" presName="spaceBetweenRectangles" presStyleCnt="0"/>
      <dgm:spPr/>
    </dgm:pt>
    <dgm:pt modelId="{FD444372-94CB-4723-8205-A2186E4360C5}" type="pres">
      <dgm:prSet presAssocID="{A9558CA8-0052-4C7A-85C2-3E021BD9B599}" presName="parentLin" presStyleCnt="0"/>
      <dgm:spPr/>
    </dgm:pt>
    <dgm:pt modelId="{16D8FC69-FB2F-4562-A886-697F909798D6}" type="pres">
      <dgm:prSet presAssocID="{A9558CA8-0052-4C7A-85C2-3E021BD9B599}" presName="parentLeftMargin" presStyleLbl="node1" presStyleIdx="0" presStyleCnt="3"/>
      <dgm:spPr/>
    </dgm:pt>
    <dgm:pt modelId="{EC79C4CC-F0E7-4CC2-8976-3651DD33342D}" type="pres">
      <dgm:prSet presAssocID="{A9558CA8-0052-4C7A-85C2-3E021BD9B599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4C7B1F3-9658-4D5E-B90D-434A5E1ACBD6}" type="pres">
      <dgm:prSet presAssocID="{A9558CA8-0052-4C7A-85C2-3E021BD9B599}" presName="negativeSpace" presStyleCnt="0"/>
      <dgm:spPr/>
    </dgm:pt>
    <dgm:pt modelId="{F4FDF5CA-3618-496D-A022-C9994A0BBECF}" type="pres">
      <dgm:prSet presAssocID="{A9558CA8-0052-4C7A-85C2-3E021BD9B599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6607F7-1E1C-43D1-BCA3-07AE8D3CA9A9}" type="pres">
      <dgm:prSet presAssocID="{32B90554-243A-44E0-874F-D0DC00606B3D}" presName="spaceBetweenRectangles" presStyleCnt="0"/>
      <dgm:spPr/>
    </dgm:pt>
    <dgm:pt modelId="{FEEFD6A9-A2BF-45C8-9110-94385DD5D1C9}" type="pres">
      <dgm:prSet presAssocID="{0C93DC38-83ED-4210-9213-3E057C9A71CD}" presName="parentLin" presStyleCnt="0"/>
      <dgm:spPr/>
    </dgm:pt>
    <dgm:pt modelId="{FE58DE27-B9DD-4A7C-B28F-CF9819AC0DD9}" type="pres">
      <dgm:prSet presAssocID="{0C93DC38-83ED-4210-9213-3E057C9A71CD}" presName="parentLeftMargin" presStyleLbl="node1" presStyleIdx="1" presStyleCnt="3"/>
      <dgm:spPr/>
    </dgm:pt>
    <dgm:pt modelId="{D2E788F2-12DC-45C1-84A6-933D7E237FC1}" type="pres">
      <dgm:prSet presAssocID="{0C93DC38-83ED-4210-9213-3E057C9A71CD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C8A1451-DB1B-4591-9D53-16A9F6F6BA3D}" type="pres">
      <dgm:prSet presAssocID="{0C93DC38-83ED-4210-9213-3E057C9A71CD}" presName="negativeSpace" presStyleCnt="0"/>
      <dgm:spPr/>
    </dgm:pt>
    <dgm:pt modelId="{57B4AE27-7B39-4D96-995A-3227F5948EA3}" type="pres">
      <dgm:prSet presAssocID="{0C93DC38-83ED-4210-9213-3E057C9A71CD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AD6414F1-2DC0-4921-A121-FBEB3D8F9751}" type="presOf" srcId="{42B913A0-8152-4A4E-A980-2E59D5521F46}" destId="{F4FDF5CA-3618-496D-A022-C9994A0BBECF}" srcOrd="0" destOrd="0" presId="urn:microsoft.com/office/officeart/2005/8/layout/list1"/>
    <dgm:cxn modelId="{558DCCE4-A15F-4441-9FC3-B40D26C31BCA}" type="presOf" srcId="{A9558CA8-0052-4C7A-85C2-3E021BD9B599}" destId="{16D8FC69-FB2F-4562-A886-697F909798D6}" srcOrd="0" destOrd="0" presId="urn:microsoft.com/office/officeart/2005/8/layout/list1"/>
    <dgm:cxn modelId="{8861A73A-F75D-4E75-9A20-2712ECB02013}" type="presOf" srcId="{0C93DC38-83ED-4210-9213-3E057C9A71CD}" destId="{D2E788F2-12DC-45C1-84A6-933D7E237FC1}" srcOrd="1" destOrd="0" presId="urn:microsoft.com/office/officeart/2005/8/layout/list1"/>
    <dgm:cxn modelId="{2F235B9E-BE3E-44D0-A053-8B8557035A7E}" srcId="{5A9D0456-1647-4F4B-9FB2-C5B84931B536}" destId="{0C93DC38-83ED-4210-9213-3E057C9A71CD}" srcOrd="2" destOrd="0" parTransId="{C36EE213-6803-4CE3-96CC-226AD8C3EBF3}" sibTransId="{0C499BAA-733C-4EBF-91DA-42F4166901A8}"/>
    <dgm:cxn modelId="{38C6A7DB-B1F1-4B3E-98DB-1883276492C8}" type="presOf" srcId="{0C93DC38-83ED-4210-9213-3E057C9A71CD}" destId="{FE58DE27-B9DD-4A7C-B28F-CF9819AC0DD9}" srcOrd="0" destOrd="0" presId="urn:microsoft.com/office/officeart/2005/8/layout/list1"/>
    <dgm:cxn modelId="{7B7DB58F-B621-4D5F-B421-9FAE83CF14E7}" type="presOf" srcId="{7CC8F3FE-D306-43A6-97E4-3ECD1A0BA2A6}" destId="{210FFA48-F11D-43E4-847C-2B58F9E73D4E}" srcOrd="0" destOrd="0" presId="urn:microsoft.com/office/officeart/2005/8/layout/list1"/>
    <dgm:cxn modelId="{9E87B784-B060-4535-8A17-5D41B47BDD20}" type="presOf" srcId="{A9558CA8-0052-4C7A-85C2-3E021BD9B599}" destId="{EC79C4CC-F0E7-4CC2-8976-3651DD33342D}" srcOrd="1" destOrd="0" presId="urn:microsoft.com/office/officeart/2005/8/layout/list1"/>
    <dgm:cxn modelId="{A535B0CC-4FE4-4D3A-A133-957210E08177}" type="presOf" srcId="{7CC8F3FE-D306-43A6-97E4-3ECD1A0BA2A6}" destId="{E63B12F6-3148-402B-B67E-A9DCA820E074}" srcOrd="1" destOrd="0" presId="urn:microsoft.com/office/officeart/2005/8/layout/list1"/>
    <dgm:cxn modelId="{405637A3-6563-4680-9319-8D068C320290}" type="presOf" srcId="{92881F58-8EDD-49B7-ADE2-C72EF91CB375}" destId="{57B4AE27-7B39-4D96-995A-3227F5948EA3}" srcOrd="0" destOrd="0" presId="urn:microsoft.com/office/officeart/2005/8/layout/list1"/>
    <dgm:cxn modelId="{016B194C-74FD-4D43-AEC7-835271E89009}" type="presOf" srcId="{5A9D0456-1647-4F4B-9FB2-C5B84931B536}" destId="{E48ADD4C-A454-4984-BB71-BFCA83D31BA4}" srcOrd="0" destOrd="0" presId="urn:microsoft.com/office/officeart/2005/8/layout/list1"/>
    <dgm:cxn modelId="{0EB3D572-2989-41A3-A54A-39FA220B639D}" type="presOf" srcId="{6B194D81-ED10-4A4B-8897-36B7BBAB00E9}" destId="{06D84FA0-6897-4FC8-8EF5-B671AC768520}" srcOrd="0" destOrd="0" presId="urn:microsoft.com/office/officeart/2005/8/layout/list1"/>
    <dgm:cxn modelId="{A5412BDA-9212-4293-9651-BE7C6F26209A}" srcId="{5A9D0456-1647-4F4B-9FB2-C5B84931B536}" destId="{A9558CA8-0052-4C7A-85C2-3E021BD9B599}" srcOrd="1" destOrd="0" parTransId="{0506BF9C-CD97-441F-A725-D5CE1E258579}" sibTransId="{32B90554-243A-44E0-874F-D0DC00606B3D}"/>
    <dgm:cxn modelId="{AD0E9ABB-57D7-4DB7-ACFC-06F53061F04E}" srcId="{7CC8F3FE-D306-43A6-97E4-3ECD1A0BA2A6}" destId="{6B194D81-ED10-4A4B-8897-36B7BBAB00E9}" srcOrd="0" destOrd="0" parTransId="{490A1A58-72AD-42FD-BEB0-5820B2F53657}" sibTransId="{864452E1-5F61-4B6C-A358-0E9858E7437B}"/>
    <dgm:cxn modelId="{4B6E0ACA-5276-4E0C-AA3E-EEDEB708489C}" srcId="{5A9D0456-1647-4F4B-9FB2-C5B84931B536}" destId="{7CC8F3FE-D306-43A6-97E4-3ECD1A0BA2A6}" srcOrd="0" destOrd="0" parTransId="{FBC3B66F-66CC-4CBF-99ED-DD271DDD7860}" sibTransId="{AF46344D-5750-49D8-B492-91680CA780F7}"/>
    <dgm:cxn modelId="{550F2752-6B24-4BCE-8EFB-30D1C1D33F7C}" srcId="{A9558CA8-0052-4C7A-85C2-3E021BD9B599}" destId="{42B913A0-8152-4A4E-A980-2E59D5521F46}" srcOrd="0" destOrd="0" parTransId="{1DC4DE1C-95B5-452B-AC38-29724CFE03CA}" sibTransId="{B70F9C1E-44C5-4D2F-9166-1A00E86FE03C}"/>
    <dgm:cxn modelId="{FF568711-DC3D-46FB-B626-93316ABD19BB}" srcId="{0C93DC38-83ED-4210-9213-3E057C9A71CD}" destId="{92881F58-8EDD-49B7-ADE2-C72EF91CB375}" srcOrd="0" destOrd="0" parTransId="{45924184-C4BB-497A-981B-F26D75765F91}" sibTransId="{CBC917BA-2265-4D89-A6FE-CD43D6F5F7CB}"/>
    <dgm:cxn modelId="{C4AD6D31-8DA1-4CEF-AFE1-000F8668BFC1}" type="presParOf" srcId="{E48ADD4C-A454-4984-BB71-BFCA83D31BA4}" destId="{8412809A-8129-4664-BA46-D0D7AE7B3F73}" srcOrd="0" destOrd="0" presId="urn:microsoft.com/office/officeart/2005/8/layout/list1"/>
    <dgm:cxn modelId="{956C9B14-D381-4218-9A45-C3EA8262EFD0}" type="presParOf" srcId="{8412809A-8129-4664-BA46-D0D7AE7B3F73}" destId="{210FFA48-F11D-43E4-847C-2B58F9E73D4E}" srcOrd="0" destOrd="0" presId="urn:microsoft.com/office/officeart/2005/8/layout/list1"/>
    <dgm:cxn modelId="{829C77EF-5FDB-4EF0-B028-1760E74F388C}" type="presParOf" srcId="{8412809A-8129-4664-BA46-D0D7AE7B3F73}" destId="{E63B12F6-3148-402B-B67E-A9DCA820E074}" srcOrd="1" destOrd="0" presId="urn:microsoft.com/office/officeart/2005/8/layout/list1"/>
    <dgm:cxn modelId="{59B1B969-4A6D-4D0F-9E6B-405234A319C2}" type="presParOf" srcId="{E48ADD4C-A454-4984-BB71-BFCA83D31BA4}" destId="{F2BAE8D8-1BD7-4C47-A703-36C4AF31A887}" srcOrd="1" destOrd="0" presId="urn:microsoft.com/office/officeart/2005/8/layout/list1"/>
    <dgm:cxn modelId="{22675628-1C89-4069-A757-05B6147B30E0}" type="presParOf" srcId="{E48ADD4C-A454-4984-BB71-BFCA83D31BA4}" destId="{06D84FA0-6897-4FC8-8EF5-B671AC768520}" srcOrd="2" destOrd="0" presId="urn:microsoft.com/office/officeart/2005/8/layout/list1"/>
    <dgm:cxn modelId="{2EEA4E81-04AB-4FCE-8422-4CE7601C0D8C}" type="presParOf" srcId="{E48ADD4C-A454-4984-BB71-BFCA83D31BA4}" destId="{8678DD44-BD3E-49DB-9508-7EDF6EC81FCB}" srcOrd="3" destOrd="0" presId="urn:microsoft.com/office/officeart/2005/8/layout/list1"/>
    <dgm:cxn modelId="{120A3781-F977-449B-A869-BCC6C21011AD}" type="presParOf" srcId="{E48ADD4C-A454-4984-BB71-BFCA83D31BA4}" destId="{FD444372-94CB-4723-8205-A2186E4360C5}" srcOrd="4" destOrd="0" presId="urn:microsoft.com/office/officeart/2005/8/layout/list1"/>
    <dgm:cxn modelId="{EBFAFA10-A07D-4CA5-A0DF-C98DF2CF1AA0}" type="presParOf" srcId="{FD444372-94CB-4723-8205-A2186E4360C5}" destId="{16D8FC69-FB2F-4562-A886-697F909798D6}" srcOrd="0" destOrd="0" presId="urn:microsoft.com/office/officeart/2005/8/layout/list1"/>
    <dgm:cxn modelId="{56F04BB0-9D10-431B-B617-6FCD0ED7771C}" type="presParOf" srcId="{FD444372-94CB-4723-8205-A2186E4360C5}" destId="{EC79C4CC-F0E7-4CC2-8976-3651DD33342D}" srcOrd="1" destOrd="0" presId="urn:microsoft.com/office/officeart/2005/8/layout/list1"/>
    <dgm:cxn modelId="{11CF6FB1-9955-4606-BF37-D9059B907D35}" type="presParOf" srcId="{E48ADD4C-A454-4984-BB71-BFCA83D31BA4}" destId="{F4C7B1F3-9658-4D5E-B90D-434A5E1ACBD6}" srcOrd="5" destOrd="0" presId="urn:microsoft.com/office/officeart/2005/8/layout/list1"/>
    <dgm:cxn modelId="{F89934B8-7B34-40C5-8470-58B2FE038092}" type="presParOf" srcId="{E48ADD4C-A454-4984-BB71-BFCA83D31BA4}" destId="{F4FDF5CA-3618-496D-A022-C9994A0BBECF}" srcOrd="6" destOrd="0" presId="urn:microsoft.com/office/officeart/2005/8/layout/list1"/>
    <dgm:cxn modelId="{D709E4EF-9B6B-4E2D-98BA-C3E06F25591D}" type="presParOf" srcId="{E48ADD4C-A454-4984-BB71-BFCA83D31BA4}" destId="{A06607F7-1E1C-43D1-BCA3-07AE8D3CA9A9}" srcOrd="7" destOrd="0" presId="urn:microsoft.com/office/officeart/2005/8/layout/list1"/>
    <dgm:cxn modelId="{1DB76363-D9B8-4FAE-BD7F-69EE094ED1DF}" type="presParOf" srcId="{E48ADD4C-A454-4984-BB71-BFCA83D31BA4}" destId="{FEEFD6A9-A2BF-45C8-9110-94385DD5D1C9}" srcOrd="8" destOrd="0" presId="urn:microsoft.com/office/officeart/2005/8/layout/list1"/>
    <dgm:cxn modelId="{0E1F29B0-F249-478A-AD36-E5247D4C411B}" type="presParOf" srcId="{FEEFD6A9-A2BF-45C8-9110-94385DD5D1C9}" destId="{FE58DE27-B9DD-4A7C-B28F-CF9819AC0DD9}" srcOrd="0" destOrd="0" presId="urn:microsoft.com/office/officeart/2005/8/layout/list1"/>
    <dgm:cxn modelId="{73F5848A-A4CA-40DF-A665-D93A4968EDCC}" type="presParOf" srcId="{FEEFD6A9-A2BF-45C8-9110-94385DD5D1C9}" destId="{D2E788F2-12DC-45C1-84A6-933D7E237FC1}" srcOrd="1" destOrd="0" presId="urn:microsoft.com/office/officeart/2005/8/layout/list1"/>
    <dgm:cxn modelId="{78962DF8-DC88-410F-9CF5-87FFC3F62F2E}" type="presParOf" srcId="{E48ADD4C-A454-4984-BB71-BFCA83D31BA4}" destId="{FC8A1451-DB1B-4591-9D53-16A9F6F6BA3D}" srcOrd="9" destOrd="0" presId="urn:microsoft.com/office/officeart/2005/8/layout/list1"/>
    <dgm:cxn modelId="{6A75D5A9-A4AC-4C7F-A6C6-66B7CDA3C26D}" type="presParOf" srcId="{E48ADD4C-A454-4984-BB71-BFCA83D31BA4}" destId="{57B4AE27-7B39-4D96-995A-3227F5948EA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D84FA0-6897-4FC8-8EF5-B671AC768520}">
      <dsp:nvSpPr>
        <dsp:cNvPr id="0" name=""/>
        <dsp:cNvSpPr/>
      </dsp:nvSpPr>
      <dsp:spPr>
        <a:xfrm>
          <a:off x="0" y="335274"/>
          <a:ext cx="60960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SVN</a:t>
          </a:r>
          <a:r>
            <a:rPr lang="ko-KR" altLang="en-US" sz="2000" kern="1200" dirty="0" smtClean="0"/>
            <a:t>에 대한 간략한 설명 및 안내</a:t>
          </a:r>
          <a:endParaRPr lang="ko-KR" altLang="en-US" sz="2000" kern="1200" dirty="0"/>
        </a:p>
      </dsp:txBody>
      <dsp:txXfrm>
        <a:off x="0" y="335274"/>
        <a:ext cx="6096000" cy="960750"/>
      </dsp:txXfrm>
    </dsp:sp>
    <dsp:sp modelId="{E63B12F6-3148-402B-B67E-A9DCA820E074}">
      <dsp:nvSpPr>
        <dsp:cNvPr id="0" name=""/>
        <dsp:cNvSpPr/>
      </dsp:nvSpPr>
      <dsp:spPr>
        <a:xfrm>
          <a:off x="304800" y="40074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/>
            <a:t>SVN</a:t>
          </a:r>
          <a:r>
            <a:rPr lang="ko-KR" altLang="en-US" sz="2000" kern="1200" dirty="0" smtClean="0"/>
            <a:t>이란</a:t>
          </a:r>
          <a:r>
            <a:rPr lang="en-US" altLang="ko-KR" sz="2000" kern="1200" dirty="0" smtClean="0"/>
            <a:t>?</a:t>
          </a:r>
          <a:endParaRPr lang="ko-KR" altLang="en-US" sz="2000" kern="1200" dirty="0"/>
        </a:p>
      </dsp:txBody>
      <dsp:txXfrm>
        <a:off x="333621" y="68895"/>
        <a:ext cx="4209558" cy="532758"/>
      </dsp:txXfrm>
    </dsp:sp>
    <dsp:sp modelId="{F4FDF5CA-3618-496D-A022-C9994A0BBECF}">
      <dsp:nvSpPr>
        <dsp:cNvPr id="0" name=""/>
        <dsp:cNvSpPr/>
      </dsp:nvSpPr>
      <dsp:spPr>
        <a:xfrm>
          <a:off x="0" y="1699225"/>
          <a:ext cx="60960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000" kern="1200" dirty="0" smtClean="0"/>
            <a:t>SVN </a:t>
          </a:r>
          <a:r>
            <a:rPr lang="ko-KR" altLang="en-US" sz="2000" kern="1200" dirty="0" smtClean="0"/>
            <a:t>사용시 사용하는 용어에 대한 설명</a:t>
          </a:r>
          <a:endParaRPr lang="ko-KR" altLang="en-US" sz="2000" kern="1200" dirty="0"/>
        </a:p>
      </dsp:txBody>
      <dsp:txXfrm>
        <a:off x="0" y="1699225"/>
        <a:ext cx="6096000" cy="960750"/>
      </dsp:txXfrm>
    </dsp:sp>
    <dsp:sp modelId="{EC79C4CC-F0E7-4CC2-8976-3651DD33342D}">
      <dsp:nvSpPr>
        <dsp:cNvPr id="0" name=""/>
        <dsp:cNvSpPr/>
      </dsp:nvSpPr>
      <dsp:spPr>
        <a:xfrm>
          <a:off x="304800" y="1404024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smtClean="0">
              <a:solidFill>
                <a:schemeClr val="bg1"/>
              </a:solidFill>
            </a:rPr>
            <a:t>SVN </a:t>
          </a:r>
          <a:r>
            <a:rPr lang="ko-KR" altLang="en-US" sz="2000" kern="1200" dirty="0" smtClean="0">
              <a:solidFill>
                <a:schemeClr val="bg1"/>
              </a:solidFill>
            </a:rPr>
            <a:t>관련 용어 안내</a:t>
          </a:r>
          <a:endParaRPr lang="ko-KR" altLang="en-US" sz="2000" kern="1200" dirty="0"/>
        </a:p>
      </dsp:txBody>
      <dsp:txXfrm>
        <a:off x="333621" y="1432845"/>
        <a:ext cx="4209558" cy="532758"/>
      </dsp:txXfrm>
    </dsp:sp>
    <dsp:sp modelId="{57B4AE27-7B39-4D96-995A-3227F5948EA3}">
      <dsp:nvSpPr>
        <dsp:cNvPr id="0" name=""/>
        <dsp:cNvSpPr/>
      </dsp:nvSpPr>
      <dsp:spPr>
        <a:xfrm>
          <a:off x="0" y="3063175"/>
          <a:ext cx="6096000" cy="960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3117" tIns="416560" rIns="473117" bIns="142240" numCol="1" spcCol="1270" anchor="t" anchorCtr="0">
          <a:noAutofit/>
        </a:bodyPr>
        <a:lstStyle/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000" kern="1200" dirty="0" err="1" smtClean="0"/>
            <a:t>비트큐브에서</a:t>
          </a:r>
          <a:r>
            <a:rPr lang="ko-KR" altLang="en-US" sz="2000" kern="1200" dirty="0" smtClean="0"/>
            <a:t> 사용하는 </a:t>
          </a:r>
          <a:r>
            <a:rPr lang="en-US" altLang="ko-KR" sz="2000" kern="1200" dirty="0" err="1" smtClean="0"/>
            <a:t>Subclipse</a:t>
          </a:r>
          <a:r>
            <a:rPr lang="en-US" altLang="ko-KR" sz="2000" kern="1200" dirty="0" smtClean="0"/>
            <a:t> </a:t>
          </a:r>
          <a:r>
            <a:rPr lang="ko-KR" altLang="en-US" sz="2000" kern="1200" dirty="0" smtClean="0"/>
            <a:t>설치 안내</a:t>
          </a:r>
          <a:endParaRPr lang="ko-KR" altLang="en-US" sz="2000" kern="1200" dirty="0"/>
        </a:p>
      </dsp:txBody>
      <dsp:txXfrm>
        <a:off x="0" y="3063175"/>
        <a:ext cx="6096000" cy="960750"/>
      </dsp:txXfrm>
    </dsp:sp>
    <dsp:sp modelId="{D2E788F2-12DC-45C1-84A6-933D7E237FC1}">
      <dsp:nvSpPr>
        <dsp:cNvPr id="0" name=""/>
        <dsp:cNvSpPr/>
      </dsp:nvSpPr>
      <dsp:spPr>
        <a:xfrm>
          <a:off x="304800" y="2767975"/>
          <a:ext cx="426720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1290" tIns="0" rIns="161290" bIns="0" numCol="1" spcCol="1270" anchor="ctr" anchorCtr="0">
          <a:noAutofit/>
        </a:bodyPr>
        <a:lstStyle/>
        <a:p>
          <a:pPr lvl="0" algn="l" defTabSz="8890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2000" kern="1200" dirty="0" err="1" smtClean="0">
              <a:solidFill>
                <a:schemeClr val="bg1"/>
              </a:solidFill>
            </a:rPr>
            <a:t>Subclipse</a:t>
          </a:r>
          <a:r>
            <a:rPr lang="en-US" altLang="ko-KR" sz="2000" kern="1200" dirty="0" smtClean="0">
              <a:solidFill>
                <a:schemeClr val="bg1"/>
              </a:solidFill>
            </a:rPr>
            <a:t> </a:t>
          </a:r>
          <a:r>
            <a:rPr lang="ko-KR" altLang="en-US" sz="2000" kern="1200" dirty="0" smtClean="0">
              <a:solidFill>
                <a:schemeClr val="bg1"/>
              </a:solidFill>
            </a:rPr>
            <a:t>설치</a:t>
          </a:r>
          <a:endParaRPr lang="ko-KR" altLang="en-US" sz="2000" kern="1200" dirty="0"/>
        </a:p>
      </dsp:txBody>
      <dsp:txXfrm>
        <a:off x="333621" y="2796796"/>
        <a:ext cx="420955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0F9B4A10-DF1B-4CF4-A81C-8EB959290674}" type="datetimeFigureOut">
              <a:rPr lang="ko-KR" altLang="en-US" smtClean="0"/>
              <a:t>2017-01-18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57FF3C8-A078-4B7C-9AF8-C3EFFA996EC6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subclipse.tigris.org/update_1.8.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SVN </a:t>
            </a:r>
            <a:r>
              <a:rPr lang="ko-KR" altLang="en-US" dirty="0" smtClean="0"/>
              <a:t>설명 및 설치 안내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 smtClean="0"/>
              <a:t>비트큐브</a:t>
            </a:r>
            <a:r>
              <a:rPr lang="ko-KR" altLang="en-US" dirty="0" smtClean="0"/>
              <a:t> 이정훈 과장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572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032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Subclipse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설치 </a:t>
            </a:r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1196975"/>
            <a:ext cx="4600575" cy="165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2852738"/>
            <a:ext cx="5529263" cy="3346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315913" y="1541463"/>
            <a:ext cx="3463925" cy="527050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타원 5"/>
          <p:cNvSpPr/>
          <p:nvPr/>
        </p:nvSpPr>
        <p:spPr>
          <a:xfrm flipH="1">
            <a:off x="234950" y="1465263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666875" y="3900488"/>
            <a:ext cx="3024188" cy="1000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8" name="타원 7"/>
          <p:cNvSpPr/>
          <p:nvPr/>
        </p:nvSpPr>
        <p:spPr>
          <a:xfrm flipH="1">
            <a:off x="1554163" y="3840163"/>
            <a:ext cx="141287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5895975" y="1068388"/>
            <a:ext cx="3114675" cy="1928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kumimoji="0" lang="en-US" altLang="ko-KR" sz="900" dirty="0" smtClean="0">
                <a:solidFill>
                  <a:srgbClr val="000000"/>
                </a:solidFill>
                <a:latin typeface="굴림" charset="-127"/>
              </a:rPr>
              <a:t>Name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굴림" charset="-127"/>
              </a:rPr>
              <a:t>과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굴림" charset="-127"/>
              </a:rPr>
              <a:t>Location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굴림" charset="-127"/>
              </a:rPr>
              <a:t>에 다음과 같이 입력한 후 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굴림" charset="-127"/>
              </a:rPr>
              <a:t>OK</a:t>
            </a:r>
            <a:r>
              <a:rPr kumimoji="0" lang="ko-KR" altLang="en-US" sz="900" dirty="0" smtClean="0">
                <a:solidFill>
                  <a:srgbClr val="000000"/>
                </a:solidFill>
                <a:latin typeface="굴림" charset="-127"/>
              </a:rPr>
              <a:t>버튼을 클릭합니다</a:t>
            </a:r>
            <a:r>
              <a:rPr kumimoji="0" lang="en-US" altLang="ko-KR" sz="900" dirty="0" smtClean="0">
                <a:solidFill>
                  <a:srgbClr val="000000"/>
                </a:solidFill>
                <a:latin typeface="굴림" charset="-127"/>
              </a:rPr>
              <a:t>.</a:t>
            </a:r>
          </a:p>
          <a:p>
            <a:pPr marL="171450" lvl="3" indent="-17145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900" dirty="0" smtClean="0">
                <a:latin typeface="굴림" pitchFamily="50" charset="-127"/>
              </a:rPr>
              <a:t>Name </a:t>
            </a:r>
            <a:r>
              <a:rPr lang="en-US" altLang="ko-KR" sz="900" dirty="0">
                <a:latin typeface="굴림" pitchFamily="50" charset="-127"/>
              </a:rPr>
              <a:t>: </a:t>
            </a:r>
            <a:r>
              <a:rPr lang="en-US" altLang="ko-KR" sz="900" dirty="0" err="1">
                <a:latin typeface="굴림" pitchFamily="50" charset="-127"/>
              </a:rPr>
              <a:t>Subclipse</a:t>
            </a:r>
            <a:r>
              <a:rPr lang="en-US" altLang="ko-KR" sz="900" dirty="0">
                <a:latin typeface="굴림" pitchFamily="50" charset="-127"/>
              </a:rPr>
              <a:t> 1.8.x (Eclipse 3.2</a:t>
            </a:r>
            <a:r>
              <a:rPr lang="en-US" altLang="ko-KR" sz="900" dirty="0" smtClean="0">
                <a:latin typeface="굴림" pitchFamily="50" charset="-127"/>
              </a:rPr>
              <a:t>+)</a:t>
            </a:r>
          </a:p>
          <a:p>
            <a:pPr marL="171450" lvl="3" indent="-17145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altLang="ko-KR" sz="900" dirty="0">
                <a:latin typeface="굴림" pitchFamily="50" charset="-127"/>
              </a:rPr>
              <a:t>Location : </a:t>
            </a:r>
            <a:r>
              <a:rPr lang="en-US" altLang="ko-KR" sz="900" u="sng" dirty="0">
                <a:latin typeface="굴림" pitchFamily="50" charset="-127"/>
                <a:hlinkClick r:id="rId4"/>
              </a:rPr>
              <a:t>http://</a:t>
            </a:r>
            <a:r>
              <a:rPr lang="en-US" altLang="ko-KR" sz="900" u="sng" dirty="0" smtClean="0">
                <a:latin typeface="굴림" pitchFamily="50" charset="-127"/>
                <a:hlinkClick r:id="rId4"/>
              </a:rPr>
              <a:t>subclipse.tigris.org/update_1.8.x</a:t>
            </a:r>
            <a:endParaRPr lang="en-US" altLang="ko-KR" sz="900" u="sng" dirty="0" smtClean="0">
              <a:latin typeface="굴림" pitchFamily="50" charset="-127"/>
            </a:endParaRPr>
          </a:p>
          <a:p>
            <a:pPr marL="180975" lvl="3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 startAt="2"/>
              <a:tabLst>
                <a:tab pos="361950" algn="l"/>
              </a:tabLst>
              <a:defRPr/>
            </a:pPr>
            <a:r>
              <a:rPr lang="ko-KR" altLang="en-US" sz="900" dirty="0" smtClean="0">
                <a:latin typeface="굴림" pitchFamily="50" charset="-127"/>
              </a:rPr>
              <a:t>추가된 것을 화면에서 확인 한 후 </a:t>
            </a:r>
            <a:r>
              <a:rPr lang="en-US" altLang="ko-KR" sz="900" dirty="0" smtClean="0">
                <a:latin typeface="굴림" pitchFamily="50" charset="-127"/>
              </a:rPr>
              <a:t>OK</a:t>
            </a:r>
            <a:r>
              <a:rPr lang="ko-KR" altLang="en-US" sz="900" dirty="0" smtClean="0">
                <a:latin typeface="굴림" pitchFamily="50" charset="-127"/>
              </a:rPr>
              <a:t>버튼을       클릭합니다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  <a:endParaRPr lang="ko-KR" altLang="ko-KR" sz="900" dirty="0">
              <a:latin typeface="굴림" pitchFamily="50" charset="-127"/>
            </a:endParaRPr>
          </a:p>
          <a:p>
            <a:pPr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ko-KR" altLang="en-US" sz="900" dirty="0">
              <a:solidFill>
                <a:srgbClr val="000000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523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Subclipse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설치 </a:t>
            </a:r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268413"/>
            <a:ext cx="3600450" cy="156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692400"/>
            <a:ext cx="3328988" cy="273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1338" y="3128963"/>
            <a:ext cx="2582862" cy="1000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3567113"/>
            <a:ext cx="457200" cy="15716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419225"/>
            <a:ext cx="2749550" cy="225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97438" y="3538538"/>
            <a:ext cx="288925" cy="1000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3862388"/>
            <a:ext cx="3141662" cy="209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468813" y="5462588"/>
            <a:ext cx="1060450" cy="1000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30463" y="2565400"/>
            <a:ext cx="628650" cy="98425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2320925" y="2474913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439738" y="3043238"/>
            <a:ext cx="141287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 flipH="1">
            <a:off x="234950" y="3482975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 flipH="1">
            <a:off x="4827588" y="345440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 flipH="1">
            <a:off x="4368800" y="537686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981129" y="836712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kumimoji="0" lang="en-US" altLang="ko-KR" sz="900" dirty="0" smtClean="0">
                <a:solidFill>
                  <a:srgbClr val="000000"/>
                </a:solidFill>
                <a:latin typeface="굴림" charset="-127"/>
              </a:rPr>
              <a:t>Help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&gt; </a:t>
            </a:r>
            <a:r>
              <a:rPr lang="en-US" altLang="ko-KR" sz="900" dirty="0">
                <a:latin typeface="굴림" charset="-127"/>
              </a:rPr>
              <a:t>Install New Software</a:t>
            </a:r>
            <a:r>
              <a:rPr lang="ko-KR" altLang="ko-KR" sz="900" dirty="0">
                <a:latin typeface="굴림" charset="-127"/>
              </a:rPr>
              <a:t>를 클릭</a:t>
            </a:r>
            <a:r>
              <a:rPr lang="ko-KR" altLang="en-US" sz="900" dirty="0">
                <a:latin typeface="굴림" charset="-127"/>
              </a:rPr>
              <a:t>합니다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lang="en-US" altLang="ko-KR" sz="900" dirty="0">
                <a:latin typeface="굴림" charset="-127"/>
              </a:rPr>
              <a:t>Dialog</a:t>
            </a:r>
            <a:r>
              <a:rPr lang="ko-KR" altLang="ko-KR" sz="900" dirty="0">
                <a:latin typeface="굴림" charset="-127"/>
              </a:rPr>
              <a:t>에서</a:t>
            </a:r>
            <a:r>
              <a:rPr lang="en-US" altLang="ko-KR" sz="900" dirty="0">
                <a:latin typeface="굴림" charset="-127"/>
              </a:rPr>
              <a:t> Work with </a:t>
            </a:r>
            <a:r>
              <a:rPr lang="en-US" altLang="ko-KR" sz="900" dirty="0" err="1">
                <a:latin typeface="굴림" charset="-127"/>
              </a:rPr>
              <a:t>ComboBox</a:t>
            </a:r>
            <a:r>
              <a:rPr lang="ko-KR" altLang="ko-KR" sz="900" dirty="0">
                <a:latin typeface="굴림" charset="-127"/>
              </a:rPr>
              <a:t>의 버튼을 눌러서 방금 추가한</a:t>
            </a:r>
            <a:r>
              <a:rPr lang="en-US" altLang="ko-KR" sz="900" dirty="0">
                <a:latin typeface="굴림" charset="-127"/>
              </a:rPr>
              <a:t> </a:t>
            </a:r>
            <a:r>
              <a:rPr lang="en-US" altLang="ko-KR" sz="900" dirty="0" err="1">
                <a:latin typeface="굴림" charset="-127"/>
              </a:rPr>
              <a:t>Subclipse</a:t>
            </a:r>
            <a:r>
              <a:rPr lang="ko-KR" altLang="ko-KR" sz="900" dirty="0">
                <a:latin typeface="굴림" charset="-127"/>
              </a:rPr>
              <a:t>의 주소를 선택</a:t>
            </a:r>
            <a:r>
              <a:rPr lang="ko-KR" altLang="en-US" sz="900" dirty="0">
                <a:latin typeface="굴림" charset="-127"/>
              </a:rPr>
              <a:t>합니다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lang="ko-KR" altLang="ko-KR" sz="900" dirty="0">
                <a:latin typeface="굴림" charset="-127"/>
              </a:rPr>
              <a:t>밑에 표시되는</a:t>
            </a:r>
            <a:r>
              <a:rPr lang="en-US" altLang="ko-KR" sz="900" dirty="0">
                <a:latin typeface="굴림" charset="-127"/>
              </a:rPr>
              <a:t> Plugin</a:t>
            </a:r>
            <a:r>
              <a:rPr lang="ko-KR" altLang="ko-KR" sz="900" dirty="0">
                <a:latin typeface="굴림" charset="-127"/>
              </a:rPr>
              <a:t>을</a:t>
            </a:r>
            <a:r>
              <a:rPr lang="en-US" altLang="ko-KR" sz="900" dirty="0">
                <a:latin typeface="굴림" charset="-127"/>
              </a:rPr>
              <a:t> Check </a:t>
            </a:r>
            <a:r>
              <a:rPr lang="ko-KR" altLang="ko-KR" sz="900" dirty="0">
                <a:latin typeface="굴림" charset="-127"/>
              </a:rPr>
              <a:t>하고</a:t>
            </a:r>
            <a:r>
              <a:rPr lang="en-US" altLang="ko-KR" sz="900" dirty="0">
                <a:latin typeface="굴림" charset="-127"/>
              </a:rPr>
              <a:t> Next</a:t>
            </a:r>
            <a:r>
              <a:rPr lang="ko-KR" altLang="ko-KR" sz="900" dirty="0">
                <a:latin typeface="굴림" charset="-127"/>
              </a:rPr>
              <a:t>를 클릭</a:t>
            </a:r>
            <a:r>
              <a:rPr lang="ko-KR" altLang="en-US" sz="900" dirty="0">
                <a:latin typeface="굴림" charset="-127"/>
              </a:rPr>
              <a:t>합니다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lang="ko-KR" altLang="en-US" sz="900" dirty="0">
                <a:latin typeface="굴림" charset="-127"/>
              </a:rPr>
              <a:t>설치 될 </a:t>
            </a:r>
            <a:r>
              <a:rPr lang="en-US" altLang="ko-KR" sz="900" dirty="0">
                <a:latin typeface="굴림" charset="-127"/>
              </a:rPr>
              <a:t>Plugin</a:t>
            </a:r>
            <a:r>
              <a:rPr lang="ko-KR" altLang="en-US" sz="900" dirty="0">
                <a:latin typeface="굴림" charset="-127"/>
              </a:rPr>
              <a:t>이 목록으로 표시됩니다</a:t>
            </a:r>
            <a:r>
              <a:rPr lang="en-US" altLang="ko-KR" sz="900" dirty="0">
                <a:latin typeface="굴림" charset="-127"/>
              </a:rPr>
              <a:t>. Next</a:t>
            </a:r>
            <a:r>
              <a:rPr lang="ko-KR" altLang="en-US" sz="900" dirty="0">
                <a:latin typeface="굴림" charset="-127"/>
              </a:rPr>
              <a:t>버튼을 클릭합니다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lang="en-US" altLang="ko-KR" sz="900" dirty="0">
                <a:latin typeface="굴림" charset="-127"/>
              </a:rPr>
              <a:t>License</a:t>
            </a:r>
            <a:r>
              <a:rPr lang="ko-KR" altLang="en-US" sz="900" dirty="0">
                <a:latin typeface="굴림" charset="-127"/>
              </a:rPr>
              <a:t>를 동의하는지 여부를 물어봅니다</a:t>
            </a:r>
            <a:r>
              <a:rPr lang="en-US" altLang="ko-KR" sz="900" dirty="0">
                <a:latin typeface="굴림" charset="-127"/>
              </a:rPr>
              <a:t>. I accept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 the terms of the license agreements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를 선택하고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Finish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버튼을 클릭하면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Download 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및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Install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이 실행됩니다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. (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도중에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Plugin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의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Security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관련 경고가 뜨는데 모두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OK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버튼을 클릭합니다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.)</a:t>
            </a:r>
            <a:r>
              <a:rPr lang="en-US" altLang="ko-KR" sz="900" dirty="0">
                <a:latin typeface="굴림" charset="-127"/>
              </a:rPr>
              <a:t> </a:t>
            </a:r>
            <a:r>
              <a:rPr lang="ko-KR" altLang="en-US" sz="900" dirty="0">
                <a:latin typeface="굴림" charset="-127"/>
              </a:rPr>
              <a:t>설치가 완료되면 </a:t>
            </a:r>
            <a:r>
              <a:rPr lang="en-US" altLang="ko-KR" sz="900" dirty="0">
                <a:latin typeface="굴림" charset="-127"/>
              </a:rPr>
              <a:t>Eclipse</a:t>
            </a:r>
            <a:r>
              <a:rPr lang="ko-KR" altLang="en-US" sz="900" dirty="0">
                <a:latin typeface="굴림" charset="-127"/>
              </a:rPr>
              <a:t>를 다시 실행해도 되겠냐고 물어보면 </a:t>
            </a:r>
            <a:r>
              <a:rPr lang="en-US" altLang="ko-KR" sz="900" dirty="0">
                <a:latin typeface="굴림" charset="-127"/>
              </a:rPr>
              <a:t>Yes</a:t>
            </a:r>
            <a:r>
              <a:rPr lang="ko-KR" altLang="en-US" sz="900" dirty="0">
                <a:latin typeface="굴림" charset="-127"/>
              </a:rPr>
              <a:t>를 클릭하여 </a:t>
            </a:r>
            <a:r>
              <a:rPr lang="en-US" altLang="ko-KR" sz="900" dirty="0">
                <a:latin typeface="굴림" charset="-127"/>
              </a:rPr>
              <a:t>Eclipse</a:t>
            </a:r>
            <a:r>
              <a:rPr lang="ko-KR" altLang="en-US" sz="900" dirty="0">
                <a:latin typeface="굴림" charset="-127"/>
              </a:rPr>
              <a:t>를 다시 실행하면 설치는 완료됩니다</a:t>
            </a:r>
            <a:r>
              <a:rPr lang="en-US" altLang="ko-KR" sz="900" dirty="0">
                <a:latin typeface="굴림" charset="-127"/>
              </a:rPr>
              <a:t>.</a:t>
            </a:r>
            <a:endParaRPr kumimoji="0" lang="en-US" altLang="ko-KR" sz="900" dirty="0">
              <a:solidFill>
                <a:srgbClr val="000000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63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Subclipse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설치 </a:t>
            </a:r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88" y="1268413"/>
            <a:ext cx="3600450" cy="15605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" y="2692400"/>
            <a:ext cx="3328988" cy="2735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541338" y="3128963"/>
            <a:ext cx="2582862" cy="1000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38138" y="3567113"/>
            <a:ext cx="457200" cy="15716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419225"/>
            <a:ext cx="2749550" cy="22542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4897438" y="3538538"/>
            <a:ext cx="288925" cy="1000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488" y="3862388"/>
            <a:ext cx="3141662" cy="2098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4468813" y="5462588"/>
            <a:ext cx="1060450" cy="1000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430463" y="2565400"/>
            <a:ext cx="628650" cy="98425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2320925" y="2474913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타원 12"/>
          <p:cNvSpPr/>
          <p:nvPr/>
        </p:nvSpPr>
        <p:spPr>
          <a:xfrm flipH="1">
            <a:off x="439738" y="3043238"/>
            <a:ext cx="141287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4" name="타원 13"/>
          <p:cNvSpPr/>
          <p:nvPr/>
        </p:nvSpPr>
        <p:spPr>
          <a:xfrm flipH="1">
            <a:off x="234950" y="3482975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5" name="타원 14"/>
          <p:cNvSpPr/>
          <p:nvPr/>
        </p:nvSpPr>
        <p:spPr>
          <a:xfrm flipH="1">
            <a:off x="4827588" y="3454400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 smtClean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4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 flipH="1">
            <a:off x="4368800" y="5376863"/>
            <a:ext cx="139700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5</a:t>
            </a:r>
            <a:endParaRPr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7" name="Text Box 29"/>
          <p:cNvSpPr txBox="1">
            <a:spLocks noChangeArrowheads="1"/>
          </p:cNvSpPr>
          <p:nvPr/>
        </p:nvSpPr>
        <p:spPr bwMode="auto">
          <a:xfrm>
            <a:off x="5981129" y="836712"/>
            <a:ext cx="3114675" cy="513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kumimoji="0" lang="en-US" altLang="ko-KR" sz="900" dirty="0" smtClean="0">
                <a:solidFill>
                  <a:srgbClr val="000000"/>
                </a:solidFill>
                <a:latin typeface="굴림" charset="-127"/>
              </a:rPr>
              <a:t>Help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&gt; </a:t>
            </a:r>
            <a:r>
              <a:rPr lang="en-US" altLang="ko-KR" sz="900" dirty="0">
                <a:latin typeface="굴림" charset="-127"/>
              </a:rPr>
              <a:t>Install New Software</a:t>
            </a:r>
            <a:r>
              <a:rPr lang="ko-KR" altLang="ko-KR" sz="900" dirty="0">
                <a:latin typeface="굴림" charset="-127"/>
              </a:rPr>
              <a:t>를 클릭</a:t>
            </a:r>
            <a:r>
              <a:rPr lang="ko-KR" altLang="en-US" sz="900" dirty="0">
                <a:latin typeface="굴림" charset="-127"/>
              </a:rPr>
              <a:t>합니다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lang="en-US" altLang="ko-KR" sz="900" dirty="0">
                <a:latin typeface="굴림" charset="-127"/>
              </a:rPr>
              <a:t>Dialog</a:t>
            </a:r>
            <a:r>
              <a:rPr lang="ko-KR" altLang="ko-KR" sz="900" dirty="0">
                <a:latin typeface="굴림" charset="-127"/>
              </a:rPr>
              <a:t>에서</a:t>
            </a:r>
            <a:r>
              <a:rPr lang="en-US" altLang="ko-KR" sz="900" dirty="0">
                <a:latin typeface="굴림" charset="-127"/>
              </a:rPr>
              <a:t> Work with </a:t>
            </a:r>
            <a:r>
              <a:rPr lang="en-US" altLang="ko-KR" sz="900" dirty="0" err="1">
                <a:latin typeface="굴림" charset="-127"/>
              </a:rPr>
              <a:t>ComboBox</a:t>
            </a:r>
            <a:r>
              <a:rPr lang="ko-KR" altLang="ko-KR" sz="900" dirty="0">
                <a:latin typeface="굴림" charset="-127"/>
              </a:rPr>
              <a:t>의 버튼을 눌러서 방금 추가한</a:t>
            </a:r>
            <a:r>
              <a:rPr lang="en-US" altLang="ko-KR" sz="900" dirty="0">
                <a:latin typeface="굴림" charset="-127"/>
              </a:rPr>
              <a:t> </a:t>
            </a:r>
            <a:r>
              <a:rPr lang="en-US" altLang="ko-KR" sz="900" dirty="0" err="1">
                <a:latin typeface="굴림" charset="-127"/>
              </a:rPr>
              <a:t>Subclipse</a:t>
            </a:r>
            <a:r>
              <a:rPr lang="ko-KR" altLang="ko-KR" sz="900" dirty="0">
                <a:latin typeface="굴림" charset="-127"/>
              </a:rPr>
              <a:t>의 주소를 선택</a:t>
            </a:r>
            <a:r>
              <a:rPr lang="ko-KR" altLang="en-US" sz="900" dirty="0">
                <a:latin typeface="굴림" charset="-127"/>
              </a:rPr>
              <a:t>합니다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lang="ko-KR" altLang="ko-KR" sz="900" dirty="0">
                <a:latin typeface="굴림" charset="-127"/>
              </a:rPr>
              <a:t>밑에 표시되는</a:t>
            </a:r>
            <a:r>
              <a:rPr lang="en-US" altLang="ko-KR" sz="900" dirty="0">
                <a:latin typeface="굴림" charset="-127"/>
              </a:rPr>
              <a:t> Plugin</a:t>
            </a:r>
            <a:r>
              <a:rPr lang="ko-KR" altLang="ko-KR" sz="900" dirty="0">
                <a:latin typeface="굴림" charset="-127"/>
              </a:rPr>
              <a:t>을</a:t>
            </a:r>
            <a:r>
              <a:rPr lang="en-US" altLang="ko-KR" sz="900" dirty="0">
                <a:latin typeface="굴림" charset="-127"/>
              </a:rPr>
              <a:t> Check </a:t>
            </a:r>
            <a:r>
              <a:rPr lang="ko-KR" altLang="ko-KR" sz="900" dirty="0">
                <a:latin typeface="굴림" charset="-127"/>
              </a:rPr>
              <a:t>하고</a:t>
            </a:r>
            <a:r>
              <a:rPr lang="en-US" altLang="ko-KR" sz="900" dirty="0">
                <a:latin typeface="굴림" charset="-127"/>
              </a:rPr>
              <a:t> Next</a:t>
            </a:r>
            <a:r>
              <a:rPr lang="ko-KR" altLang="ko-KR" sz="900" dirty="0">
                <a:latin typeface="굴림" charset="-127"/>
              </a:rPr>
              <a:t>를 클릭</a:t>
            </a:r>
            <a:r>
              <a:rPr lang="ko-KR" altLang="en-US" sz="900" dirty="0">
                <a:latin typeface="굴림" charset="-127"/>
              </a:rPr>
              <a:t>합니다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lang="ko-KR" altLang="en-US" sz="900" dirty="0">
                <a:latin typeface="굴림" charset="-127"/>
              </a:rPr>
              <a:t>설치 될 </a:t>
            </a:r>
            <a:r>
              <a:rPr lang="en-US" altLang="ko-KR" sz="900" dirty="0">
                <a:latin typeface="굴림" charset="-127"/>
              </a:rPr>
              <a:t>Plugin</a:t>
            </a:r>
            <a:r>
              <a:rPr lang="ko-KR" altLang="en-US" sz="900" dirty="0">
                <a:latin typeface="굴림" charset="-127"/>
              </a:rPr>
              <a:t>이 목록으로 표시됩니다</a:t>
            </a:r>
            <a:r>
              <a:rPr lang="en-US" altLang="ko-KR" sz="900" dirty="0">
                <a:latin typeface="굴림" charset="-127"/>
              </a:rPr>
              <a:t>. Next</a:t>
            </a:r>
            <a:r>
              <a:rPr lang="ko-KR" altLang="en-US" sz="900" dirty="0">
                <a:latin typeface="굴림" charset="-127"/>
              </a:rPr>
              <a:t>버튼을 클릭합니다</a:t>
            </a:r>
            <a:r>
              <a:rPr lang="en-US" altLang="ko-KR" sz="900" dirty="0">
                <a:latin typeface="굴림" charset="-127"/>
              </a:rPr>
              <a:t>.</a:t>
            </a:r>
          </a:p>
          <a:p>
            <a:pPr eaLnBrk="1" latinLnBrk="0" hangingPunct="1">
              <a:lnSpc>
                <a:spcPct val="200000"/>
              </a:lnSpc>
              <a:buFontTx/>
              <a:buAutoNum type="arabicPeriod"/>
            </a:pPr>
            <a:r>
              <a:rPr lang="en-US" altLang="ko-KR" sz="900" dirty="0">
                <a:latin typeface="굴림" charset="-127"/>
              </a:rPr>
              <a:t>License</a:t>
            </a:r>
            <a:r>
              <a:rPr lang="ko-KR" altLang="en-US" sz="900" dirty="0">
                <a:latin typeface="굴림" charset="-127"/>
              </a:rPr>
              <a:t>를 동의하는지 여부를 물어봅니다</a:t>
            </a:r>
            <a:r>
              <a:rPr lang="en-US" altLang="ko-KR" sz="900" dirty="0">
                <a:latin typeface="굴림" charset="-127"/>
              </a:rPr>
              <a:t>. I accept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 the terms of the license agreements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를 선택하고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Finish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버튼을 클릭하면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Download 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및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Install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이 실행됩니다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. (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도중에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Plugin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의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Security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관련 경고가 뜨는데 모두 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OK</a:t>
            </a:r>
            <a:r>
              <a:rPr kumimoji="0" lang="ko-KR" altLang="en-US" sz="900" dirty="0">
                <a:solidFill>
                  <a:srgbClr val="000000"/>
                </a:solidFill>
                <a:latin typeface="굴림" charset="-127"/>
              </a:rPr>
              <a:t>버튼을 클릭합니다</a:t>
            </a:r>
            <a:r>
              <a:rPr kumimoji="0" lang="en-US" altLang="ko-KR" sz="900" dirty="0">
                <a:solidFill>
                  <a:srgbClr val="000000"/>
                </a:solidFill>
                <a:latin typeface="굴림" charset="-127"/>
              </a:rPr>
              <a:t>.)</a:t>
            </a:r>
            <a:r>
              <a:rPr lang="en-US" altLang="ko-KR" sz="900" dirty="0">
                <a:latin typeface="굴림" charset="-127"/>
              </a:rPr>
              <a:t> </a:t>
            </a:r>
            <a:r>
              <a:rPr lang="ko-KR" altLang="en-US" sz="900" dirty="0">
                <a:latin typeface="굴림" charset="-127"/>
              </a:rPr>
              <a:t>설치가 완료되면 </a:t>
            </a:r>
            <a:r>
              <a:rPr lang="en-US" altLang="ko-KR" sz="900" dirty="0">
                <a:latin typeface="굴림" charset="-127"/>
              </a:rPr>
              <a:t>Eclipse</a:t>
            </a:r>
            <a:r>
              <a:rPr lang="ko-KR" altLang="en-US" sz="900" dirty="0">
                <a:latin typeface="굴림" charset="-127"/>
              </a:rPr>
              <a:t>를 다시 실행해도 되겠냐고 물어보면 </a:t>
            </a:r>
            <a:r>
              <a:rPr lang="en-US" altLang="ko-KR" sz="900" dirty="0">
                <a:latin typeface="굴림" charset="-127"/>
              </a:rPr>
              <a:t>Yes</a:t>
            </a:r>
            <a:r>
              <a:rPr lang="ko-KR" altLang="en-US" sz="900" dirty="0">
                <a:latin typeface="굴림" charset="-127"/>
              </a:rPr>
              <a:t>를 클릭하여 </a:t>
            </a:r>
            <a:r>
              <a:rPr lang="en-US" altLang="ko-KR" sz="900" dirty="0">
                <a:latin typeface="굴림" charset="-127"/>
              </a:rPr>
              <a:t>Eclipse</a:t>
            </a:r>
            <a:r>
              <a:rPr lang="ko-KR" altLang="en-US" sz="900" dirty="0">
                <a:latin typeface="굴림" charset="-127"/>
              </a:rPr>
              <a:t>를 다시 실행하면 설치는 완료됩니다</a:t>
            </a:r>
            <a:r>
              <a:rPr lang="en-US" altLang="ko-KR" sz="900" dirty="0">
                <a:latin typeface="굴림" charset="-127"/>
              </a:rPr>
              <a:t>.</a:t>
            </a:r>
            <a:endParaRPr kumimoji="0" lang="en-US" altLang="ko-KR" sz="900" dirty="0">
              <a:solidFill>
                <a:srgbClr val="000000"/>
              </a:solidFill>
              <a:latin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15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다이어그램 1"/>
          <p:cNvGraphicFramePr/>
          <p:nvPr>
            <p:extLst>
              <p:ext uri="{D42A27DB-BD31-4B8C-83A1-F6EECF244321}">
                <p14:modId xmlns:p14="http://schemas.microsoft.com/office/powerpoint/2010/main" val="2877712278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2122" y="2360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목차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57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</a:t>
            </a:r>
            <a:r>
              <a:rPr lang="ko-KR" altLang="en-US" dirty="0" smtClean="0">
                <a:solidFill>
                  <a:schemeClr val="bg1"/>
                </a:solidFill>
              </a:rPr>
              <a:t>이란</a:t>
            </a:r>
            <a:r>
              <a:rPr lang="en-US" altLang="ko-KR" dirty="0" smtClean="0">
                <a:solidFill>
                  <a:schemeClr val="bg1"/>
                </a:solidFill>
              </a:rPr>
              <a:t>?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496" y="764704"/>
            <a:ext cx="87623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SVN : Subversion</a:t>
            </a:r>
            <a:r>
              <a:rPr lang="ko-KR" altLang="en-US" dirty="0" smtClean="0"/>
              <a:t>의 약자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개발 작업 진행 중 수정된 소스 파일에 대해  버전과 로그를 남겨 프로젝트를 지원하기</a:t>
            </a:r>
            <a:endParaRPr lang="en-US" altLang="ko-KR" dirty="0" smtClean="0"/>
          </a:p>
          <a:p>
            <a:r>
              <a:rPr lang="ko-KR" altLang="en-US" dirty="0" smtClean="0"/>
              <a:t>위한 프로그램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SVN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오픈소스</a:t>
            </a:r>
            <a:r>
              <a:rPr lang="ko-KR" altLang="en-US" dirty="0" smtClean="0"/>
              <a:t> 프로젝트이고</a:t>
            </a:r>
            <a:endParaRPr lang="en-US" altLang="ko-KR" dirty="0" smtClean="0"/>
          </a:p>
          <a:p>
            <a:r>
              <a:rPr lang="ko-KR" altLang="en-US" dirty="0" smtClean="0"/>
              <a:t>사용자 편의를 위해 </a:t>
            </a:r>
            <a:r>
              <a:rPr lang="en-US" altLang="ko-KR" dirty="0" smtClean="0"/>
              <a:t>SVN</a:t>
            </a:r>
            <a:r>
              <a:rPr lang="ko-KR" altLang="en-US" dirty="0" smtClean="0"/>
              <a:t>을 이용한 서브파트 프로젝트가 개발되어 있음</a:t>
            </a:r>
            <a:endParaRPr lang="en-US" altLang="ko-KR" dirty="0" smtClean="0"/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en-US" altLang="ko-KR" dirty="0" err="1" smtClean="0"/>
              <a:t>Subclipse</a:t>
            </a:r>
            <a:r>
              <a:rPr lang="en-US" altLang="ko-KR" dirty="0" smtClean="0"/>
              <a:t>, Tortoise SVN, </a:t>
            </a:r>
            <a:r>
              <a:rPr lang="en-US" altLang="ko-KR" dirty="0" err="1" smtClean="0"/>
              <a:t>RapidSVN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비트큐브</a:t>
            </a:r>
            <a:r>
              <a:rPr lang="ko-KR" altLang="en-US" dirty="0" smtClean="0"/>
              <a:t> 내에서는 주로 </a:t>
            </a:r>
            <a:r>
              <a:rPr lang="ko-KR" altLang="en-US" dirty="0" err="1" smtClean="0"/>
              <a:t>이클립스를</a:t>
            </a:r>
            <a:r>
              <a:rPr lang="ko-KR" altLang="en-US" dirty="0" smtClean="0"/>
              <a:t> 기반으로 작업이 이루어지기에 </a:t>
            </a:r>
            <a:r>
              <a:rPr lang="en-US" altLang="ko-KR" dirty="0" err="1" smtClean="0"/>
              <a:t>Subclipse</a:t>
            </a:r>
            <a:r>
              <a:rPr lang="ko-KR" altLang="en-US" dirty="0" smtClean="0"/>
              <a:t>를 </a:t>
            </a:r>
            <a:endParaRPr lang="en-US" altLang="ko-KR" dirty="0" smtClean="0"/>
          </a:p>
          <a:p>
            <a:r>
              <a:rPr lang="ko-KR" altLang="en-US" dirty="0" smtClean="0"/>
              <a:t>이용하여 소스 관리를 하고 있음</a:t>
            </a:r>
            <a:endParaRPr lang="en-US" altLang="ko-KR" dirty="0" smtClean="0"/>
          </a:p>
        </p:txBody>
      </p:sp>
      <p:sp>
        <p:nvSpPr>
          <p:cNvPr id="4" name="AutoShape 2" descr="물음표에 대한 이미지 검색결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4" descr="물음표에 대한 이미지 검색결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45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SVN </a:t>
            </a:r>
            <a:r>
              <a:rPr lang="ko-KR" altLang="en-US" dirty="0">
                <a:solidFill>
                  <a:schemeClr val="tx1"/>
                </a:solidFill>
              </a:rPr>
              <a:t>관련 용어 안내</a:t>
            </a:r>
          </a:p>
        </p:txBody>
      </p:sp>
    </p:spTree>
    <p:extLst>
      <p:ext uri="{BB962C8B-B14F-4D97-AF65-F5344CB8AC3E}">
        <p14:creationId xmlns:p14="http://schemas.microsoft.com/office/powerpoint/2010/main" val="160189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526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 </a:t>
            </a:r>
            <a:r>
              <a:rPr lang="ko-KR" altLang="en-US" dirty="0" smtClean="0">
                <a:solidFill>
                  <a:schemeClr val="bg1"/>
                </a:solidFill>
              </a:rPr>
              <a:t>관련 용어 안내 </a:t>
            </a:r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79512" y="836712"/>
            <a:ext cx="86409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저장소 </a:t>
            </a:r>
            <a:r>
              <a:rPr lang="en-US" altLang="ko-KR" dirty="0"/>
              <a:t>: </a:t>
            </a:r>
            <a:r>
              <a:rPr lang="ko-KR" altLang="en-US" dirty="0" err="1"/>
              <a:t>리포지토리</a:t>
            </a:r>
            <a:r>
              <a:rPr lang="en-US" altLang="ko-KR" dirty="0"/>
              <a:t>(Repository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모든 프로젝트의 프로그램 소스들은 이 저장소 안에 저장 됨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소스 뿐만 아니라 소스의 변경사항도 모두 저장 됨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네트워크를 통해서 여러 사람이 접근 가능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한 프로젝트마다 하나의 저장소가 필요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버전 관리 시스템 마다 각각 다른 파일 시스템을 가지고 있음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Subversion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Berkeley DB</a:t>
            </a:r>
            <a:r>
              <a:rPr lang="ko-KR" altLang="en-US" dirty="0" smtClean="0"/>
              <a:t>를 사용 </a:t>
            </a:r>
            <a:r>
              <a:rPr lang="en-US" altLang="ko-KR" dirty="0" smtClean="0"/>
              <a:t>(</a:t>
            </a:r>
            <a:r>
              <a:rPr lang="ko-KR" altLang="en-US" dirty="0" smtClean="0"/>
              <a:t>파일 시스템도 가능하다</a:t>
            </a:r>
            <a:r>
              <a:rPr lang="en-US" altLang="ko-KR" dirty="0" smtClean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 smtClean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체크아웃</a:t>
            </a:r>
            <a:r>
              <a:rPr lang="en-US" altLang="ko-KR" dirty="0" smtClean="0"/>
              <a:t>(Check Out)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저장소에서 </a:t>
            </a:r>
            <a:r>
              <a:rPr lang="ko-KR" altLang="en-US" dirty="0" err="1" smtClean="0"/>
              <a:t>소스및</a:t>
            </a:r>
            <a:r>
              <a:rPr lang="ko-KR" altLang="en-US" dirty="0" smtClean="0"/>
              <a:t> 버전 관리 파일들을 받아 오는 것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ko-KR" altLang="en-US" dirty="0" err="1"/>
              <a:t>리비전</a:t>
            </a:r>
            <a:r>
              <a:rPr lang="en-US" altLang="ko-KR" dirty="0"/>
              <a:t>(Revision)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소스 파일 등을 수정하여 </a:t>
            </a:r>
            <a:r>
              <a:rPr lang="ko-KR" altLang="en-US" dirty="0" err="1"/>
              <a:t>커밋하게</a:t>
            </a:r>
            <a:r>
              <a:rPr lang="ko-KR" altLang="en-US" dirty="0"/>
              <a:t> 되면 일정한 규칙에 의해 숫자가 증가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커밋</a:t>
            </a:r>
            <a:r>
              <a:rPr lang="en-US" altLang="ko-KR" dirty="0" smtClean="0"/>
              <a:t>(Commit)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err="1" smtClean="0"/>
              <a:t>체크아웃한</a:t>
            </a:r>
            <a:r>
              <a:rPr lang="ko-KR" altLang="en-US" dirty="0" smtClean="0"/>
              <a:t> 소스를 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파일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삭제를 한 후에 저장소에 저장하여 갱신하는 것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Subversion</a:t>
            </a:r>
            <a:r>
              <a:rPr lang="ko-KR" altLang="en-US" dirty="0" smtClean="0"/>
              <a:t>의 경우 전체 </a:t>
            </a:r>
            <a:r>
              <a:rPr lang="ko-KR" altLang="en-US" dirty="0" err="1" smtClean="0"/>
              <a:t>리비전이</a:t>
            </a:r>
            <a:r>
              <a:rPr lang="ko-KR" altLang="en-US" dirty="0" smtClean="0"/>
              <a:t> </a:t>
            </a:r>
            <a:r>
              <a:rPr lang="en-US" altLang="ko-KR" dirty="0" smtClean="0"/>
              <a:t>1</a:t>
            </a:r>
            <a:r>
              <a:rPr lang="ko-KR" altLang="en-US" dirty="0" smtClean="0"/>
              <a:t>증가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58954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 </a:t>
            </a:r>
            <a:r>
              <a:rPr lang="ko-KR" altLang="en-US" dirty="0" smtClean="0">
                <a:solidFill>
                  <a:schemeClr val="bg1"/>
                </a:solidFill>
              </a:rPr>
              <a:t>관련 용어 안내 </a:t>
            </a:r>
            <a:r>
              <a:rPr lang="en-US" altLang="ko-KR" dirty="0" smtClean="0">
                <a:solidFill>
                  <a:schemeClr val="bg1"/>
                </a:solidFill>
              </a:rPr>
              <a:t>(2)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79512" y="836712"/>
            <a:ext cx="86409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smtClean="0"/>
              <a:t>업데이트</a:t>
            </a:r>
            <a:r>
              <a:rPr lang="en-US" altLang="ko-KR" dirty="0" smtClean="0"/>
              <a:t>(Update)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저장소에 있는 최신 버전의 소스를 가져 </a:t>
            </a:r>
            <a:r>
              <a:rPr lang="ko-KR" altLang="en-US" dirty="0" smtClean="0"/>
              <a:t>옴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임포트</a:t>
            </a:r>
            <a:r>
              <a:rPr lang="en-US" altLang="ko-KR" dirty="0" smtClean="0"/>
              <a:t>(Import)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저장소에 맨 처음 소스를 넣는 작업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 err="1" smtClean="0"/>
              <a:t>익스포트</a:t>
            </a:r>
            <a:r>
              <a:rPr lang="en-US" altLang="ko-KR" dirty="0" smtClean="0"/>
              <a:t>(Export)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체크아웃과는 달리 버전 관리와 관련된 파일들을 제외한 순수 프로젝트 파일을 추출해 내는 작업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주로 소스 </a:t>
            </a:r>
            <a:r>
              <a:rPr lang="ko-KR" altLang="en-US" dirty="0" err="1" smtClean="0"/>
              <a:t>릴리즈</a:t>
            </a:r>
            <a:r>
              <a:rPr lang="ko-KR" altLang="en-US" dirty="0" smtClean="0"/>
              <a:t> 작업 </a:t>
            </a:r>
            <a:r>
              <a:rPr lang="ko-KR" altLang="en-US" dirty="0" err="1" smtClean="0"/>
              <a:t>진행시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Trunk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프로젝트에서 가장 중심이 되는 </a:t>
            </a:r>
            <a:r>
              <a:rPr lang="ko-KR" altLang="en-US" dirty="0" err="1" smtClean="0"/>
              <a:t>디렉토리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모든 프로그램 개발 작업은 </a:t>
            </a:r>
            <a:r>
              <a:rPr lang="en-US" altLang="ko-KR" dirty="0" smtClean="0"/>
              <a:t>trunk </a:t>
            </a:r>
            <a:r>
              <a:rPr lang="ko-KR" altLang="en-US" dirty="0" err="1" smtClean="0"/>
              <a:t>디렉토리에서</a:t>
            </a:r>
            <a:r>
              <a:rPr lang="ko-KR" altLang="en-US" dirty="0" smtClean="0"/>
              <a:t> 이루어 짐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Branches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Trunk</a:t>
            </a:r>
            <a:r>
              <a:rPr lang="ko-KR" altLang="en-US" dirty="0" smtClean="0"/>
              <a:t>와는 다른 작은 분류의 개발 작업을 </a:t>
            </a:r>
            <a:r>
              <a:rPr lang="ko-KR" altLang="en-US" dirty="0" err="1" smtClean="0"/>
              <a:t>해야하는</a:t>
            </a:r>
            <a:r>
              <a:rPr lang="ko-KR" altLang="en-US" dirty="0" smtClean="0"/>
              <a:t> 경우 생성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프로젝트 안의 작은 프로젝트라고 이해하면 편함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Branches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안에 또 다른 </a:t>
            </a:r>
            <a:r>
              <a:rPr lang="ko-KR" altLang="en-US" dirty="0" err="1" smtClean="0"/>
              <a:t>디렉토리를</a:t>
            </a:r>
            <a:r>
              <a:rPr lang="ko-KR" altLang="en-US" dirty="0" smtClean="0"/>
              <a:t> 두어 그 안에서 개발이 </a:t>
            </a:r>
            <a:r>
              <a:rPr lang="ko-KR" altLang="en-US" dirty="0" smtClean="0"/>
              <a:t>진행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Branches</a:t>
            </a:r>
            <a:r>
              <a:rPr lang="ko-KR" altLang="en-US" dirty="0" smtClean="0"/>
              <a:t>에서 너무 많은 변경이 일어난 경우 새로운 </a:t>
            </a:r>
            <a:r>
              <a:rPr lang="en-US" altLang="ko-KR" dirty="0" smtClean="0"/>
              <a:t>Trunk</a:t>
            </a:r>
            <a:r>
              <a:rPr lang="ko-KR" altLang="en-US" smtClean="0"/>
              <a:t>로 관리하는 것이 나을 수도 있음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334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553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SVN </a:t>
            </a:r>
            <a:r>
              <a:rPr lang="ko-KR" altLang="en-US" dirty="0" smtClean="0">
                <a:solidFill>
                  <a:schemeClr val="bg1"/>
                </a:solidFill>
              </a:rPr>
              <a:t>관련 용어 안내 </a:t>
            </a:r>
            <a:r>
              <a:rPr lang="en-US" altLang="ko-KR" dirty="0" smtClean="0">
                <a:solidFill>
                  <a:schemeClr val="bg1"/>
                </a:solidFill>
              </a:rPr>
              <a:t>(3)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179512" y="836712"/>
            <a:ext cx="8640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dirty="0" smtClean="0"/>
              <a:t>Tag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ko-KR" altLang="en-US" dirty="0" smtClean="0"/>
              <a:t>프로그램을 개발하면서 버전을 붙이는 경우 버전을 저장하는 공간</a:t>
            </a:r>
            <a:endParaRPr lang="en-US" altLang="ko-KR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Tag </a:t>
            </a:r>
            <a:r>
              <a:rPr lang="ko-KR" altLang="en-US" dirty="0" err="1" smtClean="0"/>
              <a:t>디렉토리</a:t>
            </a:r>
            <a:r>
              <a:rPr lang="ko-KR" altLang="en-US" dirty="0" smtClean="0"/>
              <a:t> 아래 </a:t>
            </a:r>
            <a:r>
              <a:rPr lang="ko-KR" altLang="en-US" dirty="0" err="1" smtClean="0"/>
              <a:t>버젼별로</a:t>
            </a:r>
            <a:r>
              <a:rPr lang="ko-KR" altLang="en-US" dirty="0" smtClean="0"/>
              <a:t> 관리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348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Subclipse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4140227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22" y="23604"/>
            <a:ext cx="200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chemeClr val="bg1"/>
                </a:solidFill>
              </a:rPr>
              <a:t>Subclipse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설치 </a:t>
            </a:r>
            <a:r>
              <a:rPr lang="en-US" altLang="ko-KR" dirty="0" smtClean="0">
                <a:solidFill>
                  <a:schemeClr val="bg1"/>
                </a:solidFill>
              </a:rPr>
              <a:t>(1)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Picture 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243013"/>
            <a:ext cx="3798888" cy="2390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2490788" y="3438525"/>
            <a:ext cx="557212" cy="166688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7" name="타원 6"/>
          <p:cNvSpPr/>
          <p:nvPr/>
        </p:nvSpPr>
        <p:spPr>
          <a:xfrm flipH="1">
            <a:off x="2382838" y="3371850"/>
            <a:ext cx="139700" cy="1333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1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668713"/>
            <a:ext cx="4573587" cy="2384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362075" y="4357688"/>
            <a:ext cx="763588" cy="100012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" name="타원 9"/>
          <p:cNvSpPr/>
          <p:nvPr/>
        </p:nvSpPr>
        <p:spPr>
          <a:xfrm flipH="1">
            <a:off x="1239838" y="4306888"/>
            <a:ext cx="141287" cy="1349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2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056188" y="4141788"/>
            <a:ext cx="506412" cy="111125"/>
          </a:xfrm>
          <a:prstGeom prst="rect">
            <a:avLst/>
          </a:prstGeom>
          <a:noFill/>
          <a:ln w="19050">
            <a:solidFill>
              <a:srgbClr val="AD1D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2" name="타원 11"/>
          <p:cNvSpPr/>
          <p:nvPr/>
        </p:nvSpPr>
        <p:spPr>
          <a:xfrm flipH="1">
            <a:off x="4960938" y="4035425"/>
            <a:ext cx="139700" cy="1349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900" b="1" dirty="0">
                <a:solidFill>
                  <a:srgbClr val="FF0000"/>
                </a:solidFill>
                <a:latin typeface="HY견고딕" pitchFamily="18" charset="-127"/>
                <a:ea typeface="HY견고딕" pitchFamily="18" charset="-127"/>
              </a:rPr>
              <a:t>3</a:t>
            </a:r>
            <a:endParaRPr kumimoji="0" lang="ko-KR" altLang="en-US" sz="900" b="1" dirty="0">
              <a:solidFill>
                <a:srgbClr val="FF0000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13" name="Text Box 29"/>
          <p:cNvSpPr txBox="1">
            <a:spLocks noChangeArrowheads="1"/>
          </p:cNvSpPr>
          <p:nvPr/>
        </p:nvSpPr>
        <p:spPr bwMode="auto">
          <a:xfrm>
            <a:off x="5895975" y="1052513"/>
            <a:ext cx="3114675" cy="129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Window </a:t>
            </a:r>
            <a:r>
              <a:rPr lang="en-US" altLang="ko-KR" sz="900" dirty="0">
                <a:latin typeface="굴림" pitchFamily="50" charset="-127"/>
              </a:rPr>
              <a:t>&gt; </a:t>
            </a:r>
            <a:r>
              <a:rPr lang="en-US" altLang="ko-KR" sz="900" dirty="0" smtClean="0">
                <a:latin typeface="굴림" pitchFamily="50" charset="-127"/>
              </a:rPr>
              <a:t>Preferences</a:t>
            </a:r>
            <a:r>
              <a:rPr lang="ko-KR" altLang="en-US" sz="900" dirty="0" smtClean="0">
                <a:latin typeface="굴림" pitchFamily="50" charset="-127"/>
              </a:rPr>
              <a:t>를</a:t>
            </a:r>
            <a:r>
              <a:rPr lang="ko-KR" altLang="ko-KR" sz="900" dirty="0" smtClean="0">
                <a:latin typeface="굴림" pitchFamily="50" charset="-127"/>
              </a:rPr>
              <a:t> 클릭</a:t>
            </a:r>
            <a:r>
              <a:rPr lang="ko-KR" altLang="en-US" sz="900" dirty="0" smtClean="0">
                <a:latin typeface="굴림" pitchFamily="50" charset="-127"/>
              </a:rPr>
              <a:t>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  <a:endParaRPr lang="ko-KR" altLang="ko-KR" sz="900" dirty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Install/Update</a:t>
            </a:r>
            <a:r>
              <a:rPr lang="ko-KR" altLang="ko-KR" sz="900" dirty="0">
                <a:latin typeface="굴림" pitchFamily="50" charset="-127"/>
              </a:rPr>
              <a:t>의</a:t>
            </a:r>
            <a:r>
              <a:rPr lang="en-US" altLang="ko-KR" sz="900" dirty="0">
                <a:latin typeface="굴림" pitchFamily="50" charset="-127"/>
              </a:rPr>
              <a:t> Available Software Sites</a:t>
            </a:r>
            <a:r>
              <a:rPr lang="ko-KR" altLang="ko-KR" sz="900" dirty="0">
                <a:latin typeface="굴림" pitchFamily="50" charset="-127"/>
              </a:rPr>
              <a:t>를 </a:t>
            </a:r>
            <a:r>
              <a:rPr lang="ko-KR" altLang="ko-KR" sz="900" dirty="0" smtClean="0">
                <a:latin typeface="굴림" pitchFamily="50" charset="-127"/>
              </a:rPr>
              <a:t>클릭</a:t>
            </a:r>
            <a:r>
              <a:rPr lang="ko-KR" altLang="en-US" sz="900" dirty="0" smtClean="0">
                <a:latin typeface="굴림" pitchFamily="50" charset="-127"/>
              </a:rPr>
              <a:t>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</a:p>
          <a:p>
            <a:pPr marL="180975" indent="-180975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en-US" altLang="ko-KR" sz="900" dirty="0" smtClean="0">
                <a:latin typeface="굴림" pitchFamily="50" charset="-127"/>
              </a:rPr>
              <a:t>Add </a:t>
            </a:r>
            <a:r>
              <a:rPr lang="ko-KR" altLang="en-US" sz="900" dirty="0" smtClean="0">
                <a:latin typeface="굴림" pitchFamily="50" charset="-127"/>
              </a:rPr>
              <a:t>버튼</a:t>
            </a:r>
            <a:r>
              <a:rPr lang="ko-KR" altLang="ko-KR" sz="900" dirty="0" smtClean="0">
                <a:latin typeface="굴림" pitchFamily="50" charset="-127"/>
              </a:rPr>
              <a:t>을 클릭</a:t>
            </a:r>
            <a:r>
              <a:rPr lang="ko-KR" altLang="en-US" sz="900" dirty="0" smtClean="0">
                <a:latin typeface="굴림" pitchFamily="50" charset="-127"/>
              </a:rPr>
              <a:t>합니다</a:t>
            </a:r>
            <a:r>
              <a:rPr lang="en-US" altLang="ko-KR" sz="900" dirty="0" smtClean="0">
                <a:latin typeface="굴림" pitchFamily="50" charset="-127"/>
              </a:rPr>
              <a:t>.</a:t>
            </a:r>
            <a:endParaRPr lang="ko-KR" altLang="ko-KR" sz="900" dirty="0">
              <a:latin typeface="굴림" pitchFamily="50" charset="-127"/>
            </a:endParaRPr>
          </a:p>
          <a:p>
            <a:pPr marL="180975" indent="-180975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kumimoji="0" lang="en-US" altLang="ko-KR" sz="9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504" y="6381328"/>
            <a:ext cx="889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Subclipse</a:t>
            </a:r>
            <a:r>
              <a:rPr lang="en-US" altLang="ko-KR" dirty="0" smtClean="0"/>
              <a:t> </a:t>
            </a:r>
            <a:r>
              <a:rPr lang="ko-KR" altLang="en-US" dirty="0" smtClean="0"/>
              <a:t>버전이 </a:t>
            </a:r>
            <a:r>
              <a:rPr lang="en-US" altLang="ko-KR" dirty="0" smtClean="0"/>
              <a:t>SVN Server </a:t>
            </a:r>
            <a:r>
              <a:rPr lang="ko-KR" altLang="en-US" dirty="0" smtClean="0"/>
              <a:t>버전과 호환성이 떨어지는 경우 문제점이 발생할 수 있음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26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도시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도시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78</TotalTime>
  <Words>646</Words>
  <Application>Microsoft Office PowerPoint</Application>
  <PresentationFormat>화면 슬라이드 쇼(4:3)</PresentationFormat>
  <Paragraphs>102</Paragraphs>
  <Slides>12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도시</vt:lpstr>
      <vt:lpstr>SVN 설명 및 설치 안내</vt:lpstr>
      <vt:lpstr>PowerPoint 프레젠테이션</vt:lpstr>
      <vt:lpstr>PowerPoint 프레젠테이션</vt:lpstr>
      <vt:lpstr>SVN 관련 용어 안내</vt:lpstr>
      <vt:lpstr>PowerPoint 프레젠테이션</vt:lpstr>
      <vt:lpstr>PowerPoint 프레젠테이션</vt:lpstr>
      <vt:lpstr>PowerPoint 프레젠테이션</vt:lpstr>
      <vt:lpstr>Subclipse 설치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SVN 사용방법</dc:title>
  <dc:creator>tytolee</dc:creator>
  <cp:lastModifiedBy>tytolee</cp:lastModifiedBy>
  <cp:revision>9</cp:revision>
  <dcterms:created xsi:type="dcterms:W3CDTF">2017-01-17T05:01:34Z</dcterms:created>
  <dcterms:modified xsi:type="dcterms:W3CDTF">2017-01-18T02:22:58Z</dcterms:modified>
</cp:coreProperties>
</file>