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7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30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36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676333524"/>
              </p:ext>
            </p:extLst>
          </p:nvPr>
        </p:nvGraphicFramePr>
        <p:xfrm>
          <a:off x="91299" y="280833"/>
          <a:ext cx="105227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</a:t>
                      </a:r>
                      <a:r>
                        <a:rPr lang="ko-KR" sz="80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56124748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상품전시 </a:t>
                      </a:r>
                      <a:r>
                        <a:rPr lang="en-US" altLang="ko-KR" sz="1000" b="1" u="none" strike="noStrike" cap="none" smtClean="0"/>
                        <a:t>Flow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59" y="813901"/>
            <a:ext cx="10595494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3416595" y="506437"/>
            <a:ext cx="534757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smtClean="0">
                <a:latin typeface="+mj-ea"/>
              </a:rPr>
              <a:t>OK</a:t>
            </a:r>
            <a:r>
              <a:rPr lang="ko-KR" altLang="en-US" sz="700" smtClean="0">
                <a:latin typeface="+mj-ea"/>
              </a:rPr>
              <a:t>플라자 신규상품 및 단가변경 시 상품이 전시되는 흐름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50;p20"/>
          <p:cNvSpPr txBox="1"/>
          <p:nvPr/>
        </p:nvSpPr>
        <p:spPr>
          <a:xfrm>
            <a:off x="1435395" y="506437"/>
            <a:ext cx="188196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상품전시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528299"/>
              </p:ext>
            </p:extLst>
          </p:nvPr>
        </p:nvGraphicFramePr>
        <p:xfrm>
          <a:off x="758454" y="1018500"/>
          <a:ext cx="9207796" cy="4191461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73655">
                  <a:extLst>
                    <a:ext uri="{9D8B030D-6E8A-4147-A177-3AD203B41FA5}">
                      <a16:colId xmlns:a16="http://schemas.microsoft.com/office/drawing/2014/main" val="660553247"/>
                    </a:ext>
                  </a:extLst>
                </a:gridCol>
                <a:gridCol w="1373655">
                  <a:extLst>
                    <a:ext uri="{9D8B030D-6E8A-4147-A177-3AD203B41FA5}">
                      <a16:colId xmlns:a16="http://schemas.microsoft.com/office/drawing/2014/main" val="4265607117"/>
                    </a:ext>
                  </a:extLst>
                </a:gridCol>
                <a:gridCol w="1567400">
                  <a:extLst>
                    <a:ext uri="{9D8B030D-6E8A-4147-A177-3AD203B41FA5}">
                      <a16:colId xmlns:a16="http://schemas.microsoft.com/office/drawing/2014/main" val="976772300"/>
                    </a:ext>
                  </a:extLst>
                </a:gridCol>
                <a:gridCol w="1657463">
                  <a:extLst>
                    <a:ext uri="{9D8B030D-6E8A-4147-A177-3AD203B41FA5}">
                      <a16:colId xmlns:a16="http://schemas.microsoft.com/office/drawing/2014/main" val="1566725617"/>
                    </a:ext>
                  </a:extLst>
                </a:gridCol>
                <a:gridCol w="1580302">
                  <a:extLst>
                    <a:ext uri="{9D8B030D-6E8A-4147-A177-3AD203B41FA5}">
                      <a16:colId xmlns:a16="http://schemas.microsoft.com/office/drawing/2014/main" val="3577445956"/>
                    </a:ext>
                  </a:extLst>
                </a:gridCol>
                <a:gridCol w="1655321">
                  <a:extLst>
                    <a:ext uri="{9D8B030D-6E8A-4147-A177-3AD203B41FA5}">
                      <a16:colId xmlns:a16="http://schemas.microsoft.com/office/drawing/2014/main" val="4178821995"/>
                    </a:ext>
                  </a:extLst>
                </a:gridCol>
              </a:tblGrid>
              <a:tr h="25733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운영사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1887"/>
                  </a:ext>
                </a:extLst>
              </a:tr>
              <a:tr h="257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홈앤서비스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SK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브로드밴드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952971"/>
                  </a:ext>
                </a:extLst>
              </a:tr>
              <a:tr h="257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승인자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본사관리자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경영지원팀 본사관리자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SKB </a:t>
                      </a:r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관리자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8804"/>
                  </a:ext>
                </a:extLst>
              </a:tr>
              <a:tr h="34194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31873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020725" y="2675695"/>
            <a:ext cx="829339" cy="220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단가변경요청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378154" y="2962071"/>
            <a:ext cx="829339" cy="2959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단가변경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98606" y="2980661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214038" y="4423141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42662" y="4657059"/>
            <a:ext cx="107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일반구매사 </a:t>
            </a:r>
            <a:r>
              <a:rPr lang="en-US" altLang="ko-KR" sz="700" smtClean="0"/>
              <a:t/>
            </a:r>
            <a:br>
              <a:rPr lang="en-US" altLang="ko-KR" sz="700" smtClean="0"/>
            </a:br>
            <a:r>
              <a:rPr lang="ko-KR" altLang="en-US" sz="700" smtClean="0"/>
              <a:t>상품전시 및 단가변경</a:t>
            </a:r>
            <a:endParaRPr lang="ko-KR" altLang="en-US" sz="7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468680" y="3362979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1</a:t>
            </a:r>
            <a:r>
              <a:rPr lang="ko-KR" altLang="en-US" sz="800" smtClean="0">
                <a:solidFill>
                  <a:schemeClr val="tx1"/>
                </a:solidFill>
              </a:rPr>
              <a:t>차승인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67104" y="3880429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</a:rPr>
              <a:t>차승인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725181" y="3362979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5" idx="2"/>
            <a:endCxn id="13" idx="1"/>
          </p:cNvCxnSpPr>
          <p:nvPr/>
        </p:nvCxnSpPr>
        <p:spPr>
          <a:xfrm rot="16200000" flipH="1">
            <a:off x="1799642" y="2531513"/>
            <a:ext cx="214264" cy="942759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386080" y="4462130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50144" y="4696048"/>
            <a:ext cx="107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홈앤서비스 </a:t>
            </a:r>
            <a:r>
              <a:rPr lang="en-US" altLang="ko-KR" sz="700" smtClean="0"/>
              <a:t/>
            </a:r>
            <a:br>
              <a:rPr lang="en-US" altLang="ko-KR" sz="700" smtClean="0"/>
            </a:br>
            <a:r>
              <a:rPr lang="ko-KR" altLang="en-US" sz="700" smtClean="0"/>
              <a:t>상품전시 및 단가변경</a:t>
            </a:r>
            <a:endParaRPr lang="ko-KR" altLang="en-US" sz="700"/>
          </a:p>
        </p:txBody>
      </p:sp>
      <p:sp>
        <p:nvSpPr>
          <p:cNvPr id="27" name="타원 26"/>
          <p:cNvSpPr/>
          <p:nvPr/>
        </p:nvSpPr>
        <p:spPr>
          <a:xfrm>
            <a:off x="9040615" y="4462130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04679" y="4696048"/>
            <a:ext cx="1070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SK</a:t>
            </a:r>
            <a:r>
              <a:rPr lang="ko-KR" altLang="en-US" sz="700" smtClean="0"/>
              <a:t>브로드밴드 </a:t>
            </a:r>
            <a:r>
              <a:rPr lang="en-US" altLang="ko-KR" sz="700" smtClean="0"/>
              <a:t/>
            </a:r>
            <a:br>
              <a:rPr lang="en-US" altLang="ko-KR" sz="700" smtClean="0"/>
            </a:br>
            <a:r>
              <a:rPr lang="ko-KR" altLang="en-US" sz="700" smtClean="0"/>
              <a:t>상품전시 및 단가변경</a:t>
            </a:r>
            <a:endParaRPr lang="ko-KR" altLang="en-US" sz="700"/>
          </a:p>
        </p:txBody>
      </p:sp>
      <p:cxnSp>
        <p:nvCxnSpPr>
          <p:cNvPr id="29" name="꺾인 연결선 28"/>
          <p:cNvCxnSpPr>
            <a:stCxn id="13" idx="3"/>
            <a:endCxn id="16" idx="1"/>
          </p:cNvCxnSpPr>
          <p:nvPr/>
        </p:nvCxnSpPr>
        <p:spPr>
          <a:xfrm flipV="1">
            <a:off x="3207493" y="3102937"/>
            <a:ext cx="691113" cy="708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6" idx="2"/>
            <a:endCxn id="7" idx="0"/>
          </p:cNvCxnSpPr>
          <p:nvPr/>
        </p:nvCxnSpPr>
        <p:spPr>
          <a:xfrm rot="5400000">
            <a:off x="3714312" y="3824177"/>
            <a:ext cx="119792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6" idx="3"/>
            <a:endCxn id="18" idx="0"/>
          </p:cNvCxnSpPr>
          <p:nvPr/>
        </p:nvCxnSpPr>
        <p:spPr>
          <a:xfrm>
            <a:off x="4727945" y="3102937"/>
            <a:ext cx="1155405" cy="260042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8" idx="2"/>
            <a:endCxn id="19" idx="0"/>
          </p:cNvCxnSpPr>
          <p:nvPr/>
        </p:nvCxnSpPr>
        <p:spPr>
          <a:xfrm rot="16200000" flipH="1">
            <a:off x="6546113" y="2944768"/>
            <a:ext cx="272898" cy="159842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9" idx="2"/>
            <a:endCxn id="25" idx="0"/>
          </p:cNvCxnSpPr>
          <p:nvPr/>
        </p:nvCxnSpPr>
        <p:spPr>
          <a:xfrm rot="16200000" flipH="1">
            <a:off x="7314971" y="4291783"/>
            <a:ext cx="337149" cy="354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6" idx="0"/>
            <a:endCxn id="20" idx="0"/>
          </p:cNvCxnSpPr>
          <p:nvPr/>
        </p:nvCxnSpPr>
        <p:spPr>
          <a:xfrm rot="16200000" flipH="1">
            <a:off x="6535404" y="758533"/>
            <a:ext cx="382318" cy="4826575"/>
          </a:xfrm>
          <a:prstGeom prst="bentConnector3">
            <a:avLst>
              <a:gd name="adj1" fmla="val -59793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20" idx="2"/>
            <a:endCxn id="27" idx="0"/>
          </p:cNvCxnSpPr>
          <p:nvPr/>
        </p:nvCxnSpPr>
        <p:spPr>
          <a:xfrm rot="16200000" flipH="1">
            <a:off x="8712552" y="4034829"/>
            <a:ext cx="854599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020725" y="2047804"/>
            <a:ext cx="829339" cy="322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신규상품등록요청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381696" y="2473100"/>
            <a:ext cx="829339" cy="322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신규상품등록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52" idx="3"/>
            <a:endCxn id="53" idx="0"/>
          </p:cNvCxnSpPr>
          <p:nvPr/>
        </p:nvCxnSpPr>
        <p:spPr>
          <a:xfrm>
            <a:off x="1850064" y="2208904"/>
            <a:ext cx="946302" cy="26419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3" idx="3"/>
            <a:endCxn id="16" idx="1"/>
          </p:cNvCxnSpPr>
          <p:nvPr/>
        </p:nvCxnSpPr>
        <p:spPr>
          <a:xfrm>
            <a:off x="3211035" y="2634200"/>
            <a:ext cx="687571" cy="46873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39</Words>
  <Application>Microsoft Office PowerPoint</Application>
  <PresentationFormat>사용자 지정</PresentationFormat>
  <Paragraphs>24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102</cp:revision>
  <dcterms:modified xsi:type="dcterms:W3CDTF">2025-02-27T08:59:05Z</dcterms:modified>
</cp:coreProperties>
</file>