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ehLMfqjUiIF+Z0S2jUTi+Pc7C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63E9AA-DC51-41D4-8B92-1B85331EE8CA}">
  <a:tblStyle styleId="{EC63E9AA-DC51-41D4-8B92-1B85331EE8C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E7A63CC8-3185-4100-A0D1-4D0BF7DCFFC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414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229068302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{EC63E9AA-DC51-41D4-8B92-1B85331EE8CA}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/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{EC63E9AA-DC51-41D4-8B92-1B85331EE8CA}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/>
                        <a:t>공지 &gt; 공지사항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47;p20"/>
          <p:cNvGraphicFramePr/>
          <p:nvPr/>
        </p:nvGraphicFramePr>
        <p:xfrm>
          <a:off x="8385974" y="826614"/>
          <a:ext cx="2324900" cy="1476875"/>
        </p:xfrm>
        <a:graphic>
          <a:graphicData uri="http://schemas.openxmlformats.org/drawingml/2006/table">
            <a:tbl>
              <a:tblPr>
                <a:noFill/>
                <a:tableStyleId>{EC63E9AA-DC51-41D4-8B92-1B85331EE8CA}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Google Shape;48;p20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 목록</a:t>
            </a:r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 목록 Display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 &gt; 공지사항</a:t>
            </a:r>
            <a:endParaRPr/>
          </a:p>
        </p:txBody>
      </p:sp>
      <p:sp>
        <p:nvSpPr>
          <p:cNvPr id="54" name="Google Shape;54;p20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&gt; 공지사항</a:t>
            </a:r>
            <a:endParaRPr/>
          </a:p>
        </p:txBody>
      </p:sp>
      <p:sp>
        <p:nvSpPr>
          <p:cNvPr id="58" name="Google Shape;58;p20"/>
          <p:cNvSpPr/>
          <p:nvPr/>
        </p:nvSpPr>
        <p:spPr>
          <a:xfrm>
            <a:off x="1527420" y="1967910"/>
            <a:ext cx="6519936" cy="402343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59;p20"/>
          <p:cNvSpPr/>
          <p:nvPr/>
        </p:nvSpPr>
        <p:spPr>
          <a:xfrm>
            <a:off x="1637667" y="2049298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제목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0"/>
          <p:cNvSpPr/>
          <p:nvPr/>
        </p:nvSpPr>
        <p:spPr>
          <a:xfrm>
            <a:off x="2216978" y="2049298"/>
            <a:ext cx="1161319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0"/>
          <p:cNvSpPr/>
          <p:nvPr/>
        </p:nvSpPr>
        <p:spPr>
          <a:xfrm>
            <a:off x="7191805" y="2047688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2" name="Google Shape;62;p20"/>
          <p:cNvGraphicFramePr/>
          <p:nvPr>
            <p:extLst>
              <p:ext uri="{D42A27DB-BD31-4B8C-83A1-F6EECF244321}">
                <p14:modId xmlns:p14="http://schemas.microsoft.com/office/powerpoint/2010/main" val="1726687909"/>
              </p:ext>
            </p:extLst>
          </p:nvPr>
        </p:nvGraphicFramePr>
        <p:xfrm>
          <a:off x="1527417" y="2841208"/>
          <a:ext cx="6479325" cy="1817100"/>
        </p:xfrm>
        <a:graphic>
          <a:graphicData uri="http://schemas.openxmlformats.org/drawingml/2006/table">
            <a:tbl>
              <a:tblPr>
                <a:noFill/>
                <a:tableStyleId>{E7A63CC8-3185-4100-A0D1-4D0BF7DCFFC7}</a:tableStyleId>
              </a:tblPr>
              <a:tblGrid>
                <a:gridCol w="49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순번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제목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첨부파일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등록자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등록일시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조회수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1234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[공통] 공지사항 테스트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홍길동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2024-01-10 13:00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2,000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1233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 smtClean="0">
                          <a:solidFill>
                            <a:srgbClr val="7F7F7F"/>
                          </a:solidFill>
                        </a:rPr>
                        <a:t>[</a:t>
                      </a:r>
                      <a:r>
                        <a:rPr lang="ko-KR" altLang="en-US" sz="700" u="sng" strike="noStrike" cap="none" smtClean="0">
                          <a:solidFill>
                            <a:srgbClr val="7F7F7F"/>
                          </a:solidFill>
                        </a:rPr>
                        <a:t>팬택전기</a:t>
                      </a:r>
                      <a:r>
                        <a:rPr lang="ko-KR" sz="700" u="sng" strike="noStrike" cap="none" smtClean="0">
                          <a:solidFill>
                            <a:srgbClr val="7F7F7F"/>
                          </a:solidFill>
                        </a:rPr>
                        <a:t>] </a:t>
                      </a: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2024년 협력사 등록안내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이순진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2024-01-10 13:00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1,201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1230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 smtClean="0">
                          <a:solidFill>
                            <a:srgbClr val="7F7F7F"/>
                          </a:solidFill>
                        </a:rPr>
                        <a:t>[</a:t>
                      </a:r>
                      <a:r>
                        <a:rPr lang="ko-KR" altLang="en-US" sz="700" u="sng" strike="noStrike" cap="none" smtClean="0">
                          <a:solidFill>
                            <a:srgbClr val="7F7F7F"/>
                          </a:solidFill>
                        </a:rPr>
                        <a:t>팬택전기</a:t>
                      </a:r>
                      <a:r>
                        <a:rPr lang="ko-KR" sz="700" u="sng" strike="noStrike" cap="none" smtClean="0">
                          <a:solidFill>
                            <a:srgbClr val="7F7F7F"/>
                          </a:solidFill>
                        </a:rPr>
                        <a:t>] </a:t>
                      </a: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2023년 협력사 등록안내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강감찬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2024-01-10 13:00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351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63" name="Google Shape;63;p20"/>
          <p:cNvGrpSpPr/>
          <p:nvPr/>
        </p:nvGrpSpPr>
        <p:grpSpPr>
          <a:xfrm>
            <a:off x="4213274" y="5745124"/>
            <a:ext cx="1575496" cy="167235"/>
            <a:chOff x="3326817" y="6019551"/>
            <a:chExt cx="1591287" cy="180000"/>
          </a:xfrm>
        </p:grpSpPr>
        <p:sp>
          <p:nvSpPr>
            <p:cNvPr id="64" name="Google Shape;64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65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70" name="Google Shape;70;p20"/>
          <p:cNvGraphicFramePr/>
          <p:nvPr/>
        </p:nvGraphicFramePr>
        <p:xfrm>
          <a:off x="1440199" y="2615414"/>
          <a:ext cx="1684850" cy="193920"/>
        </p:xfrm>
        <a:graphic>
          <a:graphicData uri="http://schemas.openxmlformats.org/drawingml/2006/table">
            <a:tbl>
              <a:tblPr>
                <a:noFill/>
                <a:tableStyleId>{E7A63CC8-3185-4100-A0D1-4D0BF7DCFFC7}</a:tableStyleId>
              </a:tblPr>
              <a:tblGrid>
                <a:gridCol w="67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625"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10개씩 보기       </a:t>
                      </a:r>
                      <a:r>
                        <a:rPr lang="ko-KR" sz="8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Google Shape;73;p20"/>
          <p:cNvSpPr/>
          <p:nvPr/>
        </p:nvSpPr>
        <p:spPr>
          <a:xfrm>
            <a:off x="3368353" y="2055129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0"/>
          <p:cNvSpPr/>
          <p:nvPr/>
        </p:nvSpPr>
        <p:spPr>
          <a:xfrm>
            <a:off x="3947664" y="2055129"/>
            <a:ext cx="1254634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20"/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76" name="Google Shape;76;p20"/>
            <p:cNvPicPr preferRelativeResize="0"/>
            <p:nvPr/>
          </p:nvPicPr>
          <p:blipFill rotWithShape="1">
            <a:blip r:embed="rId4">
              <a:alphaModFix/>
            </a:blip>
            <a:srcRect l="16034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20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20"/>
          <p:cNvSpPr/>
          <p:nvPr/>
        </p:nvSpPr>
        <p:spPr>
          <a:xfrm>
            <a:off x="5224086" y="2040197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등록자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0"/>
          <p:cNvSpPr/>
          <p:nvPr/>
        </p:nvSpPr>
        <p:spPr>
          <a:xfrm>
            <a:off x="5803397" y="2040197"/>
            <a:ext cx="1161319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11596" y="3096804"/>
            <a:ext cx="145180" cy="1509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oogle Shape;81;p20"/>
          <p:cNvGrpSpPr/>
          <p:nvPr/>
        </p:nvGrpSpPr>
        <p:grpSpPr>
          <a:xfrm>
            <a:off x="203783" y="1307049"/>
            <a:ext cx="1184613" cy="3035189"/>
            <a:chOff x="203783" y="1307049"/>
            <a:chExt cx="1184613" cy="3035189"/>
          </a:xfrm>
        </p:grpSpPr>
        <p:pic>
          <p:nvPicPr>
            <p:cNvPr id="82" name="Google Shape;82;p2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36997" y="1307049"/>
              <a:ext cx="110636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20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45680"/>
            <a:stretch/>
          </p:blipFill>
          <p:spPr>
            <a:xfrm>
              <a:off x="203783" y="2446864"/>
              <a:ext cx="1167985" cy="596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2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34576" y="3052549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20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211153" y="3723038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20"/>
            <p:cNvPicPr preferRelativeResize="0"/>
            <p:nvPr/>
          </p:nvPicPr>
          <p:blipFill rotWithShape="1">
            <a:blip r:embed="rId4">
              <a:alphaModFix/>
            </a:blip>
            <a:srcRect l="989" t="11377" r="85216" b="81060"/>
            <a:stretch/>
          </p:blipFill>
          <p:spPr>
            <a:xfrm>
              <a:off x="224815" y="2192615"/>
              <a:ext cx="1152659" cy="259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20"/>
            <p:cNvSpPr txBox="1"/>
            <p:nvPr/>
          </p:nvSpPr>
          <p:spPr>
            <a:xfrm>
              <a:off x="405569" y="272923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입찰진행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0"/>
            <p:cNvSpPr txBox="1"/>
            <p:nvPr/>
          </p:nvSpPr>
          <p:spPr>
            <a:xfrm>
              <a:off x="405568" y="286856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입찰완료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0"/>
            <p:cNvSpPr txBox="1"/>
            <p:nvPr/>
          </p:nvSpPr>
          <p:spPr>
            <a:xfrm>
              <a:off x="405568" y="4007881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자사정보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0"/>
            <p:cNvSpPr txBox="1"/>
            <p:nvPr/>
          </p:nvSpPr>
          <p:spPr>
            <a:xfrm>
              <a:off x="405567" y="4147217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이용자관리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20"/>
          <p:cNvSpPr/>
          <p:nvPr/>
        </p:nvSpPr>
        <p:spPr>
          <a:xfrm>
            <a:off x="346644" y="3307114"/>
            <a:ext cx="443133" cy="15239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93" name="Google Shape;73;p2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21"/>
          <p:cNvGraphicFramePr/>
          <p:nvPr/>
        </p:nvGraphicFramePr>
        <p:xfrm>
          <a:off x="8385974" y="826614"/>
          <a:ext cx="2324900" cy="1476875"/>
        </p:xfrm>
        <a:graphic>
          <a:graphicData uri="http://schemas.openxmlformats.org/drawingml/2006/table">
            <a:tbl>
              <a:tblPr>
                <a:noFill/>
                <a:tableStyleId>{EC63E9AA-DC51-41D4-8B92-1B85331EE8CA}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7" name="Google Shape;97;p21"/>
          <p:cNvSpPr/>
          <p:nvPr/>
        </p:nvSpPr>
        <p:spPr>
          <a:xfrm>
            <a:off x="111802" y="826613"/>
            <a:ext cx="8217900" cy="643524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1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99" name="Google Shape;99;p21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1"/>
          <p:cNvSpPr/>
          <p:nvPr/>
        </p:nvSpPr>
        <p:spPr>
          <a:xfrm>
            <a:off x="199597" y="1005541"/>
            <a:ext cx="8044072" cy="6155459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1"/>
          <p:cNvSpPr/>
          <p:nvPr/>
        </p:nvSpPr>
        <p:spPr>
          <a:xfrm>
            <a:off x="1420031" y="1442968"/>
            <a:ext cx="6766342" cy="5171192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21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&gt; 공지사항 상세</a:t>
            </a:r>
            <a:endParaRPr/>
          </a:p>
        </p:txBody>
      </p:sp>
      <p:sp>
        <p:nvSpPr>
          <p:cNvPr id="106" name="Google Shape;106;p21"/>
          <p:cNvSpPr txBox="1"/>
          <p:nvPr/>
        </p:nvSpPr>
        <p:spPr>
          <a:xfrm>
            <a:off x="2009132" y="2088354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/>
          </a:p>
        </p:txBody>
      </p:sp>
      <p:graphicFrame>
        <p:nvGraphicFramePr>
          <p:cNvPr id="107" name="Google Shape;107;p21"/>
          <p:cNvGraphicFramePr/>
          <p:nvPr>
            <p:extLst>
              <p:ext uri="{D42A27DB-BD31-4B8C-83A1-F6EECF244321}">
                <p14:modId xmlns:p14="http://schemas.microsoft.com/office/powerpoint/2010/main" val="4179236223"/>
              </p:ext>
            </p:extLst>
          </p:nvPr>
        </p:nvGraphicFramePr>
        <p:xfrm>
          <a:off x="2236998" y="2430962"/>
          <a:ext cx="5184650" cy="180000"/>
        </p:xfrm>
        <a:graphic>
          <a:graphicData uri="http://schemas.openxmlformats.org/drawingml/2006/table">
            <a:tbl>
              <a:tblPr>
                <a:noFill/>
                <a:tableStyleId>{EC63E9AA-DC51-41D4-8B92-1B85331EE8CA}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제목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[공통] </a:t>
                      </a:r>
                      <a:r>
                        <a:rPr lang="ko-KR" altLang="en-US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팬택전자입찰</a:t>
                      </a:r>
                      <a:r>
                        <a:rPr 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 테스트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" name="Google Shape;108;p21"/>
          <p:cNvGraphicFramePr/>
          <p:nvPr/>
        </p:nvGraphicFramePr>
        <p:xfrm>
          <a:off x="2236998" y="2898294"/>
          <a:ext cx="5184650" cy="180000"/>
        </p:xfrm>
        <a:graphic>
          <a:graphicData uri="http://schemas.openxmlformats.org/drawingml/2006/table">
            <a:tbl>
              <a:tblPr>
                <a:noFill/>
                <a:tableStyleId>{EC63E9AA-DC51-41D4-8B92-1B85331EE8CA}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공지일시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Google Shape;109;p21"/>
          <p:cNvSpPr/>
          <p:nvPr/>
        </p:nvSpPr>
        <p:spPr>
          <a:xfrm>
            <a:off x="2010211" y="2303494"/>
            <a:ext cx="5663100" cy="366720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0" name="Google Shape;110;p21"/>
          <p:cNvGraphicFramePr/>
          <p:nvPr/>
        </p:nvGraphicFramePr>
        <p:xfrm>
          <a:off x="2236998" y="2664628"/>
          <a:ext cx="5184650" cy="180000"/>
        </p:xfrm>
        <a:graphic>
          <a:graphicData uri="http://schemas.openxmlformats.org/drawingml/2006/table">
            <a:tbl>
              <a:tblPr>
                <a:noFill/>
                <a:tableStyleId>{EC63E9AA-DC51-41D4-8B92-1B85331EE8CA}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작성자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강감찬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1" name="Google Shape;111;p21"/>
          <p:cNvGraphicFramePr/>
          <p:nvPr/>
        </p:nvGraphicFramePr>
        <p:xfrm>
          <a:off x="2236998" y="3131960"/>
          <a:ext cx="5184650" cy="180000"/>
        </p:xfrm>
        <a:graphic>
          <a:graphicData uri="http://schemas.openxmlformats.org/drawingml/2006/table">
            <a:tbl>
              <a:tblPr>
                <a:noFill/>
                <a:tableStyleId>{EC63E9AA-DC51-41D4-8B92-1B85331EE8CA}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조회수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2,491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2" name="Google Shape;112;p21"/>
          <p:cNvGraphicFramePr/>
          <p:nvPr>
            <p:extLst>
              <p:ext uri="{D42A27DB-BD31-4B8C-83A1-F6EECF244321}">
                <p14:modId xmlns:p14="http://schemas.microsoft.com/office/powerpoint/2010/main" val="1279655477"/>
              </p:ext>
            </p:extLst>
          </p:nvPr>
        </p:nvGraphicFramePr>
        <p:xfrm>
          <a:off x="2236998" y="3365626"/>
          <a:ext cx="5184650" cy="180000"/>
        </p:xfrm>
        <a:graphic>
          <a:graphicData uri="http://schemas.openxmlformats.org/drawingml/2006/table">
            <a:tbl>
              <a:tblPr>
                <a:noFill/>
                <a:tableStyleId>{EC63E9AA-DC51-41D4-8B92-1B85331EE8CA}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첨부파일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7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세부파일_첨부1.docx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Google Shape;113;p21"/>
          <p:cNvGraphicFramePr/>
          <p:nvPr/>
        </p:nvGraphicFramePr>
        <p:xfrm>
          <a:off x="2236998" y="3599291"/>
          <a:ext cx="5184650" cy="2160150"/>
        </p:xfrm>
        <a:graphic>
          <a:graphicData uri="http://schemas.openxmlformats.org/drawingml/2006/table">
            <a:tbl>
              <a:tblPr>
                <a:noFill/>
                <a:tableStyleId>{EC63E9AA-DC51-41D4-8B92-1B85331EE8CA}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1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공지내용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7200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1. 스쿼즈닙룰 제작 및 성적서 제출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2. 검토 후 현장납품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72000" marB="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4" name="Google Shape;114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6410" y="3576971"/>
            <a:ext cx="107218" cy="216444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 상세</a:t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 상세 Display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 &gt; 공지사항</a:t>
            </a: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4587747" y="6148474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21"/>
          <p:cNvGrpSpPr/>
          <p:nvPr/>
        </p:nvGrpSpPr>
        <p:grpSpPr>
          <a:xfrm>
            <a:off x="1450298" y="6687382"/>
            <a:ext cx="6758044" cy="395247"/>
            <a:chOff x="1408365" y="6877096"/>
            <a:chExt cx="6758044" cy="395247"/>
          </a:xfrm>
        </p:grpSpPr>
        <p:pic>
          <p:nvPicPr>
            <p:cNvPr id="120" name="Google Shape;120;p21"/>
            <p:cNvPicPr preferRelativeResize="0"/>
            <p:nvPr/>
          </p:nvPicPr>
          <p:blipFill rotWithShape="1">
            <a:blip r:embed="rId5">
              <a:alphaModFix/>
            </a:blip>
            <a:srcRect l="16034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21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21"/>
          <p:cNvGrpSpPr/>
          <p:nvPr/>
        </p:nvGrpSpPr>
        <p:grpSpPr>
          <a:xfrm>
            <a:off x="203783" y="1307049"/>
            <a:ext cx="1184613" cy="3035189"/>
            <a:chOff x="203783" y="1307049"/>
            <a:chExt cx="1184613" cy="3035189"/>
          </a:xfrm>
        </p:grpSpPr>
        <p:pic>
          <p:nvPicPr>
            <p:cNvPr id="123" name="Google Shape;123;p2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36997" y="1307049"/>
              <a:ext cx="110636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21"/>
            <p:cNvPicPr preferRelativeResize="0"/>
            <p:nvPr/>
          </p:nvPicPr>
          <p:blipFill rotWithShape="1">
            <a:blip r:embed="rId5">
              <a:alphaModFix/>
            </a:blip>
            <a:srcRect l="989" t="37062" r="85216" b="45680"/>
            <a:stretch/>
          </p:blipFill>
          <p:spPr>
            <a:xfrm>
              <a:off x="203783" y="2446864"/>
              <a:ext cx="1167985" cy="596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2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34576" y="3052549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21"/>
            <p:cNvPicPr preferRelativeResize="0"/>
            <p:nvPr/>
          </p:nvPicPr>
          <p:blipFill rotWithShape="1">
            <a:blip r:embed="rId5">
              <a:alphaModFix/>
            </a:blip>
            <a:srcRect l="989" t="19464" r="85216" b="63464"/>
            <a:stretch/>
          </p:blipFill>
          <p:spPr>
            <a:xfrm>
              <a:off x="211153" y="3723038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21"/>
            <p:cNvPicPr preferRelativeResize="0"/>
            <p:nvPr/>
          </p:nvPicPr>
          <p:blipFill rotWithShape="1">
            <a:blip r:embed="rId5">
              <a:alphaModFix/>
            </a:blip>
            <a:srcRect l="989" t="11377" r="85216" b="81060"/>
            <a:stretch/>
          </p:blipFill>
          <p:spPr>
            <a:xfrm>
              <a:off x="224815" y="2192615"/>
              <a:ext cx="1152659" cy="259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21"/>
            <p:cNvSpPr txBox="1"/>
            <p:nvPr/>
          </p:nvSpPr>
          <p:spPr>
            <a:xfrm>
              <a:off x="405569" y="272923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입찰진행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1"/>
            <p:cNvSpPr txBox="1"/>
            <p:nvPr/>
          </p:nvSpPr>
          <p:spPr>
            <a:xfrm>
              <a:off x="405568" y="286856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입찰완료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1"/>
            <p:cNvSpPr txBox="1"/>
            <p:nvPr/>
          </p:nvSpPr>
          <p:spPr>
            <a:xfrm>
              <a:off x="405568" y="4007881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자사정보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1"/>
            <p:cNvSpPr txBox="1"/>
            <p:nvPr/>
          </p:nvSpPr>
          <p:spPr>
            <a:xfrm>
              <a:off x="405567" y="4147217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이용자관리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21"/>
          <p:cNvSpPr/>
          <p:nvPr/>
        </p:nvSpPr>
        <p:spPr>
          <a:xfrm>
            <a:off x="346644" y="3307114"/>
            <a:ext cx="443133" cy="15239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40" name="Google Shape;73;p2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" name="Google Shape;137;p22"/>
          <p:cNvGraphicFramePr/>
          <p:nvPr/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{EC63E9AA-DC51-41D4-8B92-1B85331EE8CA}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/>
                        <a:t>공지 &gt; FAQ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Google Shape;142;p23"/>
          <p:cNvGraphicFramePr/>
          <p:nvPr/>
        </p:nvGraphicFramePr>
        <p:xfrm>
          <a:off x="8385974" y="826614"/>
          <a:ext cx="2324900" cy="1557485"/>
        </p:xfrm>
        <a:graphic>
          <a:graphicData uri="http://schemas.openxmlformats.org/drawingml/2006/table">
            <a:tbl>
              <a:tblPr>
                <a:noFill/>
                <a:tableStyleId>{EC63E9AA-DC51-41D4-8B92-1B85331EE8CA}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시스템 관리자를 제외한 사용자 FAQ 화면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3" name="Google Shape;143;p23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FAQ 목록</a:t>
            </a:r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관리자를 제외한 사용자 FAQ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47" name="Google Shape;147;p23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 &gt; FAQ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462121" y="1515865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&gt; FAQ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23"/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156" name="Google Shape;156;p23"/>
            <p:cNvPicPr preferRelativeResize="0"/>
            <p:nvPr/>
          </p:nvPicPr>
          <p:blipFill rotWithShape="1">
            <a:blip r:embed="rId4">
              <a:alphaModFix/>
            </a:blip>
            <a:srcRect l="16034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23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58" name="Google Shape;158;p23"/>
          <p:cNvGraphicFramePr/>
          <p:nvPr/>
        </p:nvGraphicFramePr>
        <p:xfrm>
          <a:off x="1699260" y="2103120"/>
          <a:ext cx="6261750" cy="332875"/>
        </p:xfrm>
        <a:graphic>
          <a:graphicData uri="http://schemas.openxmlformats.org/drawingml/2006/table">
            <a:tbl>
              <a:tblPr>
                <a:noFill/>
                <a:tableStyleId>{EC63E9AA-DC51-41D4-8B92-1B85331EE8CA}</a:tableStyleId>
              </a:tblPr>
              <a:tblGrid>
                <a:gridCol w="188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875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가입관련</a:t>
                      </a:r>
                      <a:endParaRPr sz="8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41FF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chemeClr val="dk1"/>
                          </a:solidFill>
                        </a:rPr>
                        <a:t>입찰관련</a:t>
                      </a:r>
                      <a:endParaRPr sz="8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chemeClr val="dk1"/>
                          </a:solidFill>
                        </a:rPr>
                        <a:t>인증서관련</a:t>
                      </a:r>
                      <a:endParaRPr sz="8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59" name="Google Shape;159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22474" y="2533878"/>
            <a:ext cx="6338533" cy="2761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23"/>
          <p:cNvGrpSpPr/>
          <p:nvPr/>
        </p:nvGrpSpPr>
        <p:grpSpPr>
          <a:xfrm>
            <a:off x="203783" y="1307049"/>
            <a:ext cx="1184613" cy="3035189"/>
            <a:chOff x="203783" y="1307049"/>
            <a:chExt cx="1184613" cy="3035189"/>
          </a:xfrm>
        </p:grpSpPr>
        <p:pic>
          <p:nvPicPr>
            <p:cNvPr id="161" name="Google Shape;161;p2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36997" y="1307049"/>
              <a:ext cx="110636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23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45680"/>
            <a:stretch/>
          </p:blipFill>
          <p:spPr>
            <a:xfrm>
              <a:off x="203783" y="2446864"/>
              <a:ext cx="1167985" cy="596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2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34576" y="3052549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23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211153" y="3723038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23"/>
            <p:cNvPicPr preferRelativeResize="0"/>
            <p:nvPr/>
          </p:nvPicPr>
          <p:blipFill rotWithShape="1">
            <a:blip r:embed="rId4">
              <a:alphaModFix/>
            </a:blip>
            <a:srcRect l="989" t="11377" r="85216" b="81060"/>
            <a:stretch/>
          </p:blipFill>
          <p:spPr>
            <a:xfrm>
              <a:off x="224815" y="2192615"/>
              <a:ext cx="1152659" cy="259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23"/>
            <p:cNvSpPr txBox="1"/>
            <p:nvPr/>
          </p:nvSpPr>
          <p:spPr>
            <a:xfrm>
              <a:off x="405569" y="272923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입찰진행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3"/>
            <p:cNvSpPr txBox="1"/>
            <p:nvPr/>
          </p:nvSpPr>
          <p:spPr>
            <a:xfrm>
              <a:off x="405568" y="286856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입찰완료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3"/>
            <p:cNvSpPr txBox="1"/>
            <p:nvPr/>
          </p:nvSpPr>
          <p:spPr>
            <a:xfrm>
              <a:off x="405568" y="4007881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자사정보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3"/>
            <p:cNvSpPr txBox="1"/>
            <p:nvPr/>
          </p:nvSpPr>
          <p:spPr>
            <a:xfrm>
              <a:off x="405567" y="4147217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이용자관리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p23"/>
          <p:cNvSpPr/>
          <p:nvPr/>
        </p:nvSpPr>
        <p:spPr>
          <a:xfrm>
            <a:off x="346644" y="3435302"/>
            <a:ext cx="443133" cy="15239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32" name="Google Shape;73;p2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Google Shape;175;p24"/>
          <p:cNvGraphicFramePr/>
          <p:nvPr/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{EC63E9AA-DC51-41D4-8B92-1B85331EE8CA}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/>
                        <a:t>공지 &gt; 매뉴얼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Google Shape;180;p25"/>
          <p:cNvGraphicFramePr/>
          <p:nvPr/>
        </p:nvGraphicFramePr>
        <p:xfrm>
          <a:off x="8385974" y="826614"/>
          <a:ext cx="2324900" cy="1476875"/>
        </p:xfrm>
        <a:graphic>
          <a:graphicData uri="http://schemas.openxmlformats.org/drawingml/2006/table">
            <a:tbl>
              <a:tblPr>
                <a:noFill/>
                <a:tableStyleId>{EC63E9AA-DC51-41D4-8B92-1B85331EE8CA}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1" name="Google Shape;181;p25"/>
          <p:cNvSpPr/>
          <p:nvPr/>
        </p:nvSpPr>
        <p:spPr>
          <a:xfrm>
            <a:off x="111802" y="826614"/>
            <a:ext cx="8217900" cy="468542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매뉴얼 다운로드</a:t>
            </a:r>
            <a:endParaRPr/>
          </a:p>
        </p:txBody>
      </p:sp>
      <p:sp>
        <p:nvSpPr>
          <p:cNvPr id="183" name="Google Shape;183;p25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매뉴얼 다운로드</a:t>
            </a:r>
            <a:endParaRPr/>
          </a:p>
        </p:txBody>
      </p:sp>
      <p:sp>
        <p:nvSpPr>
          <p:cNvPr id="184" name="Google Shape;184;p25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 &gt; 매뉴얼</a:t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199597" y="1005543"/>
            <a:ext cx="8044072" cy="4335578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0" name="Google Shape;190;p25"/>
          <p:cNvGrpSpPr/>
          <p:nvPr/>
        </p:nvGrpSpPr>
        <p:grpSpPr>
          <a:xfrm>
            <a:off x="1422239" y="4866984"/>
            <a:ext cx="6758044" cy="395247"/>
            <a:chOff x="1408365" y="6877096"/>
            <a:chExt cx="6758044" cy="395247"/>
          </a:xfrm>
        </p:grpSpPr>
        <p:pic>
          <p:nvPicPr>
            <p:cNvPr id="191" name="Google Shape;191;p25"/>
            <p:cNvPicPr preferRelativeResize="0"/>
            <p:nvPr/>
          </p:nvPicPr>
          <p:blipFill rotWithShape="1">
            <a:blip r:embed="rId3">
              <a:alphaModFix/>
            </a:blip>
            <a:srcRect l="16034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" name="Google Shape;192;p25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25"/>
          <p:cNvSpPr/>
          <p:nvPr/>
        </p:nvSpPr>
        <p:spPr>
          <a:xfrm>
            <a:off x="3298000" y="2967264"/>
            <a:ext cx="2701872" cy="73804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매뉴얼 다운로드</a:t>
            </a:r>
            <a:endParaRPr/>
          </a:p>
        </p:txBody>
      </p:sp>
      <p:grpSp>
        <p:nvGrpSpPr>
          <p:cNvPr id="194" name="Google Shape;194;p25"/>
          <p:cNvGrpSpPr/>
          <p:nvPr/>
        </p:nvGrpSpPr>
        <p:grpSpPr>
          <a:xfrm>
            <a:off x="203783" y="1307049"/>
            <a:ext cx="1184613" cy="3035189"/>
            <a:chOff x="203783" y="1307049"/>
            <a:chExt cx="1184613" cy="3035189"/>
          </a:xfrm>
        </p:grpSpPr>
        <p:pic>
          <p:nvPicPr>
            <p:cNvPr id="195" name="Google Shape;195;p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6997" y="1307049"/>
              <a:ext cx="110636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25"/>
            <p:cNvPicPr preferRelativeResize="0"/>
            <p:nvPr/>
          </p:nvPicPr>
          <p:blipFill rotWithShape="1">
            <a:blip r:embed="rId3">
              <a:alphaModFix/>
            </a:blip>
            <a:srcRect l="989" t="37062" r="85216" b="45680"/>
            <a:stretch/>
          </p:blipFill>
          <p:spPr>
            <a:xfrm>
              <a:off x="203783" y="2446864"/>
              <a:ext cx="1167985" cy="596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2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34576" y="3052549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25"/>
            <p:cNvPicPr preferRelativeResize="0"/>
            <p:nvPr/>
          </p:nvPicPr>
          <p:blipFill rotWithShape="1">
            <a:blip r:embed="rId3">
              <a:alphaModFix/>
            </a:blip>
            <a:srcRect l="989" t="19464" r="85216" b="63464"/>
            <a:stretch/>
          </p:blipFill>
          <p:spPr>
            <a:xfrm>
              <a:off x="211153" y="3723038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25"/>
            <p:cNvPicPr preferRelativeResize="0"/>
            <p:nvPr/>
          </p:nvPicPr>
          <p:blipFill rotWithShape="1">
            <a:blip r:embed="rId3">
              <a:alphaModFix/>
            </a:blip>
            <a:srcRect l="989" t="11377" r="85216" b="81060"/>
            <a:stretch/>
          </p:blipFill>
          <p:spPr>
            <a:xfrm>
              <a:off x="224815" y="2192615"/>
              <a:ext cx="1152659" cy="259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25"/>
            <p:cNvSpPr txBox="1"/>
            <p:nvPr/>
          </p:nvSpPr>
          <p:spPr>
            <a:xfrm>
              <a:off x="405569" y="272923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입찰진행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5"/>
            <p:cNvSpPr txBox="1"/>
            <p:nvPr/>
          </p:nvSpPr>
          <p:spPr>
            <a:xfrm>
              <a:off x="405568" y="286856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입찰완료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5"/>
            <p:cNvSpPr txBox="1"/>
            <p:nvPr/>
          </p:nvSpPr>
          <p:spPr>
            <a:xfrm>
              <a:off x="405568" y="4007881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자사정보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5"/>
            <p:cNvSpPr txBox="1"/>
            <p:nvPr/>
          </p:nvSpPr>
          <p:spPr>
            <a:xfrm>
              <a:off x="405567" y="4147217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이용자관리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25"/>
          <p:cNvSpPr/>
          <p:nvPr/>
        </p:nvSpPr>
        <p:spPr>
          <a:xfrm>
            <a:off x="346644" y="3546397"/>
            <a:ext cx="443133" cy="15239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p25"/>
          <p:cNvCxnSpPr>
            <a:stCxn id="204" idx="3"/>
            <a:endCxn id="193" idx="1"/>
          </p:cNvCxnSpPr>
          <p:nvPr/>
        </p:nvCxnSpPr>
        <p:spPr>
          <a:xfrm rot="10800000" flipH="1">
            <a:off x="789777" y="3336396"/>
            <a:ext cx="2508300" cy="2862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8" name="그룹 27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29" name="Google Shape;73;p2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213</Words>
  <Application>Microsoft Office PowerPoint</Application>
  <PresentationFormat>사용자 지정</PresentationFormat>
  <Paragraphs>108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3</cp:revision>
  <dcterms:modified xsi:type="dcterms:W3CDTF">2024-09-19T06:23:03Z</dcterms:modified>
</cp:coreProperties>
</file>