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ig9yX1OcLsWE9RClB4G4eQoWp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EC5830-E513-4BD6-822A-0DA446735B6B}">
  <a:tblStyle styleId="{13EC5830-E513-4BD6-822A-0DA446735B6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882791B-9D84-441B-A8ED-41DAD1048EC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222" y="120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1057109778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/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/>
                        <a:t>업체정보 &gt; 자사정보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47;p20"/>
          <p:cNvGraphicFramePr/>
          <p:nvPr/>
        </p:nvGraphicFramePr>
        <p:xfrm>
          <a:off x="8385974" y="826614"/>
          <a:ext cx="2324900" cy="1770845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회원탈퇴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회원탈퇴 클릭 시 비밀번호 확인 호출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탈퇴 시 탈퇴 사유 필수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탈퇴 처리 후 로그아웃 처리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Google Shape;48;p20"/>
          <p:cNvSpPr/>
          <p:nvPr/>
        </p:nvSpPr>
        <p:spPr>
          <a:xfrm>
            <a:off x="111802" y="826614"/>
            <a:ext cx="8217900" cy="9244486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자사정보</a:t>
            </a:r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자사정보와 관리자 정보 확인</a:t>
            </a:r>
            <a:endParaRPr/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업체정보 &gt; 자사정보</a:t>
            </a:r>
            <a:endParaRPr/>
          </a:p>
        </p:txBody>
      </p:sp>
      <p:sp>
        <p:nvSpPr>
          <p:cNvPr id="55" name="Google Shape;55;p20"/>
          <p:cNvSpPr/>
          <p:nvPr/>
        </p:nvSpPr>
        <p:spPr>
          <a:xfrm>
            <a:off x="1428329" y="1349384"/>
            <a:ext cx="6808305" cy="8109556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527420" y="1516190"/>
            <a:ext cx="6519935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1555556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업체정보 &gt; 자사정보</a:t>
            </a:r>
            <a:endParaRPr/>
          </a:p>
        </p:txBody>
      </p:sp>
      <p:sp>
        <p:nvSpPr>
          <p:cNvPr id="58" name="Google Shape;58;p20"/>
          <p:cNvSpPr/>
          <p:nvPr/>
        </p:nvSpPr>
        <p:spPr>
          <a:xfrm>
            <a:off x="2510485" y="1977685"/>
            <a:ext cx="4318781" cy="735681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0"/>
          <p:cNvSpPr txBox="1"/>
          <p:nvPr/>
        </p:nvSpPr>
        <p:spPr>
          <a:xfrm>
            <a:off x="2839612" y="2088051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회사 정보</a:t>
            </a:r>
            <a:endParaRPr/>
          </a:p>
        </p:txBody>
      </p:sp>
      <p:graphicFrame>
        <p:nvGraphicFramePr>
          <p:cNvPr id="60" name="Google Shape;60;p20"/>
          <p:cNvGraphicFramePr/>
          <p:nvPr>
            <p:extLst>
              <p:ext uri="{D42A27DB-BD31-4B8C-83A1-F6EECF244321}">
                <p14:modId xmlns:p14="http://schemas.microsoft.com/office/powerpoint/2010/main" val="3697900143"/>
              </p:ext>
            </p:extLst>
          </p:nvPr>
        </p:nvGraphicFramePr>
        <p:xfrm>
          <a:off x="3084083" y="2430962"/>
          <a:ext cx="2926600" cy="59365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3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승인 계열사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ko-KR" altLang="en-US" sz="600" u="none" strike="noStrike" cap="none" smtClean="0">
                          <a:solidFill>
                            <a:schemeClr val="dk1"/>
                          </a:solidFill>
                        </a:rPr>
                        <a:t>팬택건설</a:t>
                      </a:r>
                      <a:endParaRPr sz="6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ko-KR" altLang="en-US" sz="600" u="none" strike="noStrike" cap="none" smtClean="0">
                          <a:solidFill>
                            <a:schemeClr val="dk1"/>
                          </a:solidFill>
                        </a:rPr>
                        <a:t>팬택머티리얼즈</a:t>
                      </a:r>
                      <a:endParaRPr sz="6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ko-KR" altLang="en-US" sz="600" u="none" strike="noStrike" cap="none" smtClean="0">
                          <a:solidFill>
                            <a:schemeClr val="dk1"/>
                          </a:solidFill>
                        </a:rPr>
                        <a:t>팬택유니스코</a:t>
                      </a:r>
                      <a:endParaRPr sz="6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ko-KR" altLang="en-US" sz="600" u="none" strike="noStrike" cap="none" smtClean="0">
                          <a:solidFill>
                            <a:schemeClr val="dk1"/>
                          </a:solidFill>
                        </a:rPr>
                        <a:t>팬택다이아몬드</a:t>
                      </a:r>
                      <a:endParaRPr sz="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Google Shape;61;p20"/>
          <p:cNvGraphicFramePr/>
          <p:nvPr/>
        </p:nvGraphicFramePr>
        <p:xfrm>
          <a:off x="3084083" y="3069936"/>
          <a:ext cx="2926575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업체유형 1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  공공장소 청소 및 유사 서비스업 품목류</a:t>
                      </a:r>
                      <a:endParaRPr sz="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Google Shape;62;p20"/>
          <p:cNvGraphicFramePr/>
          <p:nvPr/>
        </p:nvGraphicFramePr>
        <p:xfrm>
          <a:off x="3084083" y="3315210"/>
          <a:ext cx="2926575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업체유형 2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  사업 시설 유지관리 및 고용 서비스업 품목류</a:t>
                      </a:r>
                      <a:endParaRPr sz="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Google Shape;63;p20"/>
          <p:cNvGraphicFramePr/>
          <p:nvPr/>
        </p:nvGraphicFramePr>
        <p:xfrm>
          <a:off x="3084083" y="3560484"/>
          <a:ext cx="2926600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회사명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/>
                        <a:t>  </a:t>
                      </a: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비트큐브</a:t>
                      </a:r>
                      <a:endParaRPr sz="6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Google Shape;64;p20"/>
          <p:cNvGraphicFramePr/>
          <p:nvPr/>
        </p:nvGraphicFramePr>
        <p:xfrm>
          <a:off x="3084083" y="4051032"/>
          <a:ext cx="2926575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0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사업자등록번호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123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-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12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-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12345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Google Shape;65;p20"/>
          <p:cNvGraphicFramePr/>
          <p:nvPr/>
        </p:nvGraphicFramePr>
        <p:xfrm>
          <a:off x="3084083" y="3805758"/>
          <a:ext cx="2926600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대표자명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강대표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Google Shape;66;p20"/>
          <p:cNvGraphicFramePr/>
          <p:nvPr/>
        </p:nvGraphicFramePr>
        <p:xfrm>
          <a:off x="3084083" y="4296306"/>
          <a:ext cx="2926575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법인번호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123456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-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1234567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oogle Shape;67;p20"/>
          <p:cNvGraphicFramePr/>
          <p:nvPr/>
        </p:nvGraphicFramePr>
        <p:xfrm>
          <a:off x="3084083" y="4541580"/>
          <a:ext cx="2926575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자본금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  10,000,000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원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oogle Shape;68;p20"/>
          <p:cNvGraphicFramePr/>
          <p:nvPr/>
        </p:nvGraphicFramePr>
        <p:xfrm>
          <a:off x="3084083" y="4786854"/>
          <a:ext cx="2926575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설립년도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  2021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년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Google Shape;69;p20"/>
          <p:cNvGraphicFramePr/>
          <p:nvPr/>
        </p:nvGraphicFramePr>
        <p:xfrm>
          <a:off x="3084083" y="5032127"/>
          <a:ext cx="2926600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대표전화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02-1234-1234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Google Shape;70;p20"/>
          <p:cNvGraphicFramePr/>
          <p:nvPr/>
        </p:nvGraphicFramePr>
        <p:xfrm>
          <a:off x="3084083" y="5277397"/>
          <a:ext cx="2926600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팩스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Google Shape;71;p20"/>
          <p:cNvSpPr/>
          <p:nvPr/>
        </p:nvSpPr>
        <p:spPr>
          <a:xfrm>
            <a:off x="2869324" y="2303495"/>
            <a:ext cx="3563007" cy="4457701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2" name="Google Shape;72;p20"/>
          <p:cNvGraphicFramePr/>
          <p:nvPr/>
        </p:nvGraphicFramePr>
        <p:xfrm>
          <a:off x="3084083" y="5509086"/>
          <a:ext cx="2926600" cy="189875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회사주소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  12345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Google Shape;73;p20"/>
          <p:cNvGraphicFramePr/>
          <p:nvPr/>
        </p:nvGraphicFramePr>
        <p:xfrm>
          <a:off x="3084083" y="5759392"/>
          <a:ext cx="2926600" cy="189875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서울시 마포구 도화동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Google Shape;74;p20"/>
          <p:cNvGraphicFramePr/>
          <p:nvPr>
            <p:extLst>
              <p:ext uri="{D42A27DB-BD31-4B8C-83A1-F6EECF244321}">
                <p14:modId xmlns:p14="http://schemas.microsoft.com/office/powerpoint/2010/main" val="1368594170"/>
              </p:ext>
            </p:extLst>
          </p:nvPr>
        </p:nvGraphicFramePr>
        <p:xfrm>
          <a:off x="3081685" y="5994579"/>
          <a:ext cx="2926600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  50-1 </a:t>
                      </a: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</a:rPr>
                        <a:t>팬택빌딩</a:t>
                      </a:r>
                      <a:r>
                        <a:rPr lang="ko-KR" sz="700" u="none" strike="noStrike" cap="none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304호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Google Shape;75;p20"/>
          <p:cNvGraphicFramePr/>
          <p:nvPr/>
        </p:nvGraphicFramePr>
        <p:xfrm>
          <a:off x="3081685" y="6469927"/>
          <a:ext cx="2926600" cy="189875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첨부파일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비트큐브_회사소개서.pptx</a:t>
                      </a: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Google Shape;76;p20"/>
          <p:cNvGraphicFramePr/>
          <p:nvPr/>
        </p:nvGraphicFramePr>
        <p:xfrm>
          <a:off x="3072160" y="6231802"/>
          <a:ext cx="2926600" cy="189875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사업자등록증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비트큐브_사업자등록증.JPG</a:t>
                      </a: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Google Shape;77;p20"/>
          <p:cNvSpPr/>
          <p:nvPr/>
        </p:nvSpPr>
        <p:spPr>
          <a:xfrm>
            <a:off x="3952030" y="6904636"/>
            <a:ext cx="734313" cy="218400"/>
          </a:xfrm>
          <a:prstGeom prst="roundRect">
            <a:avLst>
              <a:gd name="adj" fmla="val 0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회원탈퇴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0"/>
          <p:cNvSpPr/>
          <p:nvPr/>
        </p:nvSpPr>
        <p:spPr>
          <a:xfrm>
            <a:off x="4719196" y="6904636"/>
            <a:ext cx="734313" cy="2184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0"/>
          <p:cNvSpPr txBox="1"/>
          <p:nvPr/>
        </p:nvSpPr>
        <p:spPr>
          <a:xfrm>
            <a:off x="2831376" y="7159444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 정보</a:t>
            </a:r>
            <a:endParaRPr/>
          </a:p>
        </p:txBody>
      </p:sp>
      <p:sp>
        <p:nvSpPr>
          <p:cNvPr id="80" name="Google Shape;80;p20"/>
          <p:cNvSpPr/>
          <p:nvPr/>
        </p:nvSpPr>
        <p:spPr>
          <a:xfrm>
            <a:off x="2869323" y="7376445"/>
            <a:ext cx="3563007" cy="1887919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1" name="Google Shape;81;p20"/>
          <p:cNvGraphicFramePr/>
          <p:nvPr/>
        </p:nvGraphicFramePr>
        <p:xfrm>
          <a:off x="3081685" y="7509005"/>
          <a:ext cx="2926600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이름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  이순신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" name="Google Shape;82;p20"/>
          <p:cNvGraphicFramePr/>
          <p:nvPr/>
        </p:nvGraphicFramePr>
        <p:xfrm>
          <a:off x="3081685" y="7747570"/>
          <a:ext cx="2926600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이메일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  james@bitcube.co.kr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" name="Google Shape;83;p20"/>
          <p:cNvGraphicFramePr/>
          <p:nvPr/>
        </p:nvGraphicFramePr>
        <p:xfrm>
          <a:off x="3081685" y="7983547"/>
          <a:ext cx="2926575" cy="189875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아이디 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  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jameskang</a:t>
                      </a:r>
                      <a:endParaRPr sz="700" u="none" strike="noStrike" cap="none">
                        <a:solidFill>
                          <a:srgbClr val="A5A5A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" name="Google Shape;84;p20"/>
          <p:cNvGraphicFramePr/>
          <p:nvPr/>
        </p:nvGraphicFramePr>
        <p:xfrm>
          <a:off x="3081685" y="8217015"/>
          <a:ext cx="2926600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휴대폰 ☎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  010-1234-1234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Google Shape;85;p20"/>
          <p:cNvGraphicFramePr/>
          <p:nvPr/>
        </p:nvGraphicFramePr>
        <p:xfrm>
          <a:off x="3081685" y="8454849"/>
          <a:ext cx="2926600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유선전화 ☎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02-123-1234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" name="Google Shape;86;p20"/>
          <p:cNvGraphicFramePr/>
          <p:nvPr/>
        </p:nvGraphicFramePr>
        <p:xfrm>
          <a:off x="3081685" y="8703090"/>
          <a:ext cx="2926600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직급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대리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oogle Shape;87;p20"/>
          <p:cNvGraphicFramePr/>
          <p:nvPr/>
        </p:nvGraphicFramePr>
        <p:xfrm>
          <a:off x="3081685" y="8940924"/>
          <a:ext cx="2926600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부서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개발부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8" name="Google Shape;88;p20"/>
          <p:cNvGrpSpPr/>
          <p:nvPr/>
        </p:nvGrpSpPr>
        <p:grpSpPr>
          <a:xfrm>
            <a:off x="1392776" y="9613747"/>
            <a:ext cx="6843858" cy="395247"/>
            <a:chOff x="1408365" y="6877096"/>
            <a:chExt cx="6758044" cy="395247"/>
          </a:xfrm>
        </p:grpSpPr>
        <p:pic>
          <p:nvPicPr>
            <p:cNvPr id="89" name="Google Shape;89;p20"/>
            <p:cNvPicPr preferRelativeResize="0"/>
            <p:nvPr/>
          </p:nvPicPr>
          <p:blipFill rotWithShape="1">
            <a:blip r:embed="rId4">
              <a:alphaModFix/>
            </a:blip>
            <a:srcRect l="16034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20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1" name="Google Shape;91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5936481" y="2460134"/>
            <a:ext cx="67403" cy="57589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0"/>
          <p:cNvSpPr/>
          <p:nvPr/>
        </p:nvSpPr>
        <p:spPr>
          <a:xfrm>
            <a:off x="4177670" y="1668880"/>
            <a:ext cx="1741616" cy="589303"/>
          </a:xfrm>
          <a:prstGeom prst="roundRect">
            <a:avLst>
              <a:gd name="adj" fmla="val 194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승인된 계열사의 입찰에만 참여할 수 있습니다.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승인 계열사에 없는 계열사의 입찰에 참여를 하려면 유선으로 해당 계열사에 등록요청 하시기 바랍니다.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20"/>
          <p:cNvCxnSpPr>
            <a:stCxn id="94" idx="0"/>
            <a:endCxn id="92" idx="1"/>
          </p:cNvCxnSpPr>
          <p:nvPr/>
        </p:nvCxnSpPr>
        <p:spPr>
          <a:xfrm rot="-5400000">
            <a:off x="3672446" y="1914497"/>
            <a:ext cx="456300" cy="554100"/>
          </a:xfrm>
          <a:prstGeom prst="bentConnector2">
            <a:avLst/>
          </a:prstGeom>
          <a:noFill/>
          <a:ln w="9525" cap="flat" cmpd="sng">
            <a:solidFill>
              <a:srgbClr val="FF00FF"/>
            </a:solidFill>
            <a:prstDash val="dash"/>
            <a:round/>
            <a:headEnd type="none" w="sm" len="sm"/>
            <a:tailEnd type="triangle" w="med" len="med"/>
          </a:ln>
        </p:spPr>
      </p:cxnSp>
      <p:pic>
        <p:nvPicPr>
          <p:cNvPr id="94" name="Google Shape;94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50203" y="2419697"/>
            <a:ext cx="146685" cy="13621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/>
          <p:nvPr/>
        </p:nvSpPr>
        <p:spPr>
          <a:xfrm>
            <a:off x="6104521" y="3575470"/>
            <a:ext cx="2420185" cy="131112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6" name="Google Shape;96;p20"/>
          <p:cNvGraphicFramePr/>
          <p:nvPr/>
        </p:nvGraphicFramePr>
        <p:xfrm>
          <a:off x="6226562" y="3643375"/>
          <a:ext cx="2174250" cy="30477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217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비밀번호 확인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oogle Shape;97;p20"/>
          <p:cNvGraphicFramePr/>
          <p:nvPr/>
        </p:nvGraphicFramePr>
        <p:xfrm>
          <a:off x="6320351" y="4097796"/>
          <a:ext cx="2008975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54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비밀번호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Google Shape;98;p20"/>
          <p:cNvSpPr txBox="1"/>
          <p:nvPr/>
        </p:nvSpPr>
        <p:spPr>
          <a:xfrm>
            <a:off x="6258049" y="4308322"/>
            <a:ext cx="214276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ⓘ 안전을 위해서 비밀번호를 입력해 주십시오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 rotWithShape="1">
          <a:blip r:embed="rId7">
            <a:alphaModFix/>
          </a:blip>
          <a:srcRect l="37771" t="74598" r="38072" b="11323"/>
          <a:stretch/>
        </p:blipFill>
        <p:spPr>
          <a:xfrm>
            <a:off x="6976534" y="4561453"/>
            <a:ext cx="696630" cy="2057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20"/>
          <p:cNvCxnSpPr>
            <a:stCxn id="77" idx="0"/>
            <a:endCxn id="95" idx="1"/>
          </p:cNvCxnSpPr>
          <p:nvPr/>
        </p:nvCxnSpPr>
        <p:spPr>
          <a:xfrm rot="-5400000">
            <a:off x="3875037" y="4675186"/>
            <a:ext cx="2673600" cy="17853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1" name="Google Shape;101;p20"/>
          <p:cNvSpPr/>
          <p:nvPr/>
        </p:nvSpPr>
        <p:spPr>
          <a:xfrm>
            <a:off x="6032437" y="5354137"/>
            <a:ext cx="2676283" cy="188518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" name="Google Shape;102;p20"/>
          <p:cNvGraphicFramePr/>
          <p:nvPr/>
        </p:nvGraphicFramePr>
        <p:xfrm>
          <a:off x="6168178" y="5454675"/>
          <a:ext cx="2399875" cy="304775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239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회원 탈퇴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Google Shape;103;p20"/>
          <p:cNvSpPr txBox="1"/>
          <p:nvPr/>
        </p:nvSpPr>
        <p:spPr>
          <a:xfrm>
            <a:off x="6168178" y="5806248"/>
            <a:ext cx="2399866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탈퇴사유를 입력해 주십시오.</a:t>
            </a:r>
            <a:b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탈퇴처리 시 로그아웃 처리 되고 다시 로그인 할 수 없습니다. </a:t>
            </a:r>
            <a:b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탈퇴 하시겠습니까</a:t>
            </a:r>
            <a:endParaRPr sz="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6151813" y="6226994"/>
            <a:ext cx="2438176" cy="56849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탈퇴사유 필수 입력</a:t>
            </a:r>
            <a:endParaRPr sz="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7392295" y="6922731"/>
            <a:ext cx="551363" cy="157652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회원탈퇴</a:t>
            </a:r>
            <a:endParaRPr sz="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6972588" y="6930281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20"/>
          <p:cNvCxnSpPr>
            <a:stCxn id="95" idx="2"/>
          </p:cNvCxnSpPr>
          <p:nvPr/>
        </p:nvCxnSpPr>
        <p:spPr>
          <a:xfrm rot="-5400000" flipH="1">
            <a:off x="7115263" y="5085944"/>
            <a:ext cx="433200" cy="345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8" name="Google Shape;108;p20"/>
          <p:cNvSpPr/>
          <p:nvPr/>
        </p:nvSpPr>
        <p:spPr>
          <a:xfrm>
            <a:off x="4550220" y="675214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20"/>
          <p:cNvGrpSpPr/>
          <p:nvPr/>
        </p:nvGrpSpPr>
        <p:grpSpPr>
          <a:xfrm>
            <a:off x="203783" y="1307049"/>
            <a:ext cx="1184613" cy="3035189"/>
            <a:chOff x="203783" y="1307049"/>
            <a:chExt cx="1184613" cy="3035189"/>
          </a:xfrm>
        </p:grpSpPr>
        <p:pic>
          <p:nvPicPr>
            <p:cNvPr id="111" name="Google Shape;111;p2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36997" y="1307049"/>
              <a:ext cx="110636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20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45680"/>
            <a:stretch/>
          </p:blipFill>
          <p:spPr>
            <a:xfrm>
              <a:off x="203783" y="2446864"/>
              <a:ext cx="1167985" cy="596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2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34576" y="3052549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20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211153" y="3723038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20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224815" y="2192615"/>
              <a:ext cx="1152659" cy="259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20"/>
            <p:cNvSpPr txBox="1"/>
            <p:nvPr/>
          </p:nvSpPr>
          <p:spPr>
            <a:xfrm>
              <a:off x="405569" y="272923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입찰진행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0"/>
            <p:cNvSpPr txBox="1"/>
            <p:nvPr/>
          </p:nvSpPr>
          <p:spPr>
            <a:xfrm>
              <a:off x="405568" y="286856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입찰완료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0"/>
            <p:cNvSpPr txBox="1"/>
            <p:nvPr/>
          </p:nvSpPr>
          <p:spPr>
            <a:xfrm>
              <a:off x="405568" y="4007881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자사정보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0"/>
            <p:cNvSpPr txBox="1"/>
            <p:nvPr/>
          </p:nvSpPr>
          <p:spPr>
            <a:xfrm>
              <a:off x="405567" y="4147217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이용자관리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120;p20"/>
          <p:cNvSpPr/>
          <p:nvPr/>
        </p:nvSpPr>
        <p:spPr>
          <a:xfrm>
            <a:off x="346644" y="4014707"/>
            <a:ext cx="443133" cy="1523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20"/>
          <p:cNvCxnSpPr>
            <a:stCxn id="78" idx="0"/>
            <a:endCxn id="95" idx="1"/>
          </p:cNvCxnSpPr>
          <p:nvPr/>
        </p:nvCxnSpPr>
        <p:spPr>
          <a:xfrm rot="-5400000">
            <a:off x="4258653" y="5058736"/>
            <a:ext cx="2673600" cy="10182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22" name="그룹 121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123" name="Google Shape;73;p20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p21"/>
          <p:cNvGraphicFramePr/>
          <p:nvPr/>
        </p:nvGraphicFramePr>
        <p:xfrm>
          <a:off x="8385974" y="826614"/>
          <a:ext cx="2324900" cy="1557485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자사정보 수정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자사정보 수정 후 장사정보 페이지로 이동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7" name="Google Shape;127;p21"/>
          <p:cNvSpPr/>
          <p:nvPr/>
        </p:nvSpPr>
        <p:spPr>
          <a:xfrm>
            <a:off x="111802" y="826613"/>
            <a:ext cx="8217900" cy="10453425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자사정보 수정</a:t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자사정보를 수정할 수 있음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업체정보 &gt; 자사정보</a:t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1428329" y="1349384"/>
            <a:ext cx="6808305" cy="8819128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527420" y="1516190"/>
            <a:ext cx="6519935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1555556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업체정보 &gt; 자사정보 수정</a:t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2510485" y="1977685"/>
            <a:ext cx="4318781" cy="809534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2839612" y="2088051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회사 정보</a:t>
            </a:r>
            <a:endParaRPr/>
          </a:p>
        </p:txBody>
      </p:sp>
      <p:graphicFrame>
        <p:nvGraphicFramePr>
          <p:cNvPr id="139" name="Google Shape;139;p21"/>
          <p:cNvGraphicFramePr/>
          <p:nvPr>
            <p:extLst>
              <p:ext uri="{D42A27DB-BD31-4B8C-83A1-F6EECF244321}">
                <p14:modId xmlns:p14="http://schemas.microsoft.com/office/powerpoint/2010/main" val="370204275"/>
              </p:ext>
            </p:extLst>
          </p:nvPr>
        </p:nvGraphicFramePr>
        <p:xfrm>
          <a:off x="3084083" y="2430962"/>
          <a:ext cx="2926600" cy="59365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3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승인 계열사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ko-KR" altLang="en-US" sz="600" u="none" strike="noStrike" cap="none" smtClean="0">
                          <a:solidFill>
                            <a:schemeClr val="dk1"/>
                          </a:solidFill>
                        </a:rPr>
                        <a:t>팬택건설</a:t>
                      </a:r>
                      <a:endParaRPr sz="6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ko-KR" altLang="en-US" sz="600" u="none" strike="noStrike" cap="none" smtClean="0">
                          <a:solidFill>
                            <a:schemeClr val="dk1"/>
                          </a:solidFill>
                        </a:rPr>
                        <a:t>팬택머티리얼즈</a:t>
                      </a:r>
                      <a:endParaRPr sz="6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ko-KR" altLang="en-US" sz="600" u="none" strike="noStrike" cap="none" smtClean="0">
                          <a:solidFill>
                            <a:schemeClr val="dk1"/>
                          </a:solidFill>
                        </a:rPr>
                        <a:t>팬택유니스코</a:t>
                      </a:r>
                      <a:endParaRPr sz="6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ko-KR" altLang="en-US" sz="600" u="none" strike="noStrike" cap="none" smtClean="0">
                          <a:solidFill>
                            <a:schemeClr val="dk1"/>
                          </a:solidFill>
                        </a:rPr>
                        <a:t>팬택다이아몬드</a:t>
                      </a:r>
                      <a:endParaRPr sz="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0" name="Google Shape;140;p21"/>
          <p:cNvSpPr/>
          <p:nvPr/>
        </p:nvSpPr>
        <p:spPr>
          <a:xfrm>
            <a:off x="2869324" y="2303495"/>
            <a:ext cx="3563007" cy="493415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2831376" y="7869016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 정보</a:t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2869323" y="8086017"/>
            <a:ext cx="3563007" cy="1887919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3" name="Google Shape;143;p21"/>
          <p:cNvGraphicFramePr/>
          <p:nvPr/>
        </p:nvGraphicFramePr>
        <p:xfrm>
          <a:off x="3081685" y="8218577"/>
          <a:ext cx="2926600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이름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  이순신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Google Shape;144;p21"/>
          <p:cNvGraphicFramePr/>
          <p:nvPr/>
        </p:nvGraphicFramePr>
        <p:xfrm>
          <a:off x="3081685" y="8457142"/>
          <a:ext cx="2926600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이메일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  james@bitcube.co.kr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oogle Shape;145;p21"/>
          <p:cNvGraphicFramePr/>
          <p:nvPr/>
        </p:nvGraphicFramePr>
        <p:xfrm>
          <a:off x="3081685" y="8693119"/>
          <a:ext cx="2926575" cy="189875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아이디 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  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jameskang</a:t>
                      </a:r>
                      <a:endParaRPr sz="700" u="none" strike="noStrike" cap="none">
                        <a:solidFill>
                          <a:srgbClr val="A5A5A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6" name="Google Shape;146;p21"/>
          <p:cNvGraphicFramePr/>
          <p:nvPr/>
        </p:nvGraphicFramePr>
        <p:xfrm>
          <a:off x="3081685" y="8926587"/>
          <a:ext cx="2926600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휴대폰 ☎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  010-1234-1234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7" name="Google Shape;147;p21"/>
          <p:cNvGraphicFramePr/>
          <p:nvPr/>
        </p:nvGraphicFramePr>
        <p:xfrm>
          <a:off x="3081685" y="9164421"/>
          <a:ext cx="2926600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유선전화 ☎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02-123-1234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8" name="Google Shape;148;p21"/>
          <p:cNvGraphicFramePr/>
          <p:nvPr/>
        </p:nvGraphicFramePr>
        <p:xfrm>
          <a:off x="3081685" y="9412662"/>
          <a:ext cx="2926600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직급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대리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9" name="Google Shape;149;p21"/>
          <p:cNvGraphicFramePr/>
          <p:nvPr/>
        </p:nvGraphicFramePr>
        <p:xfrm>
          <a:off x="3081685" y="9650496"/>
          <a:ext cx="2926600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부서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개발부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50" name="Google Shape;150;p21"/>
          <p:cNvGrpSpPr/>
          <p:nvPr/>
        </p:nvGrpSpPr>
        <p:grpSpPr>
          <a:xfrm>
            <a:off x="1392776" y="10323319"/>
            <a:ext cx="6843858" cy="395247"/>
            <a:chOff x="1408365" y="6877096"/>
            <a:chExt cx="6758044" cy="395247"/>
          </a:xfrm>
        </p:grpSpPr>
        <p:pic>
          <p:nvPicPr>
            <p:cNvPr id="151" name="Google Shape;151;p21"/>
            <p:cNvPicPr preferRelativeResize="0"/>
            <p:nvPr/>
          </p:nvPicPr>
          <p:blipFill rotWithShape="1">
            <a:blip r:embed="rId4">
              <a:alphaModFix/>
            </a:blip>
            <a:srcRect l="16034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21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3" name="Google Shape;153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5936481" y="2460134"/>
            <a:ext cx="67403" cy="575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50203" y="2419697"/>
            <a:ext cx="146685" cy="13621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5" name="Google Shape;155;p21"/>
          <p:cNvGraphicFramePr/>
          <p:nvPr/>
        </p:nvGraphicFramePr>
        <p:xfrm>
          <a:off x="3084083" y="3087716"/>
          <a:ext cx="2926575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업체유형 1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  공공장소 청소 및 유사 서비스업 품목류</a:t>
                      </a:r>
                      <a:endParaRPr sz="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" name="Google Shape;156;p21"/>
          <p:cNvGraphicFramePr/>
          <p:nvPr/>
        </p:nvGraphicFramePr>
        <p:xfrm>
          <a:off x="3084083" y="3332990"/>
          <a:ext cx="2926575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업체유형 2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  사업 시설 유지관리 및 고용 서비스업 품목류</a:t>
                      </a:r>
                      <a:endParaRPr sz="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7" name="Google Shape;157;p21"/>
          <p:cNvGraphicFramePr/>
          <p:nvPr/>
        </p:nvGraphicFramePr>
        <p:xfrm>
          <a:off x="3084083" y="3578264"/>
          <a:ext cx="2926600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회사명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/>
                        <a:t>  </a:t>
                      </a: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비트큐브</a:t>
                      </a:r>
                      <a:endParaRPr sz="6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8" name="Google Shape;158;p21"/>
          <p:cNvGraphicFramePr/>
          <p:nvPr/>
        </p:nvGraphicFramePr>
        <p:xfrm>
          <a:off x="3084083" y="4068812"/>
          <a:ext cx="2926575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5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사업자등록번호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123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-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12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-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12345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9" name="Google Shape;159;p21"/>
          <p:cNvGraphicFramePr/>
          <p:nvPr/>
        </p:nvGraphicFramePr>
        <p:xfrm>
          <a:off x="3084083" y="3823538"/>
          <a:ext cx="2926600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대표자명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강대표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0" name="Google Shape;160;p21"/>
          <p:cNvGraphicFramePr/>
          <p:nvPr/>
        </p:nvGraphicFramePr>
        <p:xfrm>
          <a:off x="3084083" y="4314086"/>
          <a:ext cx="2926600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법인번호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123456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-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1234567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1" name="Google Shape;161;p21"/>
          <p:cNvGraphicFramePr/>
          <p:nvPr/>
        </p:nvGraphicFramePr>
        <p:xfrm>
          <a:off x="3084083" y="4559360"/>
          <a:ext cx="2926575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자본금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  10,000,000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원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2" name="Google Shape;162;p21"/>
          <p:cNvGraphicFramePr/>
          <p:nvPr/>
        </p:nvGraphicFramePr>
        <p:xfrm>
          <a:off x="3084083" y="4804634"/>
          <a:ext cx="2926575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설립년도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  2021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년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3" name="Google Shape;163;p21"/>
          <p:cNvGraphicFramePr/>
          <p:nvPr/>
        </p:nvGraphicFramePr>
        <p:xfrm>
          <a:off x="3084083" y="5049907"/>
          <a:ext cx="2926600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대표전화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02-1234-1234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4" name="Google Shape;164;p21"/>
          <p:cNvGraphicFramePr/>
          <p:nvPr/>
        </p:nvGraphicFramePr>
        <p:xfrm>
          <a:off x="3084083" y="5295177"/>
          <a:ext cx="2926600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팩스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5" name="Google Shape;165;p21"/>
          <p:cNvGraphicFramePr/>
          <p:nvPr/>
        </p:nvGraphicFramePr>
        <p:xfrm>
          <a:off x="3084081" y="5533011"/>
          <a:ext cx="2923500" cy="183725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회사주소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12345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6" name="Google Shape;166;p21"/>
          <p:cNvGraphicFramePr/>
          <p:nvPr/>
        </p:nvGraphicFramePr>
        <p:xfrm>
          <a:off x="3084083" y="5777172"/>
          <a:ext cx="2926600" cy="189875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서울시 마포구 도화동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p21"/>
          <p:cNvGraphicFramePr/>
          <p:nvPr>
            <p:extLst>
              <p:ext uri="{D42A27DB-BD31-4B8C-83A1-F6EECF244321}">
                <p14:modId xmlns:p14="http://schemas.microsoft.com/office/powerpoint/2010/main" val="3046463147"/>
              </p:ext>
            </p:extLst>
          </p:nvPr>
        </p:nvGraphicFramePr>
        <p:xfrm>
          <a:off x="3081685" y="6012359"/>
          <a:ext cx="2926600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  50-1 </a:t>
                      </a: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</a:rPr>
                        <a:t>팬택빌딩</a:t>
                      </a:r>
                      <a:r>
                        <a:rPr lang="ko-KR" sz="700" u="none" strike="noStrike" cap="none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304호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p21"/>
          <p:cNvSpPr/>
          <p:nvPr/>
        </p:nvSpPr>
        <p:spPr>
          <a:xfrm>
            <a:off x="4979546" y="5547348"/>
            <a:ext cx="551363" cy="157652"/>
          </a:xfrm>
          <a:prstGeom prst="roundRect">
            <a:avLst>
              <a:gd name="adj" fmla="val 21958"/>
            </a:avLst>
          </a:prstGeom>
          <a:solidFill>
            <a:srgbClr val="F2F2F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주소 조회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3983592" y="7362972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4710604" y="7359729"/>
            <a:ext cx="734313" cy="2184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6286538" y="4699018"/>
            <a:ext cx="1961943" cy="95050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6394523" y="4819641"/>
            <a:ext cx="1674835" cy="42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수정하신 정보로 저장됩니다.</a:t>
            </a:r>
            <a:endParaRPr/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저장 시 수정이력도 저장됩니다.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저장 하시겠습니까?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3" name="Google Shape;173;p21"/>
          <p:cNvGraphicFramePr/>
          <p:nvPr/>
        </p:nvGraphicFramePr>
        <p:xfrm>
          <a:off x="6487193" y="4998898"/>
          <a:ext cx="1650200" cy="30477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4" name="Google Shape;174;p21"/>
          <p:cNvSpPr/>
          <p:nvPr/>
        </p:nvSpPr>
        <p:spPr>
          <a:xfrm>
            <a:off x="7328606" y="5405458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6905332" y="5397768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7711867" y="6102700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7" name="Google Shape;177;p21"/>
          <p:cNvGraphicFramePr/>
          <p:nvPr/>
        </p:nvGraphicFramePr>
        <p:xfrm>
          <a:off x="7910227" y="6269246"/>
          <a:ext cx="1650200" cy="30477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8" name="Google Shape;178;p21"/>
          <p:cNvSpPr/>
          <p:nvPr/>
        </p:nvSpPr>
        <p:spPr>
          <a:xfrm>
            <a:off x="8465695" y="6651847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7932397" y="6268789"/>
            <a:ext cx="162653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업체정보를 수정하였습니다.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p21"/>
          <p:cNvCxnSpPr>
            <a:stCxn id="171" idx="2"/>
            <a:endCxn id="176" idx="0"/>
          </p:cNvCxnSpPr>
          <p:nvPr/>
        </p:nvCxnSpPr>
        <p:spPr>
          <a:xfrm rot="-5400000" flipH="1">
            <a:off x="7753510" y="5163520"/>
            <a:ext cx="453300" cy="14253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1" name="Google Shape;181;p21"/>
          <p:cNvSpPr/>
          <p:nvPr/>
        </p:nvSpPr>
        <p:spPr>
          <a:xfrm>
            <a:off x="5429038" y="724109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21"/>
          <p:cNvGrpSpPr/>
          <p:nvPr/>
        </p:nvGrpSpPr>
        <p:grpSpPr>
          <a:xfrm>
            <a:off x="203783" y="1307049"/>
            <a:ext cx="1184613" cy="3035189"/>
            <a:chOff x="203783" y="1307049"/>
            <a:chExt cx="1184613" cy="3035189"/>
          </a:xfrm>
        </p:grpSpPr>
        <p:pic>
          <p:nvPicPr>
            <p:cNvPr id="184" name="Google Shape;184;p2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36997" y="1307049"/>
              <a:ext cx="110636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21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45680"/>
            <a:stretch/>
          </p:blipFill>
          <p:spPr>
            <a:xfrm>
              <a:off x="203783" y="2446864"/>
              <a:ext cx="1167985" cy="596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2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34576" y="3052549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21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211153" y="3723038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21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224815" y="2192615"/>
              <a:ext cx="1152659" cy="259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21"/>
            <p:cNvSpPr txBox="1"/>
            <p:nvPr/>
          </p:nvSpPr>
          <p:spPr>
            <a:xfrm>
              <a:off x="405569" y="272923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입찰진행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1"/>
            <p:cNvSpPr txBox="1"/>
            <p:nvPr/>
          </p:nvSpPr>
          <p:spPr>
            <a:xfrm>
              <a:off x="405568" y="286856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입찰완료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1"/>
            <p:cNvSpPr txBox="1"/>
            <p:nvPr/>
          </p:nvSpPr>
          <p:spPr>
            <a:xfrm>
              <a:off x="405568" y="4007881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자사정보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1"/>
            <p:cNvSpPr txBox="1"/>
            <p:nvPr/>
          </p:nvSpPr>
          <p:spPr>
            <a:xfrm>
              <a:off x="405567" y="4147217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이용자관리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21"/>
          <p:cNvSpPr/>
          <p:nvPr/>
        </p:nvSpPr>
        <p:spPr>
          <a:xfrm>
            <a:off x="346644" y="4014707"/>
            <a:ext cx="443133" cy="1523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4" name="Google Shape;194;p21"/>
          <p:cNvGraphicFramePr/>
          <p:nvPr/>
        </p:nvGraphicFramePr>
        <p:xfrm>
          <a:off x="3083514" y="6247069"/>
          <a:ext cx="2926600" cy="329925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사업자등록증 </a:t>
                      </a:r>
                      <a:r>
                        <a:rPr lang="ko-KR" sz="700" u="none" strike="noStrike" cap="none"/>
                        <a:t>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sz="600" u="sng" strike="noStrike" cap="none">
                          <a:solidFill>
                            <a:schemeClr val="dk1"/>
                          </a:solidFill>
                        </a:rPr>
                        <a:t>비트큐브_사업자등록증.jpg</a:t>
                      </a: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</a:rPr>
                        <a:t>     </a:t>
                      </a:r>
                      <a:r>
                        <a:rPr lang="ko-KR" sz="600" b="1" i="0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6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5" name="Google Shape;195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27322" y="6771248"/>
            <a:ext cx="146685" cy="13621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6" name="Google Shape;196;p21"/>
          <p:cNvGraphicFramePr/>
          <p:nvPr/>
        </p:nvGraphicFramePr>
        <p:xfrm>
          <a:off x="3080220" y="6659726"/>
          <a:ext cx="2926600" cy="329925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첨부파일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  클릭 혹은 파일을 이곳에 드롭하세요</a:t>
                      </a:r>
                      <a:endParaRPr sz="600" u="none" strike="noStrike" cap="none">
                        <a:solidFill>
                          <a:srgbClr val="A5A5A5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파일 최대 10MB(등록 파일 개수 최대 1개)</a:t>
                      </a:r>
                      <a:endParaRPr sz="600" u="none" strike="noStrike" cap="none">
                        <a:solidFill>
                          <a:srgbClr val="A5A5A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7" name="Google Shape;197;p2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78559" y="6735975"/>
            <a:ext cx="168052" cy="1605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21"/>
          <p:cNvCxnSpPr>
            <a:stCxn id="170" idx="0"/>
            <a:endCxn id="171" idx="1"/>
          </p:cNvCxnSpPr>
          <p:nvPr/>
        </p:nvCxnSpPr>
        <p:spPr>
          <a:xfrm rot="-5400000">
            <a:off x="4589361" y="5662629"/>
            <a:ext cx="2185500" cy="12087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75" name="그룹 74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76" name="Google Shape;73;p20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Google Shape;203;p22"/>
          <p:cNvGraphicFramePr/>
          <p:nvPr/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/>
                        <a:t>업체정보 &gt; 이용자관리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" name="Google Shape;208;p23"/>
          <p:cNvGraphicFramePr/>
          <p:nvPr/>
        </p:nvGraphicFramePr>
        <p:xfrm>
          <a:off x="8385974" y="826614"/>
          <a:ext cx="2324900" cy="1744775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삭제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클릭한 사용자가 업체관리자일 경우 삭제 버튼 NoneDisplay (업체관리자는 삭제 불가)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 사용자 등록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신규사용자 등록은 일반사용자 권한을 가짐.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9" name="Google Shape;209;p23"/>
          <p:cNvSpPr/>
          <p:nvPr/>
        </p:nvSpPr>
        <p:spPr>
          <a:xfrm>
            <a:off x="111802" y="826614"/>
            <a:ext cx="8217900" cy="5761386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이용자관리</a:t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업체 사용자를 관리</a:t>
            </a:r>
            <a:endParaRPr/>
          </a:p>
        </p:txBody>
      </p:sp>
      <p:sp>
        <p:nvSpPr>
          <p:cNvPr id="212" name="Google Shape;212;p23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업체정보 &gt; 이용자관리</a:t>
            </a:r>
            <a:endParaRPr/>
          </a:p>
        </p:txBody>
      </p:sp>
      <p:sp>
        <p:nvSpPr>
          <p:cNvPr id="216" name="Google Shape;216;p23"/>
          <p:cNvSpPr/>
          <p:nvPr/>
        </p:nvSpPr>
        <p:spPr>
          <a:xfrm>
            <a:off x="1428329" y="1367156"/>
            <a:ext cx="6808305" cy="4585341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23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527420" y="1516190"/>
            <a:ext cx="6519935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3"/>
          <p:cNvSpPr txBox="1"/>
          <p:nvPr/>
        </p:nvSpPr>
        <p:spPr>
          <a:xfrm>
            <a:off x="1555556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업체정보 &gt; 사용자관리</a:t>
            </a:r>
            <a:endParaRPr/>
          </a:p>
        </p:txBody>
      </p:sp>
      <p:grpSp>
        <p:nvGrpSpPr>
          <p:cNvPr id="219" name="Google Shape;219;p23"/>
          <p:cNvGrpSpPr/>
          <p:nvPr/>
        </p:nvGrpSpPr>
        <p:grpSpPr>
          <a:xfrm>
            <a:off x="1392776" y="6032347"/>
            <a:ext cx="6843858" cy="395247"/>
            <a:chOff x="1408365" y="6877096"/>
            <a:chExt cx="6758044" cy="395247"/>
          </a:xfrm>
        </p:grpSpPr>
        <p:pic>
          <p:nvPicPr>
            <p:cNvPr id="220" name="Google Shape;220;p23"/>
            <p:cNvPicPr preferRelativeResize="0"/>
            <p:nvPr/>
          </p:nvPicPr>
          <p:blipFill rotWithShape="1">
            <a:blip r:embed="rId4">
              <a:alphaModFix/>
            </a:blip>
            <a:srcRect l="16034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23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23"/>
          <p:cNvSpPr/>
          <p:nvPr/>
        </p:nvSpPr>
        <p:spPr>
          <a:xfrm>
            <a:off x="1555556" y="1925648"/>
            <a:ext cx="6472136" cy="313036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시스템을 사용할 수 있는 사용자 목록입니다.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사용자명을 클릭하면 정보 확인 후 수정하실 수 있습니다..</a:t>
            </a:r>
            <a:endParaRPr/>
          </a:p>
        </p:txBody>
      </p:sp>
      <p:grpSp>
        <p:nvGrpSpPr>
          <p:cNvPr id="223" name="Google Shape;223;p23"/>
          <p:cNvGrpSpPr/>
          <p:nvPr/>
        </p:nvGrpSpPr>
        <p:grpSpPr>
          <a:xfrm>
            <a:off x="3163360" y="2506182"/>
            <a:ext cx="1575496" cy="167235"/>
            <a:chOff x="3326817" y="6019551"/>
            <a:chExt cx="1591287" cy="180000"/>
          </a:xfrm>
        </p:grpSpPr>
        <p:sp>
          <p:nvSpPr>
            <p:cNvPr id="224" name="Google Shape;224;p23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30" name="Google Shape;230;p23"/>
          <p:cNvGraphicFramePr/>
          <p:nvPr/>
        </p:nvGraphicFramePr>
        <p:xfrm>
          <a:off x="1561903" y="3213882"/>
          <a:ext cx="6465775" cy="791000"/>
        </p:xfrm>
        <a:graphic>
          <a:graphicData uri="http://schemas.openxmlformats.org/drawingml/2006/table">
            <a:tbl>
              <a:tblPr firstRow="1" bandRow="1">
                <a:noFill/>
                <a:tableStyleId>{13EC5830-E513-4BD6-822A-0DA446735B6B}</a:tableStyleId>
              </a:tblPr>
              <a:tblGrid>
                <a:gridCol w="94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사용자명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로그인ID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부서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직급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전화번호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휴대폰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상태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권한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sng" strike="noStrike" cap="none"/>
                        <a:t>홍길동</a:t>
                      </a:r>
                      <a:endParaRPr sz="600" u="sng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james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관리부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대표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02-123-1234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010-1234-1243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정상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업체관리자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sng" strike="noStrike" cap="none"/>
                        <a:t>김길동</a:t>
                      </a:r>
                      <a:endParaRPr sz="600" u="sng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kang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관리부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이사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02-123-1234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010-1234-1243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FF0000"/>
                          </a:solidFill>
                        </a:rPr>
                        <a:t>삭제</a:t>
                      </a:r>
                      <a:endParaRPr sz="6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일반사용자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1" name="Google Shape;231;p23"/>
          <p:cNvSpPr/>
          <p:nvPr/>
        </p:nvSpPr>
        <p:spPr>
          <a:xfrm>
            <a:off x="1571773" y="2427450"/>
            <a:ext cx="6475582" cy="392037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1551910" y="2494139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사용자명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2184562" y="2494139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3"/>
          <p:cNvSpPr/>
          <p:nvPr/>
        </p:nvSpPr>
        <p:spPr>
          <a:xfrm>
            <a:off x="3533110" y="2494139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로그인 ID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3"/>
          <p:cNvSpPr/>
          <p:nvPr/>
        </p:nvSpPr>
        <p:spPr>
          <a:xfrm>
            <a:off x="4181002" y="2494139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7229780" y="2496164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7" name="Google Shape;237;p23"/>
          <p:cNvGraphicFramePr/>
          <p:nvPr/>
        </p:nvGraphicFramePr>
        <p:xfrm>
          <a:off x="1493539" y="3001288"/>
          <a:ext cx="1684850" cy="193920"/>
        </p:xfrm>
        <a:graphic>
          <a:graphicData uri="http://schemas.openxmlformats.org/drawingml/2006/table">
            <a:tbl>
              <a:tblPr>
                <a:noFill/>
                <a:tableStyleId>{B882791B-9D84-441B-A8ED-41DAD1048ECD}</a:tableStyleId>
              </a:tblPr>
              <a:tblGrid>
                <a:gridCol w="67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625"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10개씩 보기       </a:t>
                      </a:r>
                      <a:r>
                        <a:rPr lang="ko-KR" sz="8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8" name="Google Shape;238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12463" y="5681529"/>
            <a:ext cx="906471" cy="17774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3"/>
          <p:cNvSpPr/>
          <p:nvPr/>
        </p:nvSpPr>
        <p:spPr>
          <a:xfrm>
            <a:off x="7302982" y="2929532"/>
            <a:ext cx="734286" cy="243808"/>
          </a:xfrm>
          <a:prstGeom prst="roundRect">
            <a:avLst>
              <a:gd name="adj" fmla="val 13789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사용자 등록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9252902" y="677760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3"/>
          <p:cNvSpPr/>
          <p:nvPr/>
        </p:nvSpPr>
        <p:spPr>
          <a:xfrm>
            <a:off x="578373" y="4218810"/>
            <a:ext cx="3415645" cy="333395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2" name="Google Shape;242;p23"/>
          <p:cNvGraphicFramePr/>
          <p:nvPr/>
        </p:nvGraphicFramePr>
        <p:xfrm>
          <a:off x="714114" y="4393596"/>
          <a:ext cx="3112275" cy="30477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31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사용자 수정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3" name="Google Shape;243;p23"/>
          <p:cNvSpPr/>
          <p:nvPr/>
        </p:nvSpPr>
        <p:spPr>
          <a:xfrm>
            <a:off x="2655827" y="7187860"/>
            <a:ext cx="455950" cy="224531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3"/>
          <p:cNvSpPr/>
          <p:nvPr/>
        </p:nvSpPr>
        <p:spPr>
          <a:xfrm>
            <a:off x="1697799" y="7179876"/>
            <a:ext cx="418800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5" name="Google Shape;245;p23"/>
          <p:cNvGraphicFramePr/>
          <p:nvPr/>
        </p:nvGraphicFramePr>
        <p:xfrm>
          <a:off x="864868" y="4852412"/>
          <a:ext cx="2926600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이름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  이순신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6" name="Google Shape;246;p23"/>
          <p:cNvGraphicFramePr/>
          <p:nvPr/>
        </p:nvGraphicFramePr>
        <p:xfrm>
          <a:off x="864868" y="5090977"/>
          <a:ext cx="2926600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이메일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  james@bitcube.co.kr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7" name="Google Shape;247;p23"/>
          <p:cNvGraphicFramePr/>
          <p:nvPr/>
        </p:nvGraphicFramePr>
        <p:xfrm>
          <a:off x="864868" y="5326954"/>
          <a:ext cx="2926575" cy="189875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아이디 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  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jameskang</a:t>
                      </a:r>
                      <a:endParaRPr sz="700" u="none" strike="noStrike" cap="none">
                        <a:solidFill>
                          <a:srgbClr val="A5A5A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8" name="Google Shape;248;p23"/>
          <p:cNvGraphicFramePr/>
          <p:nvPr/>
        </p:nvGraphicFramePr>
        <p:xfrm>
          <a:off x="864868" y="6078582"/>
          <a:ext cx="2926600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휴대폰 ☎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  010-1234-1234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" name="Google Shape;249;p23"/>
          <p:cNvGraphicFramePr/>
          <p:nvPr/>
        </p:nvGraphicFramePr>
        <p:xfrm>
          <a:off x="864868" y="6316416"/>
          <a:ext cx="2926600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유선전화 ☎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02-123-1234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0" name="Google Shape;250;p23"/>
          <p:cNvGraphicFramePr/>
          <p:nvPr/>
        </p:nvGraphicFramePr>
        <p:xfrm>
          <a:off x="864868" y="6564657"/>
          <a:ext cx="2926600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직급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대리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1" name="Google Shape;251;p23"/>
          <p:cNvGraphicFramePr/>
          <p:nvPr/>
        </p:nvGraphicFramePr>
        <p:xfrm>
          <a:off x="864868" y="6802491"/>
          <a:ext cx="2926600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부서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개발부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2" name="Google Shape;252;p23"/>
          <p:cNvGraphicFramePr/>
          <p:nvPr/>
        </p:nvGraphicFramePr>
        <p:xfrm>
          <a:off x="864868" y="5566211"/>
          <a:ext cx="2926600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비밀번호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  </a:t>
                      </a: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**********</a:t>
                      </a:r>
                      <a:endParaRPr sz="6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3" name="Google Shape;253;p23"/>
          <p:cNvGraphicFramePr/>
          <p:nvPr/>
        </p:nvGraphicFramePr>
        <p:xfrm>
          <a:off x="864868" y="5808669"/>
          <a:ext cx="2926600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비밀번호 확인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  </a:t>
                      </a: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**********</a:t>
                      </a:r>
                      <a:endParaRPr sz="6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4" name="Google Shape;254;p23"/>
          <p:cNvSpPr/>
          <p:nvPr/>
        </p:nvSpPr>
        <p:spPr>
          <a:xfrm>
            <a:off x="5992485" y="4165948"/>
            <a:ext cx="3415645" cy="333395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5" name="Google Shape;255;p23"/>
          <p:cNvGraphicFramePr/>
          <p:nvPr/>
        </p:nvGraphicFramePr>
        <p:xfrm>
          <a:off x="6128226" y="4340729"/>
          <a:ext cx="3112275" cy="304775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31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사용자 등록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6" name="Google Shape;256;p23"/>
          <p:cNvGraphicFramePr/>
          <p:nvPr/>
        </p:nvGraphicFramePr>
        <p:xfrm>
          <a:off x="6225946" y="4799550"/>
          <a:ext cx="2926600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이름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7" name="Google Shape;257;p23"/>
          <p:cNvGraphicFramePr/>
          <p:nvPr/>
        </p:nvGraphicFramePr>
        <p:xfrm>
          <a:off x="6225946" y="5038115"/>
          <a:ext cx="2926600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이메일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 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A5A5A5"/>
                          </a:solidFill>
                        </a:rPr>
                        <a:t>  ex) sample@iljin.co.kr</a:t>
                      </a:r>
                      <a:endParaRPr sz="700" u="none" strike="noStrike" cap="none">
                        <a:solidFill>
                          <a:srgbClr val="A5A5A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8" name="Google Shape;258;p23"/>
          <p:cNvGraphicFramePr/>
          <p:nvPr/>
        </p:nvGraphicFramePr>
        <p:xfrm>
          <a:off x="6225946" y="5316296"/>
          <a:ext cx="2926575" cy="189875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아이디 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 영문, 숫자 입력(8자 이내) 후 중복확인 </a:t>
                      </a:r>
                      <a:endParaRPr sz="600" u="none" strike="noStrike" cap="none">
                        <a:solidFill>
                          <a:srgbClr val="A5A5A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9" name="Google Shape;259;p23"/>
          <p:cNvGraphicFramePr/>
          <p:nvPr/>
        </p:nvGraphicFramePr>
        <p:xfrm>
          <a:off x="6225946" y="5559089"/>
          <a:ext cx="2926600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비밀번호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  대/소문자, 숫자, 특수문자 2 이상 조합(길이 8~16자리)</a:t>
                      </a:r>
                      <a:endParaRPr sz="6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0" name="Google Shape;260;p23"/>
          <p:cNvGraphicFramePr/>
          <p:nvPr/>
        </p:nvGraphicFramePr>
        <p:xfrm>
          <a:off x="6225946" y="5801547"/>
          <a:ext cx="2926600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비밀번호 확인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  비밀번호와 동일해야 합니다.</a:t>
                      </a:r>
                      <a:endParaRPr sz="6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1" name="Google Shape;261;p23"/>
          <p:cNvGraphicFramePr/>
          <p:nvPr/>
        </p:nvGraphicFramePr>
        <p:xfrm>
          <a:off x="6225946" y="6056203"/>
          <a:ext cx="2926600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휴대폰 ☎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2" name="Google Shape;262;p23"/>
          <p:cNvGraphicFramePr/>
          <p:nvPr/>
        </p:nvGraphicFramePr>
        <p:xfrm>
          <a:off x="6225946" y="6294037"/>
          <a:ext cx="2926600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유선전화 ☎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3" name="Google Shape;263;p23"/>
          <p:cNvGraphicFramePr/>
          <p:nvPr/>
        </p:nvGraphicFramePr>
        <p:xfrm>
          <a:off x="6225946" y="6542278"/>
          <a:ext cx="2926600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직급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4" name="Google Shape;264;p23"/>
          <p:cNvGraphicFramePr/>
          <p:nvPr/>
        </p:nvGraphicFramePr>
        <p:xfrm>
          <a:off x="6225946" y="6780112"/>
          <a:ext cx="2926600" cy="18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부서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5" name="Google Shape;265;p23"/>
          <p:cNvSpPr/>
          <p:nvPr/>
        </p:nvSpPr>
        <p:spPr>
          <a:xfrm>
            <a:off x="7742279" y="7123771"/>
            <a:ext cx="455950" cy="2184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3"/>
          <p:cNvSpPr/>
          <p:nvPr/>
        </p:nvSpPr>
        <p:spPr>
          <a:xfrm>
            <a:off x="7279551" y="7127014"/>
            <a:ext cx="418800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" name="Google Shape;267;p23"/>
          <p:cNvCxnSpPr>
            <a:endCxn id="241" idx="0"/>
          </p:cNvCxnSpPr>
          <p:nvPr/>
        </p:nvCxnSpPr>
        <p:spPr>
          <a:xfrm rot="-5400000" flipH="1">
            <a:off x="1818796" y="3751410"/>
            <a:ext cx="675600" cy="2592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8" name="Google Shape;268;p23"/>
          <p:cNvCxnSpPr>
            <a:stCxn id="239" idx="2"/>
            <a:endCxn id="254" idx="0"/>
          </p:cNvCxnSpPr>
          <p:nvPr/>
        </p:nvCxnSpPr>
        <p:spPr>
          <a:xfrm rot="-5400000" flipH="1">
            <a:off x="7188925" y="3654540"/>
            <a:ext cx="992700" cy="303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9" name="Google Shape;269;p23"/>
          <p:cNvSpPr/>
          <p:nvPr/>
        </p:nvSpPr>
        <p:spPr>
          <a:xfrm>
            <a:off x="4008055" y="4645504"/>
            <a:ext cx="1914443" cy="95050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3"/>
          <p:cNvSpPr txBox="1"/>
          <p:nvPr/>
        </p:nvSpPr>
        <p:spPr>
          <a:xfrm>
            <a:off x="4116040" y="4888047"/>
            <a:ext cx="1674835" cy="30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입력하신 회원정보로 저장됩니다.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저장 하시겠습니까?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1" name="Google Shape;271;p23"/>
          <p:cNvGraphicFramePr/>
          <p:nvPr/>
        </p:nvGraphicFramePr>
        <p:xfrm>
          <a:off x="4208710" y="4945384"/>
          <a:ext cx="1650200" cy="30477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2" name="Google Shape;272;p23"/>
          <p:cNvSpPr/>
          <p:nvPr/>
        </p:nvSpPr>
        <p:spPr>
          <a:xfrm>
            <a:off x="5050123" y="5351944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3"/>
          <p:cNvSpPr/>
          <p:nvPr/>
        </p:nvSpPr>
        <p:spPr>
          <a:xfrm>
            <a:off x="4626849" y="5344254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3"/>
          <p:cNvSpPr/>
          <p:nvPr/>
        </p:nvSpPr>
        <p:spPr>
          <a:xfrm>
            <a:off x="3999605" y="6049186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5" name="Google Shape;275;p23"/>
          <p:cNvGraphicFramePr/>
          <p:nvPr/>
        </p:nvGraphicFramePr>
        <p:xfrm>
          <a:off x="4197965" y="6215732"/>
          <a:ext cx="1650200" cy="30477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6" name="Google Shape;276;p23"/>
          <p:cNvSpPr/>
          <p:nvPr/>
        </p:nvSpPr>
        <p:spPr>
          <a:xfrm>
            <a:off x="4753433" y="6598333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3"/>
          <p:cNvSpPr txBox="1"/>
          <p:nvPr/>
        </p:nvSpPr>
        <p:spPr>
          <a:xfrm>
            <a:off x="4220135" y="6215275"/>
            <a:ext cx="162653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저장되었습니다.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Google Shape;278;p23"/>
          <p:cNvCxnSpPr>
            <a:stCxn id="269" idx="2"/>
            <a:endCxn id="274" idx="0"/>
          </p:cNvCxnSpPr>
          <p:nvPr/>
        </p:nvCxnSpPr>
        <p:spPr>
          <a:xfrm rot="-5400000" flipH="1">
            <a:off x="4746277" y="5815006"/>
            <a:ext cx="453300" cy="153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9" name="Google Shape;279;p23"/>
          <p:cNvCxnSpPr>
            <a:stCxn id="243" idx="0"/>
            <a:endCxn id="269" idx="1"/>
          </p:cNvCxnSpPr>
          <p:nvPr/>
        </p:nvCxnSpPr>
        <p:spPr>
          <a:xfrm rot="-5400000">
            <a:off x="2412502" y="5592160"/>
            <a:ext cx="2067000" cy="11244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0" name="Google Shape;280;p23"/>
          <p:cNvCxnSpPr>
            <a:stCxn id="265" idx="0"/>
            <a:endCxn id="269" idx="3"/>
          </p:cNvCxnSpPr>
          <p:nvPr/>
        </p:nvCxnSpPr>
        <p:spPr>
          <a:xfrm rot="5400000" flipH="1">
            <a:off x="5944804" y="5098321"/>
            <a:ext cx="2003100" cy="20478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1" name="Google Shape;281;p23"/>
          <p:cNvSpPr/>
          <p:nvPr/>
        </p:nvSpPr>
        <p:spPr>
          <a:xfrm>
            <a:off x="8578653" y="5325735"/>
            <a:ext cx="551363" cy="157652"/>
          </a:xfrm>
          <a:prstGeom prst="roundRect">
            <a:avLst>
              <a:gd name="adj" fmla="val 21958"/>
            </a:avLst>
          </a:prstGeom>
          <a:solidFill>
            <a:srgbClr val="FFC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중복 확인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3"/>
          <p:cNvSpPr/>
          <p:nvPr/>
        </p:nvSpPr>
        <p:spPr>
          <a:xfrm>
            <a:off x="5496362" y="2496898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상태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3"/>
          <p:cNvSpPr/>
          <p:nvPr/>
        </p:nvSpPr>
        <p:spPr>
          <a:xfrm>
            <a:off x="6075674" y="2496898"/>
            <a:ext cx="607633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정상</a:t>
            </a:r>
            <a:r>
              <a:rPr lang="ko-KR"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ko-KR" sz="7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⌵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3"/>
          <p:cNvSpPr/>
          <p:nvPr/>
        </p:nvSpPr>
        <p:spPr>
          <a:xfrm>
            <a:off x="2172137" y="7187704"/>
            <a:ext cx="455950" cy="218400"/>
          </a:xfrm>
          <a:prstGeom prst="roundRect">
            <a:avLst>
              <a:gd name="adj" fmla="val 0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3"/>
          <p:cNvSpPr/>
          <p:nvPr/>
        </p:nvSpPr>
        <p:spPr>
          <a:xfrm>
            <a:off x="-1250200" y="5457968"/>
            <a:ext cx="1961943" cy="95050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3"/>
          <p:cNvSpPr txBox="1"/>
          <p:nvPr/>
        </p:nvSpPr>
        <p:spPr>
          <a:xfrm>
            <a:off x="-1142215" y="5685271"/>
            <a:ext cx="1674835" cy="30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삭제된 사용자는 로그인 하실 수 없습니다..</a:t>
            </a:r>
            <a:endParaRPr/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사용자를 삭제 하시겠습니까?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7" name="Google Shape;287;p23"/>
          <p:cNvGraphicFramePr/>
          <p:nvPr/>
        </p:nvGraphicFramePr>
        <p:xfrm>
          <a:off x="-1049545" y="5757848"/>
          <a:ext cx="1650200" cy="30477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8" name="Google Shape;288;p23"/>
          <p:cNvSpPr/>
          <p:nvPr/>
        </p:nvSpPr>
        <p:spPr>
          <a:xfrm>
            <a:off x="-208132" y="6164408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3"/>
          <p:cNvSpPr/>
          <p:nvPr/>
        </p:nvSpPr>
        <p:spPr>
          <a:xfrm>
            <a:off x="-631406" y="6156718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3"/>
          <p:cNvSpPr/>
          <p:nvPr/>
        </p:nvSpPr>
        <p:spPr>
          <a:xfrm>
            <a:off x="-1258650" y="6861650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1" name="Google Shape;291;p23"/>
          <p:cNvGraphicFramePr/>
          <p:nvPr/>
        </p:nvGraphicFramePr>
        <p:xfrm>
          <a:off x="-1060290" y="7028196"/>
          <a:ext cx="1650200" cy="30477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2" name="Google Shape;292;p23"/>
          <p:cNvSpPr/>
          <p:nvPr/>
        </p:nvSpPr>
        <p:spPr>
          <a:xfrm>
            <a:off x="-504822" y="7410797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3"/>
          <p:cNvSpPr txBox="1"/>
          <p:nvPr/>
        </p:nvSpPr>
        <p:spPr>
          <a:xfrm>
            <a:off x="-1038120" y="7027739"/>
            <a:ext cx="162653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사용자를 삭제하였습니다.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4" name="Google Shape;294;p23"/>
          <p:cNvCxnSpPr>
            <a:stCxn id="285" idx="2"/>
            <a:endCxn id="290" idx="0"/>
          </p:cNvCxnSpPr>
          <p:nvPr/>
        </p:nvCxnSpPr>
        <p:spPr>
          <a:xfrm rot="5400000">
            <a:off x="-500078" y="6630920"/>
            <a:ext cx="453300" cy="84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5" name="Google Shape;295;p23"/>
          <p:cNvCxnSpPr>
            <a:stCxn id="284" idx="0"/>
            <a:endCxn id="285" idx="3"/>
          </p:cNvCxnSpPr>
          <p:nvPr/>
        </p:nvCxnSpPr>
        <p:spPr>
          <a:xfrm rot="5400000" flipH="1">
            <a:off x="928612" y="5716204"/>
            <a:ext cx="1254600" cy="16884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6" name="Google Shape;296;p23"/>
          <p:cNvSpPr/>
          <p:nvPr/>
        </p:nvSpPr>
        <p:spPr>
          <a:xfrm>
            <a:off x="2502904" y="704733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3"/>
          <p:cNvSpPr/>
          <p:nvPr/>
        </p:nvSpPr>
        <p:spPr>
          <a:xfrm>
            <a:off x="8120615" y="704146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9" name="Google Shape;299;p23"/>
          <p:cNvGrpSpPr/>
          <p:nvPr/>
        </p:nvGrpSpPr>
        <p:grpSpPr>
          <a:xfrm>
            <a:off x="203783" y="1307049"/>
            <a:ext cx="1184613" cy="3035189"/>
            <a:chOff x="203783" y="1307049"/>
            <a:chExt cx="1184613" cy="3035189"/>
          </a:xfrm>
        </p:grpSpPr>
        <p:pic>
          <p:nvPicPr>
            <p:cNvPr id="300" name="Google Shape;300;p2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36997" y="1307049"/>
              <a:ext cx="110636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23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45680"/>
            <a:stretch/>
          </p:blipFill>
          <p:spPr>
            <a:xfrm>
              <a:off x="203783" y="2446864"/>
              <a:ext cx="1167985" cy="596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2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34576" y="3052549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23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211153" y="3723038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23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224815" y="2192615"/>
              <a:ext cx="1152659" cy="259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Google Shape;305;p23"/>
            <p:cNvSpPr txBox="1"/>
            <p:nvPr/>
          </p:nvSpPr>
          <p:spPr>
            <a:xfrm>
              <a:off x="405569" y="272923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입찰진행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3"/>
            <p:cNvSpPr txBox="1"/>
            <p:nvPr/>
          </p:nvSpPr>
          <p:spPr>
            <a:xfrm>
              <a:off x="405568" y="286856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입찰완료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3"/>
            <p:cNvSpPr txBox="1"/>
            <p:nvPr/>
          </p:nvSpPr>
          <p:spPr>
            <a:xfrm>
              <a:off x="405568" y="4007881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자사정보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3"/>
            <p:cNvSpPr txBox="1"/>
            <p:nvPr/>
          </p:nvSpPr>
          <p:spPr>
            <a:xfrm>
              <a:off x="405567" y="4147217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이용자관리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9" name="Google Shape;309;p23"/>
          <p:cNvSpPr/>
          <p:nvPr/>
        </p:nvSpPr>
        <p:spPr>
          <a:xfrm>
            <a:off x="375444" y="4144307"/>
            <a:ext cx="443133" cy="1523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105" name="Google Shape;73;p2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그림 10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647</Words>
  <Application>Microsoft Office PowerPoint</Application>
  <PresentationFormat>사용자 지정</PresentationFormat>
  <Paragraphs>284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2</cp:revision>
  <dcterms:modified xsi:type="dcterms:W3CDTF">2024-09-19T06:26:17Z</dcterms:modified>
</cp:coreProperties>
</file>