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3DCED-693D-DCA9-26A2-E42DA5FF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E59DCA-0D5B-5D84-F55C-7AA8E373F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E627A-B7F1-549E-46E2-0615AEAB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92EC0C-8AEC-6B73-04D0-1BA83DA6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B9AD7C-C562-4A96-A572-6A94A1AD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6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176FB-D488-5EBA-EAFA-FA642AFD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EBA42F-636F-17BD-8228-A492CBC06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E445A-D6C1-1295-3394-14231FD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A4D4A-E885-B2EC-5606-078D6E53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68587E-1D69-BF7B-A450-118FDF85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57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B10450-62EB-6AE5-0E4D-F2509FAE2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89CCA8-29A6-9AFD-39C5-C5590729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223ED0-FA21-F91B-5B31-B2919D02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270C1-2F51-86E3-92E7-4B154E5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14C20-E92B-05B6-59E0-E95BFFEA4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7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CC228-4128-D893-46DB-B912DD8A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F3483-F418-A66D-0901-8E1020B6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DEC1E-1F76-568F-F0B9-B35674E3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6227B-1947-7A68-AEE2-F90751E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30358-CA17-7FC1-85C0-2BFDA256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22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8DA03-F5CB-7F52-090E-EC6F52A9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B8E30-DCFF-080D-9C5B-5D962D8EC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BFADE-0E1D-8E48-104B-97DA20A4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BC078-710B-B0AF-5265-CAA71774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26F3-3300-4D01-AF5B-087A7A26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4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1635-4B5F-2A03-6306-C4D12825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15DBD-6552-F015-5D63-F7EA94B55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512912-5502-26C5-7E28-49969A3A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A764F9-9FDF-E67E-D6B1-68A21C29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AB85D-31FB-F58F-F0D3-72107CB4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427D3-74E3-DDE5-AA83-58109B22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7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D8F6D-5FDE-722A-1006-0DA18C1C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FC3671-4415-B0CD-8373-D4F4188F5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9F161E-2525-6823-A66D-9B21EEBB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A9295-D57E-1327-B59E-9B37374EA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7B57EA-18F8-B2B6-341A-673E16F94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66A00F-5B12-1254-CB2E-CB854FB1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014FB1-5E8F-A215-8BB6-80896063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CEA95F-528E-EE88-3D2F-41EAFF16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8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9EB91-EA3B-682C-866B-6D2C6A6C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2179BD-2118-0A38-CC84-17252DD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8719F9-D9C2-63A6-E928-1E42C827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4E03FD-EE34-4C6C-6046-8DCEE978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7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29DFD6-864D-0101-3E28-4BC3C9D0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41771E-E48D-2493-B407-23FF4598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27835-2568-4CCB-5909-B2AD84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92558-0C61-C752-BF43-424894F61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42A89-3D91-9EAA-3D16-B7E20388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B13A1-C0FB-A94B-B199-ECC193D0B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D0758A-75B3-3EED-7917-ACF7F21A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CD695-7E6E-1D6B-B75B-53183B16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2E266-5501-80E6-D49D-674A8339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4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4D9B6-23C9-5609-B61E-4E4205E6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837C07-20A4-D486-8BA6-2616C234C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ED3BB-CF96-3B27-15E5-9BC2658C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05C0C-881B-6AC6-3AC5-CA202BBF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B989B-7AA0-2CBB-8FBB-C53320E2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DD2435-4DFE-26B9-6834-8ADC147BE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3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4CE66-7897-BB43-5C8E-F8B2B75FF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8DC5F5-A950-E1B7-0102-E2661388F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E2D1C-73EA-B8BD-D22C-58D408401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89011-37E0-4697-A68E-1BA47EDB3582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B52B-BCC2-C831-FE16-D6BA2FE7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0DD8BD-B8C0-CE77-8E13-5A6CB6252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BF381-1B26-4675-967F-797D19DA4D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9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61A573-751E-7BB6-7D49-81FC1DAC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1" y="0"/>
            <a:ext cx="1183897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4EA931-397E-A3FF-6CA4-8B0197C8F5BD}"/>
              </a:ext>
            </a:extLst>
          </p:cNvPr>
          <p:cNvSpPr/>
          <p:nvPr/>
        </p:nvSpPr>
        <p:spPr>
          <a:xfrm>
            <a:off x="3567849" y="1450428"/>
            <a:ext cx="473795" cy="3468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조회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84AD772-07B4-2BA1-98A5-9C1468BB5FB1}"/>
              </a:ext>
            </a:extLst>
          </p:cNvPr>
          <p:cNvCxnSpPr/>
          <p:nvPr/>
        </p:nvCxnSpPr>
        <p:spPr>
          <a:xfrm>
            <a:off x="4100950" y="1623848"/>
            <a:ext cx="2900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CCA149-0326-3DD3-E7E4-82B91AB2AC91}"/>
              </a:ext>
            </a:extLst>
          </p:cNvPr>
          <p:cNvCxnSpPr/>
          <p:nvPr/>
        </p:nvCxnSpPr>
        <p:spPr>
          <a:xfrm>
            <a:off x="4087097" y="1665411"/>
            <a:ext cx="2900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A9F508-372B-533F-DBD1-702296F7E57B}"/>
              </a:ext>
            </a:extLst>
          </p:cNvPr>
          <p:cNvCxnSpPr/>
          <p:nvPr/>
        </p:nvCxnSpPr>
        <p:spPr>
          <a:xfrm>
            <a:off x="833875" y="2747798"/>
            <a:ext cx="2900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971389-965B-E976-1637-6DA86E710220}"/>
              </a:ext>
            </a:extLst>
          </p:cNvPr>
          <p:cNvCxnSpPr/>
          <p:nvPr/>
        </p:nvCxnSpPr>
        <p:spPr>
          <a:xfrm>
            <a:off x="820022" y="2789361"/>
            <a:ext cx="29002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DA6769-2275-8D02-92C0-345AA03A98CA}"/>
              </a:ext>
            </a:extLst>
          </p:cNvPr>
          <p:cNvCxnSpPr/>
          <p:nvPr/>
        </p:nvCxnSpPr>
        <p:spPr>
          <a:xfrm>
            <a:off x="5550313" y="4252748"/>
            <a:ext cx="6059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91C9663-FA51-7A4A-4DD2-F1109402B359}"/>
              </a:ext>
            </a:extLst>
          </p:cNvPr>
          <p:cNvCxnSpPr/>
          <p:nvPr/>
        </p:nvCxnSpPr>
        <p:spPr>
          <a:xfrm>
            <a:off x="5536460" y="4294311"/>
            <a:ext cx="60593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F5FB7B-2537-AA5C-D79B-59EFE97EB7F8}"/>
              </a:ext>
            </a:extLst>
          </p:cNvPr>
          <p:cNvSpPr/>
          <p:nvPr/>
        </p:nvSpPr>
        <p:spPr>
          <a:xfrm>
            <a:off x="176511" y="4638675"/>
            <a:ext cx="775989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부서명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D732BAD-55A8-73A5-0030-2A9FC21EAE84}"/>
              </a:ext>
            </a:extLst>
          </p:cNvPr>
          <p:cNvSpPr/>
          <p:nvPr/>
        </p:nvSpPr>
        <p:spPr>
          <a:xfrm>
            <a:off x="164754" y="5409872"/>
            <a:ext cx="799502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HNS_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6637FC-F184-5851-9F74-91B767CE03B1}"/>
              </a:ext>
            </a:extLst>
          </p:cNvPr>
          <p:cNvSpPr/>
          <p:nvPr/>
        </p:nvSpPr>
        <p:spPr>
          <a:xfrm>
            <a:off x="152998" y="6221558"/>
            <a:ext cx="799502" cy="4381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HNS_</a:t>
            </a:r>
            <a:r>
              <a:rPr lang="ko-KR" altLang="en-US" sz="1000">
                <a:solidFill>
                  <a:schemeClr val="tx1"/>
                </a:solidFill>
              </a:rPr>
              <a:t>조직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377B88-2D91-985E-5F74-B8178CA6EA52}"/>
              </a:ext>
            </a:extLst>
          </p:cNvPr>
          <p:cNvSpPr/>
          <p:nvPr/>
        </p:nvSpPr>
        <p:spPr>
          <a:xfrm>
            <a:off x="5341294" y="4709249"/>
            <a:ext cx="542925" cy="20210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D17E72-465D-68A3-C07C-DA1F7F941B67}"/>
              </a:ext>
            </a:extLst>
          </p:cNvPr>
          <p:cNvSpPr/>
          <p:nvPr/>
        </p:nvSpPr>
        <p:spPr>
          <a:xfrm>
            <a:off x="7122469" y="4658679"/>
            <a:ext cx="542925" cy="20210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253A7D-B48F-C29A-E588-1E549F9041F3}"/>
              </a:ext>
            </a:extLst>
          </p:cNvPr>
          <p:cNvSpPr/>
          <p:nvPr/>
        </p:nvSpPr>
        <p:spPr>
          <a:xfrm>
            <a:off x="8023231" y="4652966"/>
            <a:ext cx="542925" cy="202102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A75EAC3-ED10-6278-9953-71136901738B}"/>
              </a:ext>
            </a:extLst>
          </p:cNvPr>
          <p:cNvCxnSpPr/>
          <p:nvPr/>
        </p:nvCxnSpPr>
        <p:spPr>
          <a:xfrm>
            <a:off x="765515" y="640782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5BB75F-E97E-E54C-0E7D-7A0F7B329C20}"/>
              </a:ext>
            </a:extLst>
          </p:cNvPr>
          <p:cNvCxnSpPr/>
          <p:nvPr/>
        </p:nvCxnSpPr>
        <p:spPr>
          <a:xfrm>
            <a:off x="751662" y="682345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055780B-B7AC-DD4F-A5FE-9A32BCA1F3A5}"/>
              </a:ext>
            </a:extLst>
          </p:cNvPr>
          <p:cNvCxnSpPr/>
          <p:nvPr/>
        </p:nvCxnSpPr>
        <p:spPr>
          <a:xfrm>
            <a:off x="847579" y="883614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3BE6EBA-BF40-1975-FD26-7634BC139B67}"/>
              </a:ext>
            </a:extLst>
          </p:cNvPr>
          <p:cNvCxnSpPr/>
          <p:nvPr/>
        </p:nvCxnSpPr>
        <p:spPr>
          <a:xfrm>
            <a:off x="833726" y="925177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96764EB-F74F-9DC1-AD46-B69AF941A646}"/>
              </a:ext>
            </a:extLst>
          </p:cNvPr>
          <p:cNvCxnSpPr/>
          <p:nvPr/>
        </p:nvCxnSpPr>
        <p:spPr>
          <a:xfrm>
            <a:off x="829159" y="372828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11441E-9FFD-68D5-46CC-2B9EFA31CEB1}"/>
              </a:ext>
            </a:extLst>
          </p:cNvPr>
          <p:cNvCxnSpPr/>
          <p:nvPr/>
        </p:nvCxnSpPr>
        <p:spPr>
          <a:xfrm>
            <a:off x="815306" y="414391"/>
            <a:ext cx="46708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4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kang james</dc:creator>
  <cp:lastModifiedBy>강승현</cp:lastModifiedBy>
  <cp:revision>2</cp:revision>
  <dcterms:created xsi:type="dcterms:W3CDTF">2025-04-30T08:00:50Z</dcterms:created>
  <dcterms:modified xsi:type="dcterms:W3CDTF">2025-05-07T06:38:53Z</dcterms:modified>
</cp:coreProperties>
</file>