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323" r:id="rId4"/>
    <p:sldId id="335" r:id="rId5"/>
    <p:sldId id="331" r:id="rId6"/>
    <p:sldId id="336" r:id="rId7"/>
    <p:sldId id="337" r:id="rId8"/>
    <p:sldId id="332" r:id="rId9"/>
    <p:sldId id="33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0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54658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 상품 관리 </a:t>
                      </a:r>
                      <a:r>
                        <a:rPr lang="en-US" altLang="ko-KR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&gt; </a:t>
                      </a:r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상품 승인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05326"/>
              </p:ext>
            </p:extLst>
          </p:nvPr>
        </p:nvGraphicFramePr>
        <p:xfrm>
          <a:off x="7858125" y="426720"/>
          <a:ext cx="2047875" cy="643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 페이지는 운영사가 요청한 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변경을 승인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하는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 페이지는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기간을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 선택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처리 상태를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아래 조건에서 승인완료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미등록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조건의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상품명과 규격은 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규격을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승인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정보변경에 대한 승인요청 이력조회 및 승인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반려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C75450-C999-0E37-A185-7D965525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036449"/>
              </p:ext>
            </p:extLst>
          </p:nvPr>
        </p:nvGraphicFramePr>
        <p:xfrm>
          <a:off x="359997" y="3325152"/>
          <a:ext cx="718609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38">
                  <a:extLst>
                    <a:ext uri="{9D8B030D-6E8A-4147-A177-3AD203B41FA5}">
                      <a16:colId xmlns:a16="http://schemas.microsoft.com/office/drawing/2014/main" val="1339483329"/>
                    </a:ext>
                  </a:extLst>
                </a:gridCol>
                <a:gridCol w="324623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2462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15080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950118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30003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9290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464344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58466821"/>
                    </a:ext>
                  </a:extLst>
                </a:gridCol>
                <a:gridCol w="851250">
                  <a:extLst>
                    <a:ext uri="{9D8B030D-6E8A-4147-A177-3AD203B41FA5}">
                      <a16:colId xmlns:a16="http://schemas.microsoft.com/office/drawing/2014/main" val="293658513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기존가격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변경가격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진열사유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 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테스트테스트테스트테스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Google Shape;2233;g27fe52d962f_1_4247">
            <a:extLst>
              <a:ext uri="{FF2B5EF4-FFF2-40B4-BE49-F238E27FC236}">
                <a16:creationId xmlns:a16="http://schemas.microsoft.com/office/drawing/2014/main" id="{02FC7A22-11AC-4B8B-42E4-C04178BBCDB2}"/>
              </a:ext>
            </a:extLst>
          </p:cNvPr>
          <p:cNvSpPr/>
          <p:nvPr/>
        </p:nvSpPr>
        <p:spPr>
          <a:xfrm>
            <a:off x="6973308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233;g27fe52d962f_1_4247">
            <a:extLst>
              <a:ext uri="{FF2B5EF4-FFF2-40B4-BE49-F238E27FC236}">
                <a16:creationId xmlns:a16="http://schemas.microsoft.com/office/drawing/2014/main" id="{64BC166D-6AE7-B30E-590A-91FAEC332891}"/>
              </a:ext>
            </a:extLst>
          </p:cNvPr>
          <p:cNvSpPr/>
          <p:nvPr/>
        </p:nvSpPr>
        <p:spPr>
          <a:xfrm>
            <a:off x="6399112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875309B-4FD7-CFA5-E006-1CDEB978D416}"/>
              </a:ext>
            </a:extLst>
          </p:cNvPr>
          <p:cNvSpPr>
            <a:spLocks/>
          </p:cNvSpPr>
          <p:nvPr/>
        </p:nvSpPr>
        <p:spPr>
          <a:xfrm>
            <a:off x="4527771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FDC1B9FC-7AD7-9487-AFEF-8414A388DE4B}"/>
              </a:ext>
            </a:extLst>
          </p:cNvPr>
          <p:cNvSpPr/>
          <p:nvPr/>
        </p:nvSpPr>
        <p:spPr>
          <a:xfrm>
            <a:off x="5246922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                         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883002" y="5375379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859A886-82C2-4EAC-29EE-54D616E35A14}"/>
              </a:ext>
            </a:extLst>
          </p:cNvPr>
          <p:cNvSpPr>
            <a:spLocks/>
          </p:cNvSpPr>
          <p:nvPr/>
        </p:nvSpPr>
        <p:spPr>
          <a:xfrm>
            <a:off x="540000" y="24485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582FD4E-E4C0-0794-40CD-4D3F85FD99B3}"/>
              </a:ext>
            </a:extLst>
          </p:cNvPr>
          <p:cNvSpPr>
            <a:spLocks/>
          </p:cNvSpPr>
          <p:nvPr/>
        </p:nvSpPr>
        <p:spPr>
          <a:xfrm>
            <a:off x="1259999" y="2448584"/>
            <a:ext cx="324600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KCS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u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CEFBD14-A752-C3D4-653C-2934E0B1C905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요청일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AC203DD-A03C-2E1F-A0C3-4EEB91D792CC}"/>
              </a:ext>
            </a:extLst>
          </p:cNvPr>
          <p:cNvSpPr/>
          <p:nvPr/>
        </p:nvSpPr>
        <p:spPr>
          <a:xfrm>
            <a:off x="1250095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2024-11-05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B8E58E-1B4E-8BE7-B930-49C9639AE3A8}"/>
              </a:ext>
            </a:extLst>
          </p:cNvPr>
          <p:cNvSpPr/>
          <p:nvPr/>
        </p:nvSpPr>
        <p:spPr>
          <a:xfrm>
            <a:off x="2026764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2024.11-11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47BDF284-0FC7-BE19-3FDC-AF9DF2410B0D}"/>
              </a:ext>
            </a:extLst>
          </p:cNvPr>
          <p:cNvSpPr/>
          <p:nvPr/>
        </p:nvSpPr>
        <p:spPr>
          <a:xfrm>
            <a:off x="1875507" y="2090360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Google Shape;1694;p44">
            <a:extLst>
              <a:ext uri="{FF2B5EF4-FFF2-40B4-BE49-F238E27FC236}">
                <a16:creationId xmlns:a16="http://schemas.microsoft.com/office/drawing/2014/main" id="{348C5AF5-3479-354C-CF57-FC96887DCD75}"/>
              </a:ext>
            </a:extLst>
          </p:cNvPr>
          <p:cNvSpPr/>
          <p:nvPr/>
        </p:nvSpPr>
        <p:spPr>
          <a:xfrm>
            <a:off x="4534814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F7D5C4A-E42D-DDB2-8669-CC453EDDB2E6}"/>
              </a:ext>
            </a:extLst>
          </p:cNvPr>
          <p:cNvSpPr/>
          <p:nvPr/>
        </p:nvSpPr>
        <p:spPr>
          <a:xfrm>
            <a:off x="5662154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EBDEC90B-E0A2-B503-DEE1-DEEB7326D3FB}"/>
              </a:ext>
            </a:extLst>
          </p:cNvPr>
          <p:cNvSpPr/>
          <p:nvPr/>
        </p:nvSpPr>
        <p:spPr>
          <a:xfrm>
            <a:off x="4687213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상품을 선택해 주세요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1A0F5D9-E14C-44C6-DE74-10304C9FAE47}"/>
              </a:ext>
            </a:extLst>
          </p:cNvPr>
          <p:cNvSpPr>
            <a:spLocks/>
          </p:cNvSpPr>
          <p:nvPr/>
        </p:nvSpPr>
        <p:spPr>
          <a:xfrm>
            <a:off x="7529063" y="29004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B72B2C-DC22-3963-F275-6F01B61B0805}"/>
              </a:ext>
            </a:extLst>
          </p:cNvPr>
          <p:cNvSpPr/>
          <p:nvPr/>
        </p:nvSpPr>
        <p:spPr>
          <a:xfrm>
            <a:off x="6342705" y="2900431"/>
            <a:ext cx="120338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0E64E7E-BF36-957A-BE58-D37CD7D2DDDD}"/>
              </a:ext>
            </a:extLst>
          </p:cNvPr>
          <p:cNvCxnSpPr>
            <a:cxnSpLocks/>
            <a:stCxn id="133" idx="3"/>
            <a:endCxn id="40" idx="3"/>
          </p:cNvCxnSpPr>
          <p:nvPr/>
        </p:nvCxnSpPr>
        <p:spPr>
          <a:xfrm flipH="1">
            <a:off x="7149494" y="3117438"/>
            <a:ext cx="363814" cy="3148710"/>
          </a:xfrm>
          <a:prstGeom prst="bentConnector3">
            <a:avLst>
              <a:gd name="adj1" fmla="val -62834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7159995D-401C-B7EC-E555-0BF5971C29E0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001C4AF3-A6CE-4C22-96B8-1288D94C7943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88FCBA7E-437B-7C17-6E66-1E9FC6752B2B}"/>
              </a:ext>
            </a:extLst>
          </p:cNvPr>
          <p:cNvSpPr/>
          <p:nvPr/>
        </p:nvSpPr>
        <p:spPr>
          <a:xfrm>
            <a:off x="2744986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80682A20-85D9-5D07-CCD5-766360804DB2}"/>
              </a:ext>
            </a:extLst>
          </p:cNvPr>
          <p:cNvSpPr/>
          <p:nvPr/>
        </p:nvSpPr>
        <p:spPr>
          <a:xfrm>
            <a:off x="3284429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492E0CE6-8AFB-383D-9FFB-32808FA48F43}"/>
              </a:ext>
            </a:extLst>
          </p:cNvPr>
          <p:cNvSpPr/>
          <p:nvPr/>
        </p:nvSpPr>
        <p:spPr>
          <a:xfrm>
            <a:off x="3823872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684292E9-2910-8162-9B7D-7FA926B8D9FA}"/>
              </a:ext>
            </a:extLst>
          </p:cNvPr>
          <p:cNvSpPr/>
          <p:nvPr/>
        </p:nvSpPr>
        <p:spPr>
          <a:xfrm>
            <a:off x="-530511" y="5644477"/>
            <a:ext cx="3455497" cy="2156498"/>
          </a:xfrm>
          <a:prstGeom prst="roundRect">
            <a:avLst>
              <a:gd name="adj" fmla="val 1663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상품승인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사이트별 담당자에게 운영사가 요청한 상품 등록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변경의 승인 기능을 제공합니다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요청자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사이트별 담당자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en-US" altLang="ko-KR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OKSafety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: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안전몰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SKB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관리자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홈핸서비스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HNS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본사관리자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상품승인요청 사유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신규 상품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 정보 변경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 단계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en-US" altLang="ko-KR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OKSafety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: 1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단계 승인 절차가 있음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홈앤서비스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2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단계 승인 절차가 있음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참고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/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이력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고객사 상품승인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menu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</a:pP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승인요청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운영사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상품조회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상품등록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상세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popup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C5B248C-C21D-C242-C984-69E00CD73F57}"/>
              </a:ext>
            </a:extLst>
          </p:cNvPr>
          <p:cNvSpPr>
            <a:spLocks/>
          </p:cNvSpPr>
          <p:nvPr/>
        </p:nvSpPr>
        <p:spPr>
          <a:xfrm>
            <a:off x="397907" y="20065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83F3CCB7-2E9B-FCAF-9115-F23D1CAEB0D6}"/>
              </a:ext>
            </a:extLst>
          </p:cNvPr>
          <p:cNvSpPr>
            <a:spLocks/>
          </p:cNvSpPr>
          <p:nvPr/>
        </p:nvSpPr>
        <p:spPr>
          <a:xfrm>
            <a:off x="390846" y="24157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5A085206-3F0F-B9D6-30D9-6A2E115DB884}"/>
              </a:ext>
            </a:extLst>
          </p:cNvPr>
          <p:cNvSpPr>
            <a:spLocks/>
          </p:cNvSpPr>
          <p:nvPr/>
        </p:nvSpPr>
        <p:spPr>
          <a:xfrm>
            <a:off x="4457993" y="23800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2AA6D386-67F0-4CA6-394B-487C66CC6851}"/>
              </a:ext>
            </a:extLst>
          </p:cNvPr>
          <p:cNvSpPr>
            <a:spLocks/>
          </p:cNvSpPr>
          <p:nvPr/>
        </p:nvSpPr>
        <p:spPr>
          <a:xfrm>
            <a:off x="7331401" y="20383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3961B02-5E43-AAAD-BE85-BE5E79A5EA40}"/>
              </a:ext>
            </a:extLst>
          </p:cNvPr>
          <p:cNvSpPr>
            <a:spLocks/>
          </p:cNvSpPr>
          <p:nvPr/>
        </p:nvSpPr>
        <p:spPr>
          <a:xfrm>
            <a:off x="7361230" y="2637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3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10857"/>
              </p:ext>
            </p:extLst>
          </p:nvPr>
        </p:nvGraphicFramePr>
        <p:xfrm>
          <a:off x="7858125" y="426720"/>
          <a:ext cx="2047875" cy="740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 페이지는 운영사가 요청한 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변경을 승인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하는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 페이지는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승인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기간을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 선택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처리 상태를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아래 조건에서 승인완료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미등록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 등록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조건의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특별상품관리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778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상품명과 규격은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줄바꿈으로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규격을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승인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정보변경에 대한 승인요청 이력조회 및 승인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반려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C75450-C999-0E37-A185-7D9655258A73}"/>
              </a:ext>
            </a:extLst>
          </p:cNvPr>
          <p:cNvGraphicFramePr>
            <a:graphicFrameLocks noGrp="1"/>
          </p:cNvGraphicFramePr>
          <p:nvPr/>
        </p:nvGraphicFramePr>
        <p:xfrm>
          <a:off x="359997" y="3325152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43">
                  <a:extLst>
                    <a:ext uri="{9D8B030D-6E8A-4147-A177-3AD203B41FA5}">
                      <a16:colId xmlns:a16="http://schemas.microsoft.com/office/drawing/2014/main" val="1339483329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503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74161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992955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26006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48465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8465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91044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  <a:gridCol w="556497">
                  <a:extLst>
                    <a:ext uri="{9D8B030D-6E8A-4147-A177-3AD203B41FA5}">
                      <a16:colId xmlns:a16="http://schemas.microsoft.com/office/drawing/2014/main" val="426387517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기존가격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변경가격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 승인일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차승인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2024-10-11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2024-10-12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단가변경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2024-10-10</a:t>
                      </a: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김요청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C5B248C-C21D-C242-C984-69E00CD73F57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C25C476-990A-3693-8345-E8197D6F3E36}"/>
              </a:ext>
            </a:extLst>
          </p:cNvPr>
          <p:cNvSpPr>
            <a:spLocks/>
          </p:cNvSpPr>
          <p:nvPr/>
        </p:nvSpPr>
        <p:spPr>
          <a:xfrm>
            <a:off x="5645303" y="2895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226E6B5-997D-E4EC-B200-26DB8983691E}"/>
              </a:ext>
            </a:extLst>
          </p:cNvPr>
          <p:cNvSpPr>
            <a:spLocks/>
          </p:cNvSpPr>
          <p:nvPr/>
        </p:nvSpPr>
        <p:spPr>
          <a:xfrm>
            <a:off x="1875507" y="33192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D4BC0F08-FDA1-1DD7-CC37-B5745FA96987}"/>
              </a:ext>
            </a:extLst>
          </p:cNvPr>
          <p:cNvSpPr/>
          <p:nvPr/>
        </p:nvSpPr>
        <p:spPr>
          <a:xfrm>
            <a:off x="5825511" y="299677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특별상품관리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233;g27fe52d962f_1_4247">
            <a:extLst>
              <a:ext uri="{FF2B5EF4-FFF2-40B4-BE49-F238E27FC236}">
                <a16:creationId xmlns:a16="http://schemas.microsoft.com/office/drawing/2014/main" id="{02FC7A22-11AC-4B8B-42E4-C04178BBCDB2}"/>
              </a:ext>
            </a:extLst>
          </p:cNvPr>
          <p:cNvSpPr/>
          <p:nvPr/>
        </p:nvSpPr>
        <p:spPr>
          <a:xfrm>
            <a:off x="6973308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233;g27fe52d962f_1_4247">
            <a:extLst>
              <a:ext uri="{FF2B5EF4-FFF2-40B4-BE49-F238E27FC236}">
                <a16:creationId xmlns:a16="http://schemas.microsoft.com/office/drawing/2014/main" id="{64BC166D-6AE7-B30E-590A-91FAEC332891}"/>
              </a:ext>
            </a:extLst>
          </p:cNvPr>
          <p:cNvSpPr/>
          <p:nvPr/>
        </p:nvSpPr>
        <p:spPr>
          <a:xfrm>
            <a:off x="6399112" y="298243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875309B-4FD7-CFA5-E006-1CDEB978D416}"/>
              </a:ext>
            </a:extLst>
          </p:cNvPr>
          <p:cNvSpPr>
            <a:spLocks/>
          </p:cNvSpPr>
          <p:nvPr/>
        </p:nvSpPr>
        <p:spPr>
          <a:xfrm>
            <a:off x="4527771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FDC1B9FC-7AD7-9487-AFEF-8414A388DE4B}"/>
              </a:ext>
            </a:extLst>
          </p:cNvPr>
          <p:cNvSpPr/>
          <p:nvPr/>
        </p:nvSpPr>
        <p:spPr>
          <a:xfrm>
            <a:off x="5246922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                         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883002" y="5375379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859A886-82C2-4EAC-29EE-54D616E35A14}"/>
              </a:ext>
            </a:extLst>
          </p:cNvPr>
          <p:cNvSpPr>
            <a:spLocks/>
          </p:cNvSpPr>
          <p:nvPr/>
        </p:nvSpPr>
        <p:spPr>
          <a:xfrm>
            <a:off x="540000" y="24485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582FD4E-E4C0-0794-40CD-4D3F85FD99B3}"/>
              </a:ext>
            </a:extLst>
          </p:cNvPr>
          <p:cNvSpPr>
            <a:spLocks/>
          </p:cNvSpPr>
          <p:nvPr/>
        </p:nvSpPr>
        <p:spPr>
          <a:xfrm>
            <a:off x="1259999" y="2448584"/>
            <a:ext cx="324600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전체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KCS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ko-KR" altLang="en-US" sz="700" u="none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CEFBD14-A752-C3D4-653C-2934E0B1C905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요청일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AC203DD-A03C-2E1F-A0C3-4EEB91D792CC}"/>
              </a:ext>
            </a:extLst>
          </p:cNvPr>
          <p:cNvSpPr/>
          <p:nvPr/>
        </p:nvSpPr>
        <p:spPr>
          <a:xfrm>
            <a:off x="1250095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2023-11-13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B8E58E-1B4E-8BE7-B930-49C9639AE3A8}"/>
              </a:ext>
            </a:extLst>
          </p:cNvPr>
          <p:cNvSpPr/>
          <p:nvPr/>
        </p:nvSpPr>
        <p:spPr>
          <a:xfrm>
            <a:off x="2026764" y="2090360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2024.11-13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47BDF284-0FC7-BE19-3FDC-AF9DF2410B0D}"/>
              </a:ext>
            </a:extLst>
          </p:cNvPr>
          <p:cNvSpPr/>
          <p:nvPr/>
        </p:nvSpPr>
        <p:spPr>
          <a:xfrm>
            <a:off x="1875507" y="2090360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Google Shape;1694;p44">
            <a:extLst>
              <a:ext uri="{FF2B5EF4-FFF2-40B4-BE49-F238E27FC236}">
                <a16:creationId xmlns:a16="http://schemas.microsoft.com/office/drawing/2014/main" id="{348C5AF5-3479-354C-CF57-FC96887DCD75}"/>
              </a:ext>
            </a:extLst>
          </p:cNvPr>
          <p:cNvSpPr/>
          <p:nvPr/>
        </p:nvSpPr>
        <p:spPr>
          <a:xfrm>
            <a:off x="4679957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F7D5C4A-E42D-DDB2-8669-CC453EDDB2E6}"/>
              </a:ext>
            </a:extLst>
          </p:cNvPr>
          <p:cNvSpPr/>
          <p:nvPr/>
        </p:nvSpPr>
        <p:spPr>
          <a:xfrm>
            <a:off x="5807297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EBDEC90B-E0A2-B503-DEE1-DEEB7326D3FB}"/>
              </a:ext>
            </a:extLst>
          </p:cNvPr>
          <p:cNvSpPr/>
          <p:nvPr/>
        </p:nvSpPr>
        <p:spPr>
          <a:xfrm>
            <a:off x="4832356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상품을 선택해 주세요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1A0F5D9-E14C-44C6-DE74-10304C9FAE47}"/>
              </a:ext>
            </a:extLst>
          </p:cNvPr>
          <p:cNvSpPr>
            <a:spLocks/>
          </p:cNvSpPr>
          <p:nvPr/>
        </p:nvSpPr>
        <p:spPr>
          <a:xfrm>
            <a:off x="7529060" y="2895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B72B2C-DC22-3963-F275-6F01B61B0805}"/>
              </a:ext>
            </a:extLst>
          </p:cNvPr>
          <p:cNvSpPr/>
          <p:nvPr/>
        </p:nvSpPr>
        <p:spPr>
          <a:xfrm>
            <a:off x="6342705" y="2900431"/>
            <a:ext cx="120338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80E64E7E-BF36-957A-BE58-D37CD7D2DDDD}"/>
              </a:ext>
            </a:extLst>
          </p:cNvPr>
          <p:cNvCxnSpPr>
            <a:cxnSpLocks/>
            <a:stCxn id="44" idx="3"/>
            <a:endCxn id="40" idx="3"/>
          </p:cNvCxnSpPr>
          <p:nvPr/>
        </p:nvCxnSpPr>
        <p:spPr>
          <a:xfrm flipH="1">
            <a:off x="7294637" y="3104424"/>
            <a:ext cx="251450" cy="3161724"/>
          </a:xfrm>
          <a:prstGeom prst="bentConnector3">
            <a:avLst>
              <a:gd name="adj1" fmla="val -9091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12D5232E-5ED9-2910-4971-E8BBCA0598E5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A90981CC-4482-C66E-0309-FDF64000EE8B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56159BFC-8A4F-9721-A169-9A90B16FBAD3}"/>
              </a:ext>
            </a:extLst>
          </p:cNvPr>
          <p:cNvSpPr/>
          <p:nvPr/>
        </p:nvSpPr>
        <p:spPr>
          <a:xfrm>
            <a:off x="2744986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8401EB4B-5670-8534-F3A2-FBFAE3258160}"/>
              </a:ext>
            </a:extLst>
          </p:cNvPr>
          <p:cNvSpPr/>
          <p:nvPr/>
        </p:nvSpPr>
        <p:spPr>
          <a:xfrm>
            <a:off x="3284429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5B91BD11-61EB-97EF-6A90-2ABEB6824845}"/>
              </a:ext>
            </a:extLst>
          </p:cNvPr>
          <p:cNvSpPr/>
          <p:nvPr/>
        </p:nvSpPr>
        <p:spPr>
          <a:xfrm>
            <a:off x="3823872" y="2106378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3396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특별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41457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특별 상품관리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4B258A1A-E159-1C69-DD7F-1579617DAE0B}"/>
              </a:ext>
            </a:extLst>
          </p:cNvPr>
          <p:cNvSpPr/>
          <p:nvPr/>
        </p:nvSpPr>
        <p:spPr>
          <a:xfrm>
            <a:off x="2064128" y="63915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특별상품관리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4;p44">
            <a:extLst>
              <a:ext uri="{FF2B5EF4-FFF2-40B4-BE49-F238E27FC236}">
                <a16:creationId xmlns:a16="http://schemas.microsoft.com/office/drawing/2014/main" id="{BA95DAF0-29B7-EA59-6860-CD3BA4B0C317}"/>
              </a:ext>
            </a:extLst>
          </p:cNvPr>
          <p:cNvSpPr/>
          <p:nvPr/>
        </p:nvSpPr>
        <p:spPr>
          <a:xfrm>
            <a:off x="710302" y="1070648"/>
            <a:ext cx="3262534" cy="34764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62" name="Google Shape;1695;p44">
            <a:extLst>
              <a:ext uri="{FF2B5EF4-FFF2-40B4-BE49-F238E27FC236}">
                <a16:creationId xmlns:a16="http://schemas.microsoft.com/office/drawing/2014/main" id="{38165502-0594-2711-E9E2-4E6E3D5D8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369883"/>
              </p:ext>
            </p:extLst>
          </p:nvPr>
        </p:nvGraphicFramePr>
        <p:xfrm>
          <a:off x="853631" y="1117058"/>
          <a:ext cx="29152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57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6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특별 상품 관리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DC9D11A0-8442-476B-8E13-940FB7274422}"/>
              </a:ext>
            </a:extLst>
          </p:cNvPr>
          <p:cNvSpPr/>
          <p:nvPr/>
        </p:nvSpPr>
        <p:spPr>
          <a:xfrm>
            <a:off x="885667" y="2093412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AE78652-4CBC-D3AD-CA54-EE752EF0FAFA}"/>
              </a:ext>
            </a:extLst>
          </p:cNvPr>
          <p:cNvGrpSpPr/>
          <p:nvPr/>
        </p:nvGrpSpPr>
        <p:grpSpPr>
          <a:xfrm>
            <a:off x="1299179" y="3859622"/>
            <a:ext cx="2105082" cy="186100"/>
            <a:chOff x="19175035" y="-2703341"/>
            <a:chExt cx="2105082" cy="186100"/>
          </a:xfrm>
        </p:grpSpPr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B5D197A6-EE8A-AF7D-B817-A96C3A098E7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D06521AA-138A-FEFB-2672-6F502D8FD673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1D88457D-F5F1-BA75-71FC-752C34B3AD4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821D8EB-A735-9503-35F6-4E6D2B41E40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D6ACF908-801B-5F66-58B0-362777A47BC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4FFB818E-D8C0-F5B2-8351-D8EF667FC21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3B169761-E694-8985-71A1-BD2DEDF3678E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75D5616D-2DE7-E42D-D978-2F3BB02CF5C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ED9FBE89-BF76-6EC2-10E1-3891C8141962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83151CE1-42AC-9520-3955-9D3263F3E72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6872E690-6998-CA7F-0AAE-B398CDE39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68844"/>
              </p:ext>
            </p:extLst>
          </p:nvPr>
        </p:nvGraphicFramePr>
        <p:xfrm>
          <a:off x="890302" y="2330121"/>
          <a:ext cx="292283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812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765313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426712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82" name="타원 81">
            <a:extLst>
              <a:ext uri="{FF2B5EF4-FFF2-40B4-BE49-F238E27FC236}">
                <a16:creationId xmlns:a16="http://schemas.microsoft.com/office/drawing/2014/main" id="{7554EA9D-E9D8-C43E-E4BA-C536ACEB42E4}"/>
              </a:ext>
            </a:extLst>
          </p:cNvPr>
          <p:cNvSpPr/>
          <p:nvPr/>
        </p:nvSpPr>
        <p:spPr>
          <a:xfrm>
            <a:off x="718072" y="1394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F598851-1654-48C3-4F08-33B36EEE3C3D}"/>
              </a:ext>
            </a:extLst>
          </p:cNvPr>
          <p:cNvSpPr/>
          <p:nvPr/>
        </p:nvSpPr>
        <p:spPr>
          <a:xfrm>
            <a:off x="2034930" y="47766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76B50D62-E312-0CCE-B40B-E6B3E8AC6FEA}"/>
              </a:ext>
            </a:extLst>
          </p:cNvPr>
          <p:cNvSpPr/>
          <p:nvPr/>
        </p:nvSpPr>
        <p:spPr>
          <a:xfrm>
            <a:off x="3177270" y="2086612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추가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6A5EF5B1-91A2-84E8-B3FB-3BDEEA898862}"/>
              </a:ext>
            </a:extLst>
          </p:cNvPr>
          <p:cNvSpPr/>
          <p:nvPr/>
        </p:nvSpPr>
        <p:spPr>
          <a:xfrm>
            <a:off x="2458362" y="41385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10" name="Google Shape;810;g28120bc8d10_0_307">
            <a:extLst>
              <a:ext uri="{FF2B5EF4-FFF2-40B4-BE49-F238E27FC236}">
                <a16:creationId xmlns:a16="http://schemas.microsoft.com/office/drawing/2014/main" id="{CBF5BC2A-7771-BE13-C1BB-6FD154C0BE69}"/>
              </a:ext>
            </a:extLst>
          </p:cNvPr>
          <p:cNvSpPr/>
          <p:nvPr/>
        </p:nvSpPr>
        <p:spPr>
          <a:xfrm>
            <a:off x="1940497" y="4138553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8A6F286-7A6B-2457-26B9-AFACB171A2B1}"/>
              </a:ext>
            </a:extLst>
          </p:cNvPr>
          <p:cNvSpPr/>
          <p:nvPr/>
        </p:nvSpPr>
        <p:spPr>
          <a:xfrm>
            <a:off x="932810" y="2600210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EBE5CE3-3F9B-814F-B81B-509C3A40ACBF}"/>
              </a:ext>
            </a:extLst>
          </p:cNvPr>
          <p:cNvSpPr/>
          <p:nvPr/>
        </p:nvSpPr>
        <p:spPr>
          <a:xfrm>
            <a:off x="932810" y="2836555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076F10AC-A03F-AE58-9572-3666A119D638}"/>
              </a:ext>
            </a:extLst>
          </p:cNvPr>
          <p:cNvSpPr/>
          <p:nvPr/>
        </p:nvSpPr>
        <p:spPr>
          <a:xfrm>
            <a:off x="930318" y="3082756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03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2E79D848-B565-A5DC-0504-3B99D91016A3}"/>
              </a:ext>
            </a:extLst>
          </p:cNvPr>
          <p:cNvSpPr/>
          <p:nvPr/>
        </p:nvSpPr>
        <p:spPr>
          <a:xfrm>
            <a:off x="930318" y="3316453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04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4EE4AE28-88EC-2364-0A7D-26F43A0AF1CA}"/>
              </a:ext>
            </a:extLst>
          </p:cNvPr>
          <p:cNvSpPr/>
          <p:nvPr/>
        </p:nvSpPr>
        <p:spPr>
          <a:xfrm>
            <a:off x="931252" y="3563961"/>
            <a:ext cx="1641957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B1AD8D4-F796-33A0-20FE-5708D4D5FF2D}"/>
              </a:ext>
            </a:extLst>
          </p:cNvPr>
          <p:cNvSpPr/>
          <p:nvPr/>
        </p:nvSpPr>
        <p:spPr>
          <a:xfrm>
            <a:off x="2656942" y="2600210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1234561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7BE16088-2F0D-71E6-1F94-FC94F2E1C350}"/>
              </a:ext>
            </a:extLst>
          </p:cNvPr>
          <p:cNvSpPr/>
          <p:nvPr/>
        </p:nvSpPr>
        <p:spPr>
          <a:xfrm>
            <a:off x="2656942" y="2836555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1234562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C3040771-1FF2-2371-8A49-2C47D5D0ED9C}"/>
              </a:ext>
            </a:extLst>
          </p:cNvPr>
          <p:cNvSpPr/>
          <p:nvPr/>
        </p:nvSpPr>
        <p:spPr>
          <a:xfrm>
            <a:off x="2656942" y="3082756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1234563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8AEC0241-3A54-1523-9B70-9F0B1C793277}"/>
              </a:ext>
            </a:extLst>
          </p:cNvPr>
          <p:cNvSpPr/>
          <p:nvPr/>
        </p:nvSpPr>
        <p:spPr>
          <a:xfrm>
            <a:off x="2656942" y="3316118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1234564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C9ACB81B-8218-3EC0-04E3-A04B67315782}"/>
              </a:ext>
            </a:extLst>
          </p:cNvPr>
          <p:cNvSpPr/>
          <p:nvPr/>
        </p:nvSpPr>
        <p:spPr>
          <a:xfrm>
            <a:off x="2656942" y="3556893"/>
            <a:ext cx="697216" cy="1743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23" name="Picture 2">
            <a:extLst>
              <a:ext uri="{FF2B5EF4-FFF2-40B4-BE49-F238E27FC236}">
                <a16:creationId xmlns:a16="http://schemas.microsoft.com/office/drawing/2014/main" id="{611AFFF4-23D4-DBFF-3C23-EB0C8AC0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48" y="253175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4">
            <a:extLst>
              <a:ext uri="{FF2B5EF4-FFF2-40B4-BE49-F238E27FC236}">
                <a16:creationId xmlns:a16="http://schemas.microsoft.com/office/drawing/2014/main" id="{DEDFD065-FC83-7EF5-75E7-7A426537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0260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>
            <a:extLst>
              <a:ext uri="{FF2B5EF4-FFF2-40B4-BE49-F238E27FC236}">
                <a16:creationId xmlns:a16="http://schemas.microsoft.com/office/drawing/2014/main" id="{7691BFEE-E672-EBFA-7AF6-BC967814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49748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2">
            <a:extLst>
              <a:ext uri="{FF2B5EF4-FFF2-40B4-BE49-F238E27FC236}">
                <a16:creationId xmlns:a16="http://schemas.microsoft.com/office/drawing/2014/main" id="{EE40D4BB-14C3-40A4-6550-3556E8CA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27658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id="{149A8D7E-8D62-DBAD-DDA7-340EEB5A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759" y="325916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8A090188-0CB4-BA4A-BECF-1E517DB11CD9}"/>
              </a:ext>
            </a:extLst>
          </p:cNvPr>
          <p:cNvSpPr/>
          <p:nvPr/>
        </p:nvSpPr>
        <p:spPr>
          <a:xfrm>
            <a:off x="2485496" y="5127805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161504B-4507-4FCB-5049-3840E8D31948}"/>
              </a:ext>
            </a:extLst>
          </p:cNvPr>
          <p:cNvSpPr/>
          <p:nvPr/>
        </p:nvSpPr>
        <p:spPr>
          <a:xfrm>
            <a:off x="3612836" y="587197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51" name="Google Shape;1694;p44">
            <a:extLst>
              <a:ext uri="{FF2B5EF4-FFF2-40B4-BE49-F238E27FC236}">
                <a16:creationId xmlns:a16="http://schemas.microsoft.com/office/drawing/2014/main" id="{413E32B8-1A10-821C-3BA2-842C2F041FCD}"/>
              </a:ext>
            </a:extLst>
          </p:cNvPr>
          <p:cNvSpPr/>
          <p:nvPr/>
        </p:nvSpPr>
        <p:spPr>
          <a:xfrm>
            <a:off x="2637895" y="5280205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52" name="꺾인 연결선[E] 151">
            <a:extLst>
              <a:ext uri="{FF2B5EF4-FFF2-40B4-BE49-F238E27FC236}">
                <a16:creationId xmlns:a16="http://schemas.microsoft.com/office/drawing/2014/main" id="{E36811EC-7EA8-8EFA-0DB7-926403309350}"/>
              </a:ext>
            </a:extLst>
          </p:cNvPr>
          <p:cNvCxnSpPr>
            <a:cxnSpLocks/>
            <a:stCxn id="110" idx="1"/>
            <a:endCxn id="149" idx="1"/>
          </p:cNvCxnSpPr>
          <p:nvPr/>
        </p:nvCxnSpPr>
        <p:spPr>
          <a:xfrm rot="10800000" flipH="1" flipV="1">
            <a:off x="1940496" y="4233252"/>
            <a:ext cx="544999" cy="1414814"/>
          </a:xfrm>
          <a:prstGeom prst="bentConnector3">
            <a:avLst>
              <a:gd name="adj1" fmla="val -41945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[E] 174">
            <a:extLst>
              <a:ext uri="{FF2B5EF4-FFF2-40B4-BE49-F238E27FC236}">
                <a16:creationId xmlns:a16="http://schemas.microsoft.com/office/drawing/2014/main" id="{64C3FD88-AF46-4BAB-EFB5-29A83A8D5465}"/>
              </a:ext>
            </a:extLst>
          </p:cNvPr>
          <p:cNvCxnSpPr>
            <a:cxnSpLocks/>
            <a:stCxn id="107" idx="1"/>
            <a:endCxn id="116" idx="1"/>
          </p:cNvCxnSpPr>
          <p:nvPr/>
        </p:nvCxnSpPr>
        <p:spPr>
          <a:xfrm rot="10800000" flipV="1">
            <a:off x="931252" y="2176612"/>
            <a:ext cx="2246018" cy="1474506"/>
          </a:xfrm>
          <a:prstGeom prst="bentConnector3">
            <a:avLst>
              <a:gd name="adj1" fmla="val 125692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82652026-C9DA-16C7-B8B5-80B9741D022D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rot="16200000" flipH="1">
            <a:off x="2257102" y="986181"/>
            <a:ext cx="161492" cy="74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1162050" y="3804400"/>
            <a:ext cx="2538320" cy="276643"/>
            <a:chOff x="2702367" y="2720476"/>
            <a:chExt cx="1998257" cy="315511"/>
          </a:xfrm>
        </p:grpSpPr>
        <p:sp>
          <p:nvSpPr>
            <p:cNvPr id="65" name="직사각형 64"/>
            <p:cNvSpPr/>
            <p:nvPr/>
          </p:nvSpPr>
          <p:spPr>
            <a:xfrm>
              <a:off x="2702367" y="2720476"/>
              <a:ext cx="1998257" cy="31551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9000"/>
              </a:schemeClr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>
                <a:solidFill>
                  <a:srgbClr val="FF0000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>
              <a:off x="2716989" y="2720476"/>
              <a:ext cx="1962633" cy="31551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2730897" y="2743145"/>
              <a:ext cx="1948725" cy="26554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853631" y="1488870"/>
            <a:ext cx="2968613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특별상품으로 등록된 품목은 그룹관리자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승인이 추가됩니다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(2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 승인은 부서의 승인권한을 가진 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일반상품은 부서의 승인권한을 가진 사용자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에게 승인을 받습니다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740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상품승인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승인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 상품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HNS_GOOD_APP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상품은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 목록 하단에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 (default : Y)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C9690AF7-2C4A-E96D-E20C-44CE4B6B1E3C}"/>
              </a:ext>
            </a:extLst>
          </p:cNvPr>
          <p:cNvSpPr/>
          <p:nvPr/>
        </p:nvSpPr>
        <p:spPr>
          <a:xfrm>
            <a:off x="4127120" y="91491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A394C078-A7E5-3B60-80DC-AECB0A4E222A}"/>
              </a:ext>
            </a:extLst>
          </p:cNvPr>
          <p:cNvSpPr/>
          <p:nvPr/>
        </p:nvSpPr>
        <p:spPr>
          <a:xfrm>
            <a:off x="3552924" y="91491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4;p44">
            <a:extLst>
              <a:ext uri="{FF2B5EF4-FFF2-40B4-BE49-F238E27FC236}">
                <a16:creationId xmlns:a16="http://schemas.microsoft.com/office/drawing/2014/main" id="{0013D7EE-F0A1-B5E2-2DE6-B72E893815FD}"/>
              </a:ext>
            </a:extLst>
          </p:cNvPr>
          <p:cNvSpPr/>
          <p:nvPr/>
        </p:nvSpPr>
        <p:spPr>
          <a:xfrm>
            <a:off x="4324737" y="4845888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4DC0B96-02BE-427E-355F-7C6CD86491C1}"/>
              </a:ext>
            </a:extLst>
          </p:cNvPr>
          <p:cNvSpPr/>
          <p:nvPr/>
        </p:nvSpPr>
        <p:spPr>
          <a:xfrm>
            <a:off x="5452077" y="559005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0" name="Google Shape;1694;p44">
            <a:extLst>
              <a:ext uri="{FF2B5EF4-FFF2-40B4-BE49-F238E27FC236}">
                <a16:creationId xmlns:a16="http://schemas.microsoft.com/office/drawing/2014/main" id="{4567281E-E6D6-416C-1D50-FC72E0A14EDC}"/>
              </a:ext>
            </a:extLst>
          </p:cNvPr>
          <p:cNvSpPr/>
          <p:nvPr/>
        </p:nvSpPr>
        <p:spPr>
          <a:xfrm>
            <a:off x="4477136" y="4998288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처리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36D4B423-0F84-0E50-BCA2-EA3D561F8CB8}"/>
              </a:ext>
            </a:extLst>
          </p:cNvPr>
          <p:cNvSpPr/>
          <p:nvPr/>
        </p:nvSpPr>
        <p:spPr>
          <a:xfrm>
            <a:off x="4324737" y="1620987"/>
            <a:ext cx="2614680" cy="18080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C2429D1-A360-B25C-5D04-9133DE2EB3E7}"/>
              </a:ext>
            </a:extLst>
          </p:cNvPr>
          <p:cNvSpPr/>
          <p:nvPr/>
        </p:nvSpPr>
        <p:spPr>
          <a:xfrm>
            <a:off x="5727506" y="3078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6D609D69-B6B7-3D73-FEA1-AB8AB163EE4B}"/>
              </a:ext>
            </a:extLst>
          </p:cNvPr>
          <p:cNvSpPr/>
          <p:nvPr/>
        </p:nvSpPr>
        <p:spPr>
          <a:xfrm>
            <a:off x="5209641" y="30785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AD7B72EB-6BFA-4DFD-DAB3-0E8C8FBF79CC}"/>
              </a:ext>
            </a:extLst>
          </p:cNvPr>
          <p:cNvSpPr/>
          <p:nvPr/>
        </p:nvSpPr>
        <p:spPr>
          <a:xfrm>
            <a:off x="4477136" y="2049496"/>
            <a:ext cx="2298989" cy="7620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필수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반려 사유를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A5B5C25B-2A9B-BABC-068F-C1A470D78DDB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5400000">
            <a:off x="4494415" y="2900685"/>
            <a:ext cx="555221" cy="128981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A339606A-979B-E83E-82DF-93A94627ED31}"/>
              </a:ext>
            </a:extLst>
          </p:cNvPr>
          <p:cNvSpPr/>
          <p:nvPr/>
        </p:nvSpPr>
        <p:spPr>
          <a:xfrm>
            <a:off x="3534915" y="76169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544B1F0-CCF4-812D-80B7-36C25AB64481}"/>
              </a:ext>
            </a:extLst>
          </p:cNvPr>
          <p:cNvSpPr/>
          <p:nvPr/>
        </p:nvSpPr>
        <p:spPr>
          <a:xfrm>
            <a:off x="4132550" y="7517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990F596D-40A1-BD71-E74C-ED75E26A3EF5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rot="10800000" flipV="1">
            <a:off x="2645534" y="1049917"/>
            <a:ext cx="907390" cy="57107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678FA871-17CB-AE44-7EB8-DDFED4AB837A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4667120" y="1049917"/>
            <a:ext cx="964957" cy="57107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oogle Shape;1694;p44">
            <a:extLst>
              <a:ext uri="{FF2B5EF4-FFF2-40B4-BE49-F238E27FC236}">
                <a16:creationId xmlns:a16="http://schemas.microsoft.com/office/drawing/2014/main" id="{95D7641C-2D6C-A797-915D-30161F8E097A}"/>
              </a:ext>
            </a:extLst>
          </p:cNvPr>
          <p:cNvSpPr/>
          <p:nvPr/>
        </p:nvSpPr>
        <p:spPr>
          <a:xfrm>
            <a:off x="1338194" y="4845888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3866F59-2D23-B0D1-1427-793B5816C3D6}"/>
              </a:ext>
            </a:extLst>
          </p:cNvPr>
          <p:cNvSpPr/>
          <p:nvPr/>
        </p:nvSpPr>
        <p:spPr>
          <a:xfrm>
            <a:off x="2465534" y="559005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37" name="Google Shape;1694;p44">
            <a:extLst>
              <a:ext uri="{FF2B5EF4-FFF2-40B4-BE49-F238E27FC236}">
                <a16:creationId xmlns:a16="http://schemas.microsoft.com/office/drawing/2014/main" id="{6F14E7A5-B722-201C-B17A-DD93B1F7AC14}"/>
              </a:ext>
            </a:extLst>
          </p:cNvPr>
          <p:cNvSpPr/>
          <p:nvPr/>
        </p:nvSpPr>
        <p:spPr>
          <a:xfrm>
            <a:off x="1490593" y="4998288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사유를 입력해주세요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605D2ABD-21C6-7CDA-BE1A-28DC9D1FF598}"/>
              </a:ext>
            </a:extLst>
          </p:cNvPr>
          <p:cNvSpPr/>
          <p:nvPr/>
        </p:nvSpPr>
        <p:spPr>
          <a:xfrm>
            <a:off x="1338194" y="1620987"/>
            <a:ext cx="2614680" cy="18080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03AC7EB-D84A-2FAB-4D02-1E5F7FA74857}"/>
              </a:ext>
            </a:extLst>
          </p:cNvPr>
          <p:cNvSpPr/>
          <p:nvPr/>
        </p:nvSpPr>
        <p:spPr>
          <a:xfrm>
            <a:off x="2740963" y="3078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Google Shape;810;g28120bc8d10_0_307">
            <a:extLst>
              <a:ext uri="{FF2B5EF4-FFF2-40B4-BE49-F238E27FC236}">
                <a16:creationId xmlns:a16="http://schemas.microsoft.com/office/drawing/2014/main" id="{F3D2FD1E-B215-1147-49F4-27949E01B4B7}"/>
              </a:ext>
            </a:extLst>
          </p:cNvPr>
          <p:cNvSpPr/>
          <p:nvPr/>
        </p:nvSpPr>
        <p:spPr>
          <a:xfrm>
            <a:off x="2223098" y="30785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B9B811A-AB4E-1EB9-519D-2A49E43B7726}"/>
              </a:ext>
            </a:extLst>
          </p:cNvPr>
          <p:cNvSpPr/>
          <p:nvPr/>
        </p:nvSpPr>
        <p:spPr>
          <a:xfrm>
            <a:off x="1490593" y="2049496"/>
            <a:ext cx="2298989" cy="7620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필수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승인</a:t>
            </a:r>
            <a:r>
              <a:rPr lang="ko-KR" altLang="en-US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사유를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9A804B06-D3DF-6537-8D66-BC36E6ADF5CE}"/>
              </a:ext>
            </a:extLst>
          </p:cNvPr>
          <p:cNvSpPr/>
          <p:nvPr/>
        </p:nvSpPr>
        <p:spPr>
          <a:xfrm>
            <a:off x="3384281" y="3823201"/>
            <a:ext cx="1485675" cy="686786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사유가 입력되었는가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C0D36B8B-187D-5D3D-2A05-6BC6DF586916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3001143" y="2697224"/>
            <a:ext cx="555221" cy="169673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FB42EA05-98BA-E85E-07E3-C32D417F58FD}"/>
              </a:ext>
            </a:extLst>
          </p:cNvPr>
          <p:cNvCxnSpPr>
            <a:cxnSpLocks/>
            <a:stCxn id="25" idx="3"/>
            <a:endCxn id="18" idx="0"/>
          </p:cNvCxnSpPr>
          <p:nvPr/>
        </p:nvCxnSpPr>
        <p:spPr>
          <a:xfrm>
            <a:off x="4869956" y="4166594"/>
            <a:ext cx="762121" cy="6792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1D95C5C2-55F3-9892-4673-FB75CCE5E7DB}"/>
              </a:ext>
            </a:extLst>
          </p:cNvPr>
          <p:cNvCxnSpPr>
            <a:cxnSpLocks/>
            <a:stCxn id="25" idx="1"/>
            <a:endCxn id="35" idx="0"/>
          </p:cNvCxnSpPr>
          <p:nvPr/>
        </p:nvCxnSpPr>
        <p:spPr>
          <a:xfrm rot="10800000" flipV="1">
            <a:off x="2645535" y="4166594"/>
            <a:ext cx="738747" cy="6792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Google Shape;1694;p44">
            <a:extLst>
              <a:ext uri="{FF2B5EF4-FFF2-40B4-BE49-F238E27FC236}">
                <a16:creationId xmlns:a16="http://schemas.microsoft.com/office/drawing/2014/main" id="{7A43EFF2-002A-65DD-4FCE-0B73396D97E3}"/>
              </a:ext>
            </a:extLst>
          </p:cNvPr>
          <p:cNvSpPr/>
          <p:nvPr/>
        </p:nvSpPr>
        <p:spPr>
          <a:xfrm>
            <a:off x="2327750" y="4324541"/>
            <a:ext cx="635568" cy="254291"/>
          </a:xfrm>
          <a:prstGeom prst="roundRect">
            <a:avLst>
              <a:gd name="adj" fmla="val 1663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NO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Google Shape;1694;p44">
            <a:extLst>
              <a:ext uri="{FF2B5EF4-FFF2-40B4-BE49-F238E27FC236}">
                <a16:creationId xmlns:a16="http://schemas.microsoft.com/office/drawing/2014/main" id="{9BF45370-494F-6D32-2A44-A2E9666F4654}"/>
              </a:ext>
            </a:extLst>
          </p:cNvPr>
          <p:cNvSpPr/>
          <p:nvPr/>
        </p:nvSpPr>
        <p:spPr>
          <a:xfrm>
            <a:off x="5306434" y="4358730"/>
            <a:ext cx="635568" cy="254291"/>
          </a:xfrm>
          <a:prstGeom prst="roundRect">
            <a:avLst>
              <a:gd name="adj" fmla="val 1663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YES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0" name="Google Shape;1695;p44">
            <a:extLst>
              <a:ext uri="{FF2B5EF4-FFF2-40B4-BE49-F238E27FC236}">
                <a16:creationId xmlns:a16="http://schemas.microsoft.com/office/drawing/2014/main" id="{4BF565B7-C18A-0D49-BE34-83941CF5D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151694"/>
              </p:ext>
            </p:extLst>
          </p:nvPr>
        </p:nvGraphicFramePr>
        <p:xfrm>
          <a:off x="1490593" y="1684845"/>
          <a:ext cx="229899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9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승인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5;p44">
            <a:extLst>
              <a:ext uri="{FF2B5EF4-FFF2-40B4-BE49-F238E27FC236}">
                <a16:creationId xmlns:a16="http://schemas.microsoft.com/office/drawing/2014/main" id="{AE6574E1-50C1-9774-BB58-17E0DA8DC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581668"/>
              </p:ext>
            </p:extLst>
          </p:nvPr>
        </p:nvGraphicFramePr>
        <p:xfrm>
          <a:off x="4477136" y="1684845"/>
          <a:ext cx="229899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4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49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반려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88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026085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 상품 관리 </a:t>
                      </a:r>
                      <a:r>
                        <a:rPr lang="en-US" altLang="ko-KR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&gt; </a:t>
                      </a:r>
                      <a:r>
                        <a:rPr lang="ko-KR" altLang="en-US" sz="10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상품 진열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상품진열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41430"/>
              </p:ext>
            </p:extLst>
          </p:nvPr>
        </p:nvGraphicFramePr>
        <p:xfrm>
          <a:off x="7858125" y="426720"/>
          <a:ext cx="2047875" cy="596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진열 페이지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잔열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페이지는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 사용자에게만 노출한다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결과값을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검색조건을 만족하는 상품의 정보를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badge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단위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 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진열할 사업장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미지정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text 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예산사용제외여부를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toggle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상태를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toggle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상품진열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77CBAB8C-ADAB-2CBB-57D6-136563AE1587}"/>
              </a:ext>
            </a:extLst>
          </p:cNvPr>
          <p:cNvSpPr/>
          <p:nvPr/>
        </p:nvSpPr>
        <p:spPr>
          <a:xfrm>
            <a:off x="1068100" y="5186404"/>
            <a:ext cx="1714875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테스트상품테스트상품테스트상품테스트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관리 기능을 제공합니다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뱃지는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옵션 상품을 의미합니다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 사업장 에서 상품이 진열되는 사업장의 목록을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C25C476-990A-3693-8345-E8197D6F3E36}"/>
              </a:ext>
            </a:extLst>
          </p:cNvPr>
          <p:cNvSpPr>
            <a:spLocks/>
          </p:cNvSpPr>
          <p:nvPr/>
        </p:nvSpPr>
        <p:spPr>
          <a:xfrm>
            <a:off x="154486" y="19795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226E6B5-997D-E4EC-B200-26DB8983691E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900333" y="5550418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1116D1-6745-F60F-0B0D-A86846CE8C0C}"/>
              </a:ext>
            </a:extLst>
          </p:cNvPr>
          <p:cNvSpPr>
            <a:spLocks/>
          </p:cNvSpPr>
          <p:nvPr/>
        </p:nvSpPr>
        <p:spPr>
          <a:xfrm>
            <a:off x="540000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57E2888-A688-FD74-524E-F442C7A0C6BC}"/>
              </a:ext>
            </a:extLst>
          </p:cNvPr>
          <p:cNvSpPr>
            <a:spLocks/>
          </p:cNvSpPr>
          <p:nvPr/>
        </p:nvSpPr>
        <p:spPr>
          <a:xfrm>
            <a:off x="1260000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168270B-9407-732C-0A55-EACB12CC9E54}"/>
              </a:ext>
            </a:extLst>
          </p:cNvPr>
          <p:cNvSpPr>
            <a:spLocks/>
          </p:cNvSpPr>
          <p:nvPr/>
        </p:nvSpPr>
        <p:spPr>
          <a:xfrm>
            <a:off x="2526001" y="20903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BE9CFDF-1D04-78AB-53D6-9698896FDC23}"/>
              </a:ext>
            </a:extLst>
          </p:cNvPr>
          <p:cNvSpPr>
            <a:spLocks/>
          </p:cNvSpPr>
          <p:nvPr/>
        </p:nvSpPr>
        <p:spPr>
          <a:xfrm>
            <a:off x="3246001" y="20903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E70E971-A314-AFEC-50F1-DE0FA1DAA8D9}"/>
              </a:ext>
            </a:extLst>
          </p:cNvPr>
          <p:cNvSpPr>
            <a:spLocks/>
          </p:cNvSpPr>
          <p:nvPr/>
        </p:nvSpPr>
        <p:spPr>
          <a:xfrm>
            <a:off x="4514390" y="209162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5080242-5CE9-02E4-A294-DC7C093F063D}"/>
              </a:ext>
            </a:extLst>
          </p:cNvPr>
          <p:cNvSpPr>
            <a:spLocks/>
          </p:cNvSpPr>
          <p:nvPr/>
        </p:nvSpPr>
        <p:spPr>
          <a:xfrm>
            <a:off x="5234390" y="209162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6233447-CDB9-360F-4B1A-53BB7A99F2A8}"/>
              </a:ext>
            </a:extLst>
          </p:cNvPr>
          <p:cNvSpPr>
            <a:spLocks/>
          </p:cNvSpPr>
          <p:nvPr/>
        </p:nvSpPr>
        <p:spPr>
          <a:xfrm>
            <a:off x="540000" y="246165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29EB836-566F-F7AE-3DCC-E9437113BB1E}"/>
              </a:ext>
            </a:extLst>
          </p:cNvPr>
          <p:cNvSpPr>
            <a:spLocks/>
          </p:cNvSpPr>
          <p:nvPr/>
        </p:nvSpPr>
        <p:spPr>
          <a:xfrm>
            <a:off x="1260000" y="246165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91789E8-8F57-3B53-4761-F76C8BD36632}"/>
              </a:ext>
            </a:extLst>
          </p:cNvPr>
          <p:cNvSpPr>
            <a:spLocks/>
          </p:cNvSpPr>
          <p:nvPr/>
        </p:nvSpPr>
        <p:spPr>
          <a:xfrm>
            <a:off x="2526001" y="246165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상품구분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122F54E-F16E-324F-588E-9CA714E8EC3B}"/>
              </a:ext>
            </a:extLst>
          </p:cNvPr>
          <p:cNvSpPr>
            <a:spLocks/>
          </p:cNvSpPr>
          <p:nvPr/>
        </p:nvSpPr>
        <p:spPr>
          <a:xfrm>
            <a:off x="3246001" y="246165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                                        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89F4880-96DA-DD65-85A4-D32BB800D51D}"/>
              </a:ext>
            </a:extLst>
          </p:cNvPr>
          <p:cNvSpPr>
            <a:spLocks/>
          </p:cNvSpPr>
          <p:nvPr/>
        </p:nvSpPr>
        <p:spPr>
          <a:xfrm>
            <a:off x="4514389" y="2462921"/>
            <a:ext cx="10060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예산사용제외여부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2301681-7942-BFF6-1378-2EF413A4D298}"/>
              </a:ext>
            </a:extLst>
          </p:cNvPr>
          <p:cNvSpPr>
            <a:spLocks/>
          </p:cNvSpPr>
          <p:nvPr/>
        </p:nvSpPr>
        <p:spPr>
          <a:xfrm>
            <a:off x="5528818" y="2462921"/>
            <a:ext cx="96557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                         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A30FB00-B38D-D3F2-13F5-AF016225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9797"/>
              </p:ext>
            </p:extLst>
          </p:nvPr>
        </p:nvGraphicFramePr>
        <p:xfrm>
          <a:off x="359996" y="3338009"/>
          <a:ext cx="7200004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987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41298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891966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420585">
                  <a:extLst>
                    <a:ext uri="{9D8B030D-6E8A-4147-A177-3AD203B41FA5}">
                      <a16:colId xmlns:a16="http://schemas.microsoft.com/office/drawing/2014/main" val="3774396735"/>
                    </a:ext>
                  </a:extLst>
                </a:gridCol>
                <a:gridCol w="108854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276837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20117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  <a:gridCol w="580360">
                  <a:extLst>
                    <a:ext uri="{9D8B030D-6E8A-4147-A177-3AD203B41FA5}">
                      <a16:colId xmlns:a16="http://schemas.microsoft.com/office/drawing/2014/main" val="377456632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진열 사업장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예산사용제외여부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1234570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테스트규격테스트규격테스트규격테스트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테스트공급사테스트공급사테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10⋯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5D56515-EE28-A68B-1A7B-4870392FEA7D}"/>
              </a:ext>
            </a:extLst>
          </p:cNvPr>
          <p:cNvSpPr>
            <a:spLocks/>
          </p:cNvSpPr>
          <p:nvPr/>
        </p:nvSpPr>
        <p:spPr>
          <a:xfrm>
            <a:off x="6458491" y="3530125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E869B98D-57D8-9A77-372F-11323B383CA3}"/>
              </a:ext>
            </a:extLst>
          </p:cNvPr>
          <p:cNvSpPr>
            <a:spLocks/>
          </p:cNvSpPr>
          <p:nvPr/>
        </p:nvSpPr>
        <p:spPr>
          <a:xfrm>
            <a:off x="2620236" y="5058148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옵션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7427CAB2-A082-7C12-B993-2C9C8DCB3FE6}"/>
              </a:ext>
            </a:extLst>
          </p:cNvPr>
          <p:cNvSpPr>
            <a:spLocks/>
          </p:cNvSpPr>
          <p:nvPr/>
        </p:nvSpPr>
        <p:spPr>
          <a:xfrm>
            <a:off x="2621809" y="488730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옵션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BF5EBE4-E89D-B715-C780-37D7DF44CDFA}"/>
              </a:ext>
            </a:extLst>
          </p:cNvPr>
          <p:cNvGrpSpPr/>
          <p:nvPr/>
        </p:nvGrpSpPr>
        <p:grpSpPr>
          <a:xfrm>
            <a:off x="7123026" y="3441178"/>
            <a:ext cx="304800" cy="1829471"/>
            <a:chOff x="7123026" y="6723863"/>
            <a:chExt cx="304800" cy="1829471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0A4F842-B638-E064-C75A-0EC4E777A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67238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41229A9A-B90C-26BB-C704-A10EEB9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80791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>
              <a:extLst>
                <a:ext uri="{FF2B5EF4-FFF2-40B4-BE49-F238E27FC236}">
                  <a16:creationId xmlns:a16="http://schemas.microsoft.com/office/drawing/2014/main" id="{82187CE5-6865-541F-9AC2-96662D5FB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90972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id="{72E3E6CB-EF3A-FB4C-4F45-1F9100C1F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689329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id="{F440EA78-FA35-C2F6-F5E1-8F42D9D38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06269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>
              <a:extLst>
                <a:ext uri="{FF2B5EF4-FFF2-40B4-BE49-F238E27FC236}">
                  <a16:creationId xmlns:a16="http://schemas.microsoft.com/office/drawing/2014/main" id="{72278C71-06D9-BBA7-F47E-1853B1B26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23210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>
              <a:extLst>
                <a:ext uri="{FF2B5EF4-FFF2-40B4-BE49-F238E27FC236}">
                  <a16:creationId xmlns:a16="http://schemas.microsoft.com/office/drawing/2014/main" id="{49304EE8-2947-B44A-976D-EC318BAE1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40150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086D3A20-FF41-62A7-57EB-B39FFE796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824853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id="{F745CA59-2463-4262-49B6-6ECF0FC9F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57091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>
              <a:extLst>
                <a:ext uri="{FF2B5EF4-FFF2-40B4-BE49-F238E27FC236}">
                  <a16:creationId xmlns:a16="http://schemas.microsoft.com/office/drawing/2014/main" id="{7F349BD7-2FE2-C3E1-3E80-BDAA3455F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3026" y="774031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23819A4-BD2A-7A15-368A-7DAE49828652}"/>
              </a:ext>
            </a:extLst>
          </p:cNvPr>
          <p:cNvSpPr>
            <a:spLocks/>
          </p:cNvSpPr>
          <p:nvPr/>
        </p:nvSpPr>
        <p:spPr>
          <a:xfrm>
            <a:off x="6458491" y="3700006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86D1D491-0E1A-FE7B-A958-B064FEF12035}"/>
              </a:ext>
            </a:extLst>
          </p:cNvPr>
          <p:cNvSpPr>
            <a:spLocks/>
          </p:cNvSpPr>
          <p:nvPr/>
        </p:nvSpPr>
        <p:spPr>
          <a:xfrm>
            <a:off x="6462624" y="3871374"/>
            <a:ext cx="451407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사업장확인</a:t>
            </a:r>
          </a:p>
        </p:txBody>
      </p:sp>
      <p:sp>
        <p:nvSpPr>
          <p:cNvPr id="87" name="Google Shape;2233;g27fe52d962f_1_4247">
            <a:extLst>
              <a:ext uri="{FF2B5EF4-FFF2-40B4-BE49-F238E27FC236}">
                <a16:creationId xmlns:a16="http://schemas.microsoft.com/office/drawing/2014/main" id="{CA4EF49E-5A96-BF57-A635-94A58F56A6CD}"/>
              </a:ext>
            </a:extLst>
          </p:cNvPr>
          <p:cNvSpPr/>
          <p:nvPr/>
        </p:nvSpPr>
        <p:spPr>
          <a:xfrm>
            <a:off x="3048905" y="5202372"/>
            <a:ext cx="1695675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테스트규격테스트규격테스트규격테스트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607BC3E9-1762-46CD-C087-42E0A42591CF}"/>
              </a:ext>
            </a:extLst>
          </p:cNvPr>
          <p:cNvSpPr/>
          <p:nvPr/>
        </p:nvSpPr>
        <p:spPr>
          <a:xfrm>
            <a:off x="4812108" y="5183366"/>
            <a:ext cx="1376421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960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테스트공급사테스트공급사테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1694;p44">
            <a:extLst>
              <a:ext uri="{FF2B5EF4-FFF2-40B4-BE49-F238E27FC236}">
                <a16:creationId xmlns:a16="http://schemas.microsoft.com/office/drawing/2014/main" id="{C14CF6B3-B98D-5AA3-CA83-68C02D07F550}"/>
              </a:ext>
            </a:extLst>
          </p:cNvPr>
          <p:cNvSpPr/>
          <p:nvPr/>
        </p:nvSpPr>
        <p:spPr>
          <a:xfrm>
            <a:off x="2060290" y="6291441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2EEF6E26-7D73-7E73-0E99-BF39F54BDB64}"/>
              </a:ext>
            </a:extLst>
          </p:cNvPr>
          <p:cNvSpPr/>
          <p:nvPr/>
        </p:nvSpPr>
        <p:spPr>
          <a:xfrm>
            <a:off x="3187630" y="703560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99" name="Google Shape;1694;p44">
            <a:extLst>
              <a:ext uri="{FF2B5EF4-FFF2-40B4-BE49-F238E27FC236}">
                <a16:creationId xmlns:a16="http://schemas.microsoft.com/office/drawing/2014/main" id="{0688D624-CD86-EE0E-E935-D49C81C812A7}"/>
              </a:ext>
            </a:extLst>
          </p:cNvPr>
          <p:cNvSpPr/>
          <p:nvPr/>
        </p:nvSpPr>
        <p:spPr>
          <a:xfrm>
            <a:off x="2212689" y="6443841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변경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0" name="Google Shape;1694;p44">
            <a:extLst>
              <a:ext uri="{FF2B5EF4-FFF2-40B4-BE49-F238E27FC236}">
                <a16:creationId xmlns:a16="http://schemas.microsoft.com/office/drawing/2014/main" id="{E8A9B4D8-1D4F-AFBF-3B5F-0BF10C10AF0F}"/>
              </a:ext>
            </a:extLst>
          </p:cNvPr>
          <p:cNvSpPr/>
          <p:nvPr/>
        </p:nvSpPr>
        <p:spPr>
          <a:xfrm>
            <a:off x="5147989" y="5466849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075F2683-44CD-B796-9B7A-73A89CDCEF6D}"/>
              </a:ext>
            </a:extLst>
          </p:cNvPr>
          <p:cNvSpPr/>
          <p:nvPr/>
        </p:nvSpPr>
        <p:spPr>
          <a:xfrm>
            <a:off x="6550758" y="621101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60415107-C797-CA36-3479-7F76833AD0CA}"/>
              </a:ext>
            </a:extLst>
          </p:cNvPr>
          <p:cNvSpPr/>
          <p:nvPr/>
        </p:nvSpPr>
        <p:spPr>
          <a:xfrm>
            <a:off x="6032893" y="6211015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C8F6C33E-6275-EDAD-E6C5-E973272D9FE1}"/>
              </a:ext>
            </a:extLst>
          </p:cNvPr>
          <p:cNvSpPr/>
          <p:nvPr/>
        </p:nvSpPr>
        <p:spPr>
          <a:xfrm>
            <a:off x="5300388" y="5619249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예산사용이 가능한 상품에서 제외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4325C161-3886-E42B-2265-C956A6A0CC30}"/>
              </a:ext>
            </a:extLst>
          </p:cNvPr>
          <p:cNvCxnSpPr>
            <a:cxnSpLocks/>
            <a:stCxn id="25" idx="1"/>
            <a:endCxn id="100" idx="0"/>
          </p:cNvCxnSpPr>
          <p:nvPr/>
        </p:nvCxnSpPr>
        <p:spPr>
          <a:xfrm rot="10800000" flipV="1">
            <a:off x="6455330" y="4948841"/>
            <a:ext cx="667697" cy="51800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Google Shape;1694;p44">
            <a:extLst>
              <a:ext uri="{FF2B5EF4-FFF2-40B4-BE49-F238E27FC236}">
                <a16:creationId xmlns:a16="http://schemas.microsoft.com/office/drawing/2014/main" id="{0B948138-3FF3-E43A-C0EB-2DCC29A44069}"/>
              </a:ext>
            </a:extLst>
          </p:cNvPr>
          <p:cNvSpPr/>
          <p:nvPr/>
        </p:nvSpPr>
        <p:spPr>
          <a:xfrm>
            <a:off x="5147989" y="6578875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0AA94BBB-221B-4A66-9A7E-BE985EC716FC}"/>
              </a:ext>
            </a:extLst>
          </p:cNvPr>
          <p:cNvSpPr/>
          <p:nvPr/>
        </p:nvSpPr>
        <p:spPr>
          <a:xfrm>
            <a:off x="6550758" y="732304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34241117-29EB-9613-AB61-69EBDD9F0DCC}"/>
              </a:ext>
            </a:extLst>
          </p:cNvPr>
          <p:cNvSpPr/>
          <p:nvPr/>
        </p:nvSpPr>
        <p:spPr>
          <a:xfrm>
            <a:off x="6032893" y="7323041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694;p44">
            <a:extLst>
              <a:ext uri="{FF2B5EF4-FFF2-40B4-BE49-F238E27FC236}">
                <a16:creationId xmlns:a16="http://schemas.microsoft.com/office/drawing/2014/main" id="{EED29218-68D3-914E-920D-ADD1BA19CD58}"/>
              </a:ext>
            </a:extLst>
          </p:cNvPr>
          <p:cNvSpPr/>
          <p:nvPr/>
        </p:nvSpPr>
        <p:spPr>
          <a:xfrm>
            <a:off x="5300388" y="6731275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예산사용이 가능한 상품으로 변경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22" name="꺾인 연결선[E] 121">
            <a:extLst>
              <a:ext uri="{FF2B5EF4-FFF2-40B4-BE49-F238E27FC236}">
                <a16:creationId xmlns:a16="http://schemas.microsoft.com/office/drawing/2014/main" id="{7FA6FA02-CCEB-40BB-62A2-6A6FADFB3664}"/>
              </a:ext>
            </a:extLst>
          </p:cNvPr>
          <p:cNvCxnSpPr>
            <a:cxnSpLocks/>
            <a:stCxn id="77" idx="3"/>
            <a:endCxn id="116" idx="3"/>
          </p:cNvCxnSpPr>
          <p:nvPr/>
        </p:nvCxnSpPr>
        <p:spPr>
          <a:xfrm>
            <a:off x="7427826" y="5118249"/>
            <a:ext cx="334843" cy="1980887"/>
          </a:xfrm>
          <a:prstGeom prst="bentConnector3">
            <a:avLst>
              <a:gd name="adj1" fmla="val 16827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[E] 140">
            <a:extLst>
              <a:ext uri="{FF2B5EF4-FFF2-40B4-BE49-F238E27FC236}">
                <a16:creationId xmlns:a16="http://schemas.microsoft.com/office/drawing/2014/main" id="{C569E7B6-4990-BF10-D9D8-AD60758E91C0}"/>
              </a:ext>
            </a:extLst>
          </p:cNvPr>
          <p:cNvCxnSpPr>
            <a:cxnSpLocks/>
            <a:stCxn id="119" idx="1"/>
            <a:endCxn id="96" idx="3"/>
          </p:cNvCxnSpPr>
          <p:nvPr/>
        </p:nvCxnSpPr>
        <p:spPr>
          <a:xfrm rot="10800000">
            <a:off x="4674971" y="6811702"/>
            <a:ext cx="1357923" cy="60603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[E] 107">
            <a:extLst>
              <a:ext uri="{FF2B5EF4-FFF2-40B4-BE49-F238E27FC236}">
                <a16:creationId xmlns:a16="http://schemas.microsoft.com/office/drawing/2014/main" id="{96A792E6-44E2-4051-78C4-974781A4398C}"/>
              </a:ext>
            </a:extLst>
          </p:cNvPr>
          <p:cNvCxnSpPr>
            <a:cxnSpLocks/>
            <a:stCxn id="102" idx="1"/>
            <a:endCxn id="96" idx="3"/>
          </p:cNvCxnSpPr>
          <p:nvPr/>
        </p:nvCxnSpPr>
        <p:spPr>
          <a:xfrm rot="10800000" flipV="1">
            <a:off x="4674971" y="6305714"/>
            <a:ext cx="1357923" cy="5059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AE9F746F-1617-7DE1-3235-FAC27EDBC813}"/>
              </a:ext>
            </a:extLst>
          </p:cNvPr>
          <p:cNvSpPr/>
          <p:nvPr/>
        </p:nvSpPr>
        <p:spPr>
          <a:xfrm>
            <a:off x="6903758" y="213546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9BA32CF7-3274-F07A-C667-372C1E96ED42}"/>
              </a:ext>
            </a:extLst>
          </p:cNvPr>
          <p:cNvSpPr/>
          <p:nvPr/>
        </p:nvSpPr>
        <p:spPr>
          <a:xfrm>
            <a:off x="6912416" y="2457062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251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상품진열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7274"/>
              </p:ext>
            </p:extLst>
          </p:nvPr>
        </p:nvGraphicFramePr>
        <p:xfrm>
          <a:off x="7858125" y="426720"/>
          <a:ext cx="2047875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확인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사업장 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 / 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52" name="Google Shape;417;g28120bc8d10_0_0">
            <a:extLst>
              <a:ext uri="{FF2B5EF4-FFF2-40B4-BE49-F238E27FC236}">
                <a16:creationId xmlns:a16="http://schemas.microsoft.com/office/drawing/2014/main" id="{93BE5788-0E28-D01A-EF3E-FAC59D51AE96}"/>
              </a:ext>
            </a:extLst>
          </p:cNvPr>
          <p:cNvSpPr/>
          <p:nvPr/>
        </p:nvSpPr>
        <p:spPr>
          <a:xfrm>
            <a:off x="2916663" y="1256740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2;g28120bc8d10_0_0">
            <a:extLst>
              <a:ext uri="{FF2B5EF4-FFF2-40B4-BE49-F238E27FC236}">
                <a16:creationId xmlns:a16="http://schemas.microsoft.com/office/drawing/2014/main" id="{523C6FFF-311C-5E7C-9E61-84E8829F720A}"/>
              </a:ext>
            </a:extLst>
          </p:cNvPr>
          <p:cNvSpPr/>
          <p:nvPr/>
        </p:nvSpPr>
        <p:spPr>
          <a:xfrm>
            <a:off x="2996313" y="127419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확인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423;g28120bc8d10_0_0">
            <a:extLst>
              <a:ext uri="{FF2B5EF4-FFF2-40B4-BE49-F238E27FC236}">
                <a16:creationId xmlns:a16="http://schemas.microsoft.com/office/drawing/2014/main" id="{633EE633-9C8B-AA5B-2531-D179D5AF6A30}"/>
              </a:ext>
            </a:extLst>
          </p:cNvPr>
          <p:cNvSpPr/>
          <p:nvPr/>
        </p:nvSpPr>
        <p:spPr>
          <a:xfrm>
            <a:off x="4892672" y="127419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직선 연결선 30">
            <a:extLst>
              <a:ext uri="{FF2B5EF4-FFF2-40B4-BE49-F238E27FC236}">
                <a16:creationId xmlns:a16="http://schemas.microsoft.com/office/drawing/2014/main" id="{F6E031AE-5741-A576-38E4-D644321986E5}"/>
              </a:ext>
            </a:extLst>
          </p:cNvPr>
          <p:cNvCxnSpPr>
            <a:cxnSpLocks/>
          </p:cNvCxnSpPr>
          <p:nvPr/>
        </p:nvCxnSpPr>
        <p:spPr>
          <a:xfrm>
            <a:off x="2982909" y="1544190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23AF2028-022C-BD62-86AC-9BDAC0978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45943"/>
              </p:ext>
            </p:extLst>
          </p:nvPr>
        </p:nvGraphicFramePr>
        <p:xfrm>
          <a:off x="3057492" y="1923211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7734B5D-CA2A-122F-7A51-1D6461F7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88592"/>
              </p:ext>
            </p:extLst>
          </p:nvPr>
        </p:nvGraphicFramePr>
        <p:xfrm>
          <a:off x="2996312" y="1635762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사업장명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542886C9-7343-8385-5C22-AC81E3D24FC2}"/>
              </a:ext>
            </a:extLst>
          </p:cNvPr>
          <p:cNvSpPr/>
          <p:nvPr/>
        </p:nvSpPr>
        <p:spPr>
          <a:xfrm>
            <a:off x="3815027" y="3963348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820658A-71B8-9FF5-A95A-74EEF3EC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644"/>
              </p:ext>
            </p:extLst>
          </p:nvPr>
        </p:nvGraphicFramePr>
        <p:xfrm>
          <a:off x="3458193" y="1640416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2F9BA487-6473-2183-74BE-36552772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48575"/>
              </p:ext>
            </p:extLst>
          </p:nvPr>
        </p:nvGraphicFramePr>
        <p:xfrm>
          <a:off x="4876131" y="1642747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1" name="Google Shape;1698;g2fb18904de5_2_107">
            <a:extLst>
              <a:ext uri="{FF2B5EF4-FFF2-40B4-BE49-F238E27FC236}">
                <a16:creationId xmlns:a16="http://schemas.microsoft.com/office/drawing/2014/main" id="{D5DF7564-D9FF-BC39-CC31-22992038C8DD}"/>
              </a:ext>
            </a:extLst>
          </p:cNvPr>
          <p:cNvGrpSpPr/>
          <p:nvPr/>
        </p:nvGrpSpPr>
        <p:grpSpPr>
          <a:xfrm>
            <a:off x="3414879" y="3764747"/>
            <a:ext cx="1204845" cy="95750"/>
            <a:chOff x="4065288" y="6528825"/>
            <a:chExt cx="2265000" cy="180000"/>
          </a:xfrm>
        </p:grpSpPr>
        <p:sp>
          <p:nvSpPr>
            <p:cNvPr id="62" name="Google Shape;1699;g2fb18904de5_2_107">
              <a:extLst>
                <a:ext uri="{FF2B5EF4-FFF2-40B4-BE49-F238E27FC236}">
                  <a16:creationId xmlns:a16="http://schemas.microsoft.com/office/drawing/2014/main" id="{8BBBEB19-A953-CEEA-2AB9-89B6DE18E75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0;g2fb18904de5_2_107">
              <a:extLst>
                <a:ext uri="{FF2B5EF4-FFF2-40B4-BE49-F238E27FC236}">
                  <a16:creationId xmlns:a16="http://schemas.microsoft.com/office/drawing/2014/main" id="{077A1CD8-0040-B245-C4EC-39B76A8F21FD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1;g2fb18904de5_2_107">
              <a:extLst>
                <a:ext uri="{FF2B5EF4-FFF2-40B4-BE49-F238E27FC236}">
                  <a16:creationId xmlns:a16="http://schemas.microsoft.com/office/drawing/2014/main" id="{A0CD5FE2-D03F-2B90-0D7C-EC6D4950C8C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2;g2fb18904de5_2_107">
              <a:extLst>
                <a:ext uri="{FF2B5EF4-FFF2-40B4-BE49-F238E27FC236}">
                  <a16:creationId xmlns:a16="http://schemas.microsoft.com/office/drawing/2014/main" id="{7365E24D-C9BA-7BD0-93DC-C1B460E16DC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3;g2fb18904de5_2_107">
              <a:extLst>
                <a:ext uri="{FF2B5EF4-FFF2-40B4-BE49-F238E27FC236}">
                  <a16:creationId xmlns:a16="http://schemas.microsoft.com/office/drawing/2014/main" id="{AE422984-0AD5-D1EF-2CD7-30183E266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4;g2fb18904de5_2_107">
              <a:extLst>
                <a:ext uri="{FF2B5EF4-FFF2-40B4-BE49-F238E27FC236}">
                  <a16:creationId xmlns:a16="http://schemas.microsoft.com/office/drawing/2014/main" id="{32FFC61A-F371-B7FE-D937-ED76893679B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5;g2fb18904de5_2_107">
              <a:extLst>
                <a:ext uri="{FF2B5EF4-FFF2-40B4-BE49-F238E27FC236}">
                  <a16:creationId xmlns:a16="http://schemas.microsoft.com/office/drawing/2014/main" id="{16D1BEBC-7001-B47C-669F-50280A14784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6;g2fb18904de5_2_107">
              <a:extLst>
                <a:ext uri="{FF2B5EF4-FFF2-40B4-BE49-F238E27FC236}">
                  <a16:creationId xmlns:a16="http://schemas.microsoft.com/office/drawing/2014/main" id="{CFA6B959-D23B-91AC-0E78-C80A33C9DD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07;g2fb18904de5_2_107">
              <a:extLst>
                <a:ext uri="{FF2B5EF4-FFF2-40B4-BE49-F238E27FC236}">
                  <a16:creationId xmlns:a16="http://schemas.microsoft.com/office/drawing/2014/main" id="{22EF6910-3CFC-A638-8A20-BA0B17865A9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26909</TotalTime>
  <Words>2201</Words>
  <Application>Microsoft Office PowerPoint</Application>
  <PresentationFormat>A4 용지(210x297mm)</PresentationFormat>
  <Paragraphs>752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65</cp:revision>
  <dcterms:created xsi:type="dcterms:W3CDTF">2024-10-08T00:49:16Z</dcterms:created>
  <dcterms:modified xsi:type="dcterms:W3CDTF">2025-02-05T06:21:22Z</dcterms:modified>
</cp:coreProperties>
</file>