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06" d="100"/>
          <a:sy n="106" d="100"/>
        </p:scale>
        <p:origin x="69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032"/>
              </p:ext>
            </p:extLst>
          </p:nvPr>
        </p:nvGraphicFramePr>
        <p:xfrm>
          <a:off x="192824" y="3295617"/>
          <a:ext cx="5309906" cy="3344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093503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27505"/>
              </p:ext>
            </p:extLst>
          </p:nvPr>
        </p:nvGraphicFramePr>
        <p:xfrm>
          <a:off x="7858125" y="426720"/>
          <a:ext cx="2047875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변경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448584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600842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83040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80358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67279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69265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3680"/>
              </p:ext>
            </p:extLst>
          </p:nvPr>
        </p:nvGraphicFramePr>
        <p:xfrm>
          <a:off x="4330305" y="421905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22229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4162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50420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86120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6200"/>
              </p:ext>
            </p:extLst>
          </p:nvPr>
        </p:nvGraphicFramePr>
        <p:xfrm>
          <a:off x="4330305" y="522566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22891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4228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68423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605703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87616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6382"/>
              </p:ext>
            </p:extLst>
          </p:nvPr>
        </p:nvGraphicFramePr>
        <p:xfrm>
          <a:off x="4330305" y="624063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624387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4378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605703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992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50209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11094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공사명 및 배송지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[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85085" y="5248205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886" y="4045705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2,000 X 2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964895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089"/>
              </p:ext>
            </p:extLst>
          </p:nvPr>
        </p:nvGraphicFramePr>
        <p:xfrm>
          <a:off x="5861061" y="3152869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48489"/>
              </p:ext>
            </p:extLst>
          </p:nvPr>
        </p:nvGraphicFramePr>
        <p:xfrm>
          <a:off x="5720636" y="46577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4110078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20396"/>
              </p:ext>
            </p:extLst>
          </p:nvPr>
        </p:nvGraphicFramePr>
        <p:xfrm>
          <a:off x="5720636" y="386592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42774"/>
              </p:ext>
            </p:extLst>
          </p:nvPr>
        </p:nvGraphicFramePr>
        <p:xfrm>
          <a:off x="7858125" y="426720"/>
          <a:ext cx="2047875" cy="660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조장상품은 입력칸 밑에 길이 단위 표시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 자동 변경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등록된 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팝업화면에서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 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선택하여 입력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다수지급자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 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예산을 표시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변경되거나 선택한 상품 수가 변경되는 경우 잔여예산이 자동 계산됨</a:t>
                      </a:r>
                      <a:endParaRPr lang="ko-KR" altLang="en-US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 금액 표시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</a:t>
                      </a:r>
                      <a:r>
                        <a:rPr lang="ko-KR" altLang="en-US" sz="500" b="0" baseline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8086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28500"/>
              </p:ext>
            </p:extLst>
          </p:nvPr>
        </p:nvGraphicFramePr>
        <p:xfrm>
          <a:off x="5790185" y="1975433"/>
          <a:ext cx="1751930" cy="7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0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김승인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46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안전보건팀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95474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944"/>
              </p:ext>
            </p:extLst>
          </p:nvPr>
        </p:nvGraphicFramePr>
        <p:xfrm>
          <a:off x="192824" y="3270450"/>
          <a:ext cx="5309906" cy="3509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100890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9984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4005561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8246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8690"/>
              </p:ext>
            </p:extLst>
          </p:nvPr>
        </p:nvGraphicFramePr>
        <p:xfrm>
          <a:off x="4330305" y="418933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192580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7639" y="437232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647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8512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9196"/>
              </p:ext>
            </p:extLst>
          </p:nvPr>
        </p:nvGraphicFramePr>
        <p:xfrm>
          <a:off x="4330305" y="52157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2189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4129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6743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60471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8662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9977"/>
              </p:ext>
            </p:extLst>
          </p:nvPr>
        </p:nvGraphicFramePr>
        <p:xfrm>
          <a:off x="4330305" y="62307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2339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4278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6892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936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4005560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60471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50321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6628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6827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901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50110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8256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6847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6037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6037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5182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774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1811"/>
              </p:ext>
            </p:extLst>
          </p:nvPr>
        </p:nvGraphicFramePr>
        <p:xfrm>
          <a:off x="5861061" y="4142255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[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7" y="6953429"/>
            <a:ext cx="2990108" cy="26658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669221"/>
            <a:ext cx="452972" cy="284208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222581" y="6474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80934"/>
              </p:ext>
            </p:extLst>
          </p:nvPr>
        </p:nvGraphicFramePr>
        <p:xfrm>
          <a:off x="7858125" y="426720"/>
          <a:ext cx="2047875" cy="699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endParaRPr lang="en-US" altLang="ko-KR" sz="6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사용자는 산업안전보건관리가 아닌 공사정보 선택을 해야한다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.(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일반구매사와 동일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74783"/>
              </p:ext>
            </p:extLst>
          </p:nvPr>
        </p:nvGraphicFramePr>
        <p:xfrm>
          <a:off x="587179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16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395245">
                  <a:extLst>
                    <a:ext uri="{9D8B030D-6E8A-4147-A177-3AD203B41FA5}">
                      <a16:colId xmlns:a16="http://schemas.microsoft.com/office/drawing/2014/main" val="797983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771967"/>
              </p:ext>
            </p:extLst>
          </p:nvPr>
        </p:nvGraphicFramePr>
        <p:xfrm>
          <a:off x="5514893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84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22854747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8400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8360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83606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61408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614086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4456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7504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7504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618585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44566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5312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563088"/>
            <a:ext cx="1013988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648586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6485869"/>
            <a:ext cx="164242" cy="188524"/>
          </a:xfrm>
          <a:prstGeom prst="rect">
            <a:avLst/>
          </a:prstGeom>
        </p:spPr>
      </p:pic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386527" y="3345330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563486" y="2142217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1245412" y="2149761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58437" y="523457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77835" y="5234574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536041" y="3701254"/>
            <a:ext cx="1196845" cy="851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2944047" y="5572992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3467090" y="5556062"/>
            <a:ext cx="921807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8031" y="5535651"/>
            <a:ext cx="1654969" cy="2727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8274" y="6170382"/>
            <a:ext cx="1891770" cy="545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도급사 선택 시 </a:t>
            </a:r>
            <a:r>
              <a:rPr lang="en-US" altLang="ko-KR" sz="700">
                <a:solidFill>
                  <a:srgbClr val="FF0000"/>
                </a:solidFill>
              </a:rPr>
              <a:t>[CIS]</a:t>
            </a:r>
            <a:r>
              <a:rPr lang="ko-KR" altLang="en-US" sz="700">
                <a:solidFill>
                  <a:srgbClr val="FF0000"/>
                </a:solidFill>
              </a:rPr>
              <a:t>를 선택하면 우측에 지사 콤보박스 활성화되고 지사를 필수 선택해야 함</a:t>
            </a:r>
            <a:endParaRPr lang="en-US" altLang="ko-KR" sz="700">
              <a:solidFill>
                <a:srgbClr val="FF0000"/>
              </a:solidFill>
            </a:endParaRPr>
          </a:p>
        </p:txBody>
      </p:sp>
      <p:cxnSp>
        <p:nvCxnSpPr>
          <p:cNvPr id="101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128" idx="2"/>
            <a:endCxn id="25" idx="1"/>
          </p:cNvCxnSpPr>
          <p:nvPr/>
        </p:nvCxnSpPr>
        <p:spPr>
          <a:xfrm rot="16200000" flipH="1">
            <a:off x="2920736" y="4955487"/>
            <a:ext cx="656797" cy="231828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4659397" y="5475619"/>
            <a:ext cx="498367" cy="8911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146444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</a:t>
                      </a:r>
                      <a:r>
                        <a:rPr lang="en-US" alt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</a:t>
                      </a:r>
                      <a:r>
                        <a:rPr lang="en-US" alt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308245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216005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47738" y="639977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994902" y="6810794"/>
            <a:ext cx="18606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71156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42322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42322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810819"/>
            <a:ext cx="558464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71156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981;g2efdfd133eb_0_868">
            <a:extLst>
              <a:ext uri="{FF2B5EF4-FFF2-40B4-BE49-F238E27FC236}">
                <a16:creationId xmlns:a16="http://schemas.microsoft.com/office/drawing/2014/main" id="{A113340B-6F3A-5911-2693-9894C0B1F330}"/>
              </a:ext>
            </a:extLst>
          </p:cNvPr>
          <p:cNvSpPr/>
          <p:nvPr/>
        </p:nvSpPr>
        <p:spPr>
          <a:xfrm>
            <a:off x="2256127" y="77408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82;g2efdfd133eb_0_868">
            <a:extLst>
              <a:ext uri="{FF2B5EF4-FFF2-40B4-BE49-F238E27FC236}">
                <a16:creationId xmlns:a16="http://schemas.microsoft.com/office/drawing/2014/main" id="{7FD67392-B087-9429-AE2F-B92F80E914EA}"/>
              </a:ext>
            </a:extLst>
          </p:cNvPr>
          <p:cNvSpPr/>
          <p:nvPr/>
        </p:nvSpPr>
        <p:spPr>
          <a:xfrm>
            <a:off x="2975525" y="77408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BC001D-BD07-B979-61F7-EA47C65659BB}"/>
              </a:ext>
            </a:extLst>
          </p:cNvPr>
          <p:cNvSpPr/>
          <p:nvPr/>
        </p:nvSpPr>
        <p:spPr>
          <a:xfrm>
            <a:off x="6687096" y="6701770"/>
            <a:ext cx="2932757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공사유형이 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쉴더스인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ko-KR" altLang="en-US" sz="800" b="0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배송유형</a:t>
            </a:r>
            <a:r>
              <a:rPr lang="en-US" altLang="ko-KR" sz="800" b="0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800" b="0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택배</a:t>
            </a:r>
            <a:r>
              <a:rPr lang="ko-KR" altLang="en-US" sz="800">
                <a:solidFill>
                  <a:srgbClr val="FF0000"/>
                </a:solidFill>
              </a:rPr>
              <a:t>배송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을 선택 할 수 있도록 필드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cxnSp>
        <p:nvCxnSpPr>
          <p:cNvPr id="9" name="Google Shape;872;g28120bc8d10_0_307">
            <a:extLst>
              <a:ext uri="{FF2B5EF4-FFF2-40B4-BE49-F238E27FC236}">
                <a16:creationId xmlns:a16="http://schemas.microsoft.com/office/drawing/2014/main" id="{33531F30-7C28-110E-659F-F501C695B07D}"/>
              </a:ext>
            </a:extLst>
          </p:cNvPr>
          <p:cNvCxnSpPr>
            <a:cxnSpLocks/>
            <a:stCxn id="181" idx="3"/>
            <a:endCxn id="8" idx="1"/>
          </p:cNvCxnSpPr>
          <p:nvPr/>
        </p:nvCxnSpPr>
        <p:spPr>
          <a:xfrm flipV="1">
            <a:off x="6153225" y="6974414"/>
            <a:ext cx="533871" cy="437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8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578170" y="6812435"/>
            <a:ext cx="36465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1609" y="6392768"/>
            <a:ext cx="23354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chemeClr val="accent2">
                    <a:lumMod val="75000"/>
                  </a:schemeClr>
                </a:solidFill>
              </a:rPr>
              <a:t>물류센터 상품 주문 시 택배배송을 원하실 경우 택배배송을 체크 해 주십시오</a:t>
            </a:r>
            <a:r>
              <a:rPr lang="en-US" altLang="ko-KR" sz="70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ko-KR" altLang="en-US" sz="700">
                <a:solidFill>
                  <a:schemeClr val="accent2">
                    <a:lumMod val="75000"/>
                  </a:schemeClr>
                </a:solidFill>
              </a:rPr>
              <a:t>기본주소 앞에 </a:t>
            </a:r>
            <a:r>
              <a:rPr lang="en-US" altLang="ko-KR" sz="70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>
                <a:solidFill>
                  <a:schemeClr val="accent2">
                    <a:lumMod val="75000"/>
                  </a:schemeClr>
                </a:solidFill>
              </a:rPr>
              <a:t>택배</a:t>
            </a:r>
            <a:r>
              <a:rPr lang="en-US" altLang="ko-KR" sz="70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>
                <a:solidFill>
                  <a:schemeClr val="accent2">
                    <a:lumMod val="75000"/>
                  </a:schemeClr>
                </a:solidFill>
              </a:rPr>
              <a:t>가 표기됩니다</a:t>
            </a:r>
            <a:r>
              <a:rPr lang="en-US" altLang="ko-KR" sz="70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947205" y="6398539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▣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택배배송</a:t>
            </a:r>
            <a:endParaRPr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-2816623" y="5489567"/>
            <a:ext cx="4400700" cy="284909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-2518573" y="5939566"/>
            <a:ext cx="3882300" cy="18919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-2313021" y="604049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-1593623" y="604049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-2321410" y="64124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-983082" y="6412366"/>
            <a:ext cx="226946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-2313021" y="71282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-2313021" y="7049966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-1593623" y="7049966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-1374373" y="79405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-2611073" y="562741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88927" y="562741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-1593623" y="6412391"/>
            <a:ext cx="558464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-1593623" y="6717203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-578173" y="79405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81;g2efdfd133eb_0_868">
            <a:extLst>
              <a:ext uri="{FF2B5EF4-FFF2-40B4-BE49-F238E27FC236}">
                <a16:creationId xmlns:a16="http://schemas.microsoft.com/office/drawing/2014/main" id="{A113340B-6F3A-5911-2693-9894C0B1F330}"/>
              </a:ext>
            </a:extLst>
          </p:cNvPr>
          <p:cNvSpPr/>
          <p:nvPr/>
        </p:nvSpPr>
        <p:spPr>
          <a:xfrm>
            <a:off x="-2313021" y="736758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82;g2efdfd133eb_0_868">
            <a:extLst>
              <a:ext uri="{FF2B5EF4-FFF2-40B4-BE49-F238E27FC236}">
                <a16:creationId xmlns:a16="http://schemas.microsoft.com/office/drawing/2014/main" id="{7FD67392-B087-9429-AE2F-B92F80E914EA}"/>
              </a:ext>
            </a:extLst>
          </p:cNvPr>
          <p:cNvSpPr/>
          <p:nvPr/>
        </p:nvSpPr>
        <p:spPr>
          <a:xfrm>
            <a:off x="-1593623" y="7367583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84911"/>
              </p:ext>
            </p:extLst>
          </p:nvPr>
        </p:nvGraphicFramePr>
        <p:xfrm>
          <a:off x="6141807" y="2711577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6831694" y="333659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7494751" y="333659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6394827" y="2827914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07" y="4106296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994725" y="526668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613"/>
              </p:ext>
            </p:extLst>
          </p:nvPr>
        </p:nvGraphicFramePr>
        <p:xfrm>
          <a:off x="639058" y="557464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328945" y="612133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1992002" y="612133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6423896" y="240855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6702330" y="377441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05A5BD25-7EE3-A16F-59B0-66A08A546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49246"/>
              </p:ext>
            </p:extLst>
          </p:nvPr>
        </p:nvGraphicFramePr>
        <p:xfrm>
          <a:off x="6140324" y="780377"/>
          <a:ext cx="2511710" cy="1035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57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1]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장바구니에 포함된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모두 삭제됩니다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16C891E9-CD09-A34D-5F0D-BD644A6C7F4D}"/>
              </a:ext>
            </a:extLst>
          </p:cNvPr>
          <p:cNvSpPr/>
          <p:nvPr/>
        </p:nvSpPr>
        <p:spPr>
          <a:xfrm>
            <a:off x="6830211" y="149786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7;g2f2558950df_0_84">
            <a:extLst>
              <a:ext uri="{FF2B5EF4-FFF2-40B4-BE49-F238E27FC236}">
                <a16:creationId xmlns:a16="http://schemas.microsoft.com/office/drawing/2014/main" id="{9B6DF071-661B-D164-DBF8-08AA3A7045B6}"/>
              </a:ext>
            </a:extLst>
          </p:cNvPr>
          <p:cNvSpPr/>
          <p:nvPr/>
        </p:nvSpPr>
        <p:spPr>
          <a:xfrm>
            <a:off x="7493268" y="149786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5AC76-8C32-6D0C-EFD0-8F3BC414B8CA}"/>
              </a:ext>
            </a:extLst>
          </p:cNvPr>
          <p:cNvSpPr/>
          <p:nvPr/>
        </p:nvSpPr>
        <p:spPr>
          <a:xfrm>
            <a:off x="3180749" y="2210737"/>
            <a:ext cx="545792" cy="61587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841AA107-FB87-78EE-EBC7-6E7C9E090BA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26541" y="1298250"/>
            <a:ext cx="2413783" cy="12204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143DCE-4FC5-5C33-AA46-26D8E0FE8C33}"/>
              </a:ext>
            </a:extLst>
          </p:cNvPr>
          <p:cNvSpPr/>
          <p:nvPr/>
        </p:nvSpPr>
        <p:spPr>
          <a:xfrm>
            <a:off x="4141365" y="1665449"/>
            <a:ext cx="1859866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장바구니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삭제시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장바구니에 속한 상품 삭제에 대한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컨펌창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18757</TotalTime>
  <Words>3259</Words>
  <Application>Microsoft Office PowerPoint</Application>
  <PresentationFormat>A4 용지(210x297mm)</PresentationFormat>
  <Paragraphs>989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Malgun Gothic Semilight</vt:lpstr>
      <vt:lpstr>돋움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116</cp:revision>
  <dcterms:created xsi:type="dcterms:W3CDTF">2024-10-08T00:49:16Z</dcterms:created>
  <dcterms:modified xsi:type="dcterms:W3CDTF">2025-04-24T09:06:17Z</dcterms:modified>
</cp:coreProperties>
</file>