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9" r:id="rId2"/>
    <p:sldId id="389" r:id="rId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14"/>
    <a:srgbClr val="F2CFEE"/>
    <a:srgbClr val="FFFFFF"/>
    <a:srgbClr val="FFC000"/>
    <a:srgbClr val="FD03FF"/>
    <a:srgbClr val="E35600"/>
    <a:srgbClr val="FF00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8" autoAdjust="0"/>
    <p:restoredTop sz="96259"/>
  </p:normalViewPr>
  <p:slideViewPr>
    <p:cSldViewPr snapToGrid="0">
      <p:cViewPr varScale="1">
        <p:scale>
          <a:sx n="111" d="100"/>
          <a:sy n="111" d="100"/>
        </p:scale>
        <p:origin x="804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30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1192829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</a:t>
                      </a:r>
                      <a:endParaRPr lang="en-US" altLang="ko-KR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박동혁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1545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자재혁신제안공고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7ED67-DA3E-801B-1F62-3D70811517B5}"/>
              </a:ext>
            </a:extLst>
          </p:cNvPr>
          <p:cNvSpPr txBox="1"/>
          <p:nvPr/>
        </p:nvSpPr>
        <p:spPr>
          <a:xfrm>
            <a:off x="1968473" y="22188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자재혁신제안공고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41932"/>
              </p:ext>
            </p:extLst>
          </p:nvPr>
        </p:nvGraphicFramePr>
        <p:xfrm>
          <a:off x="7858125" y="426720"/>
          <a:ext cx="2047875" cy="699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자재혁신제안공고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영역</a:t>
                      </a:r>
                      <a:endParaRPr lang="en-US" altLang="ko-KR" sz="6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상품관리 문서와 동일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생략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</a:t>
                      </a:r>
                      <a:endParaRPr lang="en-US" altLang="ko-KR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상품관리 문서와 동일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생략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결과 영역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품목명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품목명 호출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줄바꿈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연간규모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연간규모 값 호출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품목유형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값 호출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품목유형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값 호출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품목유형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값 호출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공고에 안내서가 첨부된 경우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“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파일 다운로드 기능 제공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공고에 규격서가 첨부된 경우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“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파일 다운로드 기능 제공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안내서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규격서 가 모두 첨부된 경우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줄로 표시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공고 등록일자 호출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YYYY-MM-DD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형식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공고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마김일시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YYYY-MM-DD HH:MM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형식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상태값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상태값</a:t>
                      </a:r>
                      <a:r>
                        <a:rPr lang="en-US" altLang="ko-KR" sz="600" u="none" strike="noStrike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</a:t>
                      </a:r>
                      <a:r>
                        <a:rPr lang="en-US" altLang="ko-KR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평가중</a:t>
                      </a:r>
                      <a:r>
                        <a:rPr lang="en-US" altLang="ko-KR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r>
                        <a:rPr lang="en-US" altLang="ko-KR" sz="600" u="none" strike="noStrike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마감일시가 지난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r>
                        <a:rPr lang="ko-KR" altLang="en-US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상태값이 </a:t>
                      </a:r>
                      <a:r>
                        <a:rPr lang="en-US" altLang="ko-KR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평가중</a:t>
                      </a:r>
                      <a:r>
                        <a:rPr lang="en-US" altLang="ko-KR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ko-KR" altLang="en-US" sz="600" u="none" strike="noStrike" cap="none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변경된다</a:t>
                      </a:r>
                      <a:r>
                        <a:rPr lang="en-US" altLang="ko-KR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스케쥴처리</a:t>
                      </a:r>
                      <a:r>
                        <a:rPr lang="en-US" altLang="ko-KR" sz="600" u="none" strike="noStrike" cap="none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u="none" strike="noStrike" cap="none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참가상태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공고에 대한 참가상태 값 호출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상태값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(blank /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평가중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합격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불합격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신청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button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button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 수정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신청 내역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 상세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popup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endParaRPr lang="en-US" altLang="ko-KR"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6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1C7342-D315-91D1-645B-8F9E8BCFAF7A}"/>
              </a:ext>
            </a:extLst>
          </p:cNvPr>
          <p:cNvSpPr txBox="1"/>
          <p:nvPr/>
        </p:nvSpPr>
        <p:spPr>
          <a:xfrm>
            <a:off x="3996044" y="222992"/>
            <a:ext cx="3847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상품관리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자재혁신제안공고</a:t>
            </a:r>
          </a:p>
        </p:txBody>
      </p:sp>
      <p:sp>
        <p:nvSpPr>
          <p:cNvPr id="6" name="Google Shape;146;g2f6fc1b6314_0_70">
            <a:extLst>
              <a:ext uri="{FF2B5EF4-FFF2-40B4-BE49-F238E27FC236}">
                <a16:creationId xmlns:a16="http://schemas.microsoft.com/office/drawing/2014/main" id="{3B48BD4B-EA9F-C754-6950-5DB8CFDA112C}"/>
              </a:ext>
            </a:extLst>
          </p:cNvPr>
          <p:cNvSpPr/>
          <p:nvPr/>
        </p:nvSpPr>
        <p:spPr>
          <a:xfrm>
            <a:off x="360000" y="1080000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6;g2f6fc1b6314_0_70">
            <a:extLst>
              <a:ext uri="{FF2B5EF4-FFF2-40B4-BE49-F238E27FC236}">
                <a16:creationId xmlns:a16="http://schemas.microsoft.com/office/drawing/2014/main" id="{A83329EB-411F-5C83-2A71-307B8FA7CB18}"/>
              </a:ext>
            </a:extLst>
          </p:cNvPr>
          <p:cNvSpPr/>
          <p:nvPr/>
        </p:nvSpPr>
        <p:spPr>
          <a:xfrm>
            <a:off x="360000" y="1709999"/>
            <a:ext cx="1167048" cy="4068001"/>
          </a:xfrm>
          <a:prstGeom prst="roundRect">
            <a:avLst>
              <a:gd name="adj" fmla="val 39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g2f6fc1b6314_0_70">
            <a:extLst>
              <a:ext uri="{FF2B5EF4-FFF2-40B4-BE49-F238E27FC236}">
                <a16:creationId xmlns:a16="http://schemas.microsoft.com/office/drawing/2014/main" id="{62720FA1-3605-B8A6-151D-C002BC5D1DC3}"/>
              </a:ext>
            </a:extLst>
          </p:cNvPr>
          <p:cNvSpPr/>
          <p:nvPr/>
        </p:nvSpPr>
        <p:spPr>
          <a:xfrm>
            <a:off x="360000" y="5867999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5;p44">
            <a:extLst>
              <a:ext uri="{FF2B5EF4-FFF2-40B4-BE49-F238E27FC236}">
                <a16:creationId xmlns:a16="http://schemas.microsoft.com/office/drawing/2014/main" id="{955FB922-4DDA-DDB3-B848-AA33325C5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138769"/>
              </p:ext>
            </p:extLst>
          </p:nvPr>
        </p:nvGraphicFramePr>
        <p:xfrm>
          <a:off x="1627632" y="1710000"/>
          <a:ext cx="59323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1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자재혁신제안 공고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58;p20">
            <a:extLst>
              <a:ext uri="{FF2B5EF4-FFF2-40B4-BE49-F238E27FC236}">
                <a16:creationId xmlns:a16="http://schemas.microsoft.com/office/drawing/2014/main" id="{E6203044-1988-9CCB-E07C-1ED964127939}"/>
              </a:ext>
            </a:extLst>
          </p:cNvPr>
          <p:cNvSpPr/>
          <p:nvPr/>
        </p:nvSpPr>
        <p:spPr>
          <a:xfrm>
            <a:off x="1625246" y="2054973"/>
            <a:ext cx="5932368" cy="43258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sz="600" b="0" i="0" u="none" strike="noStrike" cap="none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3" name="Google Shape;59;p20">
            <a:extLst>
              <a:ext uri="{FF2B5EF4-FFF2-40B4-BE49-F238E27FC236}">
                <a16:creationId xmlns:a16="http://schemas.microsoft.com/office/drawing/2014/main" id="{AB77D4C2-90E6-3780-EF2A-923C7E16B49C}"/>
              </a:ext>
            </a:extLst>
          </p:cNvPr>
          <p:cNvSpPr/>
          <p:nvPr/>
        </p:nvSpPr>
        <p:spPr>
          <a:xfrm>
            <a:off x="1625246" y="2615345"/>
            <a:ext cx="5932368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  <a:sym typeface="Malgun Gothic"/>
            </a:endParaRPr>
          </a:p>
        </p:txBody>
      </p:sp>
      <p:graphicFrame>
        <p:nvGraphicFramePr>
          <p:cNvPr id="24" name="Google Shape;63;p20">
            <a:extLst>
              <a:ext uri="{FF2B5EF4-FFF2-40B4-BE49-F238E27FC236}">
                <a16:creationId xmlns:a16="http://schemas.microsoft.com/office/drawing/2014/main" id="{74750B31-6194-B7CF-8A8D-3BC3C8B1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635125"/>
              </p:ext>
            </p:extLst>
          </p:nvPr>
        </p:nvGraphicFramePr>
        <p:xfrm>
          <a:off x="1625245" y="3466126"/>
          <a:ext cx="5932366" cy="1817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2914796147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1571653137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2624574585"/>
                    </a:ext>
                  </a:extLst>
                </a:gridCol>
                <a:gridCol w="539306">
                  <a:extLst>
                    <a:ext uri="{9D8B030D-6E8A-4147-A177-3AD203B41FA5}">
                      <a16:colId xmlns:a16="http://schemas.microsoft.com/office/drawing/2014/main" val="737690151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품목명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연간규모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품목유형</a:t>
                      </a:r>
                      <a:r>
                        <a:rPr lang="en-US" altLang="ko-KR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/>
                        <a:t>품목유형</a:t>
                      </a:r>
                      <a:r>
                        <a:rPr lang="en-US" altLang="ko-KR" sz="600" u="none" strike="noStrike" cap="none" dirty="0"/>
                        <a:t>2</a:t>
                      </a:r>
                      <a:endParaRPr lang="ko-KR" altLang="en-US"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품목유형</a:t>
                      </a:r>
                      <a:r>
                        <a:rPr lang="en-US" altLang="ko-KR" sz="600" u="none" strike="noStrike" cap="none" dirty="0"/>
                        <a:t>3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첨부파일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등록일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마감일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품목상태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참가상태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참가신청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테스트품목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50,000,000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sng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안내서</a:t>
                      </a:r>
                      <a:endParaRPr lang="en-US" altLang="ko-KR"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sng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규격서</a:t>
                      </a:r>
                      <a:endParaRPr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2024-11-11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2024-11-20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13:00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접수중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테스트품목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50,000,000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sng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안내서</a:t>
                      </a:r>
                      <a:endParaRPr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2024-11-11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2024-11-20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13:00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접수중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신청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테스트품목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03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50,000,000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sng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규격서</a:t>
                      </a:r>
                      <a:endParaRPr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2024-11-11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2024-11-20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13:00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마감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평가중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sng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신청내역</a:t>
                      </a:r>
                      <a:endParaRPr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테스트품목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04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50,000,000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2024-11-11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2024-11-20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13:00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마감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합격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sng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신청내역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테스트품목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05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50,000,000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테스트유형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안내서</a:t>
                      </a:r>
                      <a:endParaRPr lang="en-US" altLang="ko-KR"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규격서</a:t>
                      </a:r>
                      <a:endParaRPr sz="600" u="sng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2024-11-11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2024-11-20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13:00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마감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불합격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sng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신청내역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Google Shape;71;p20">
            <a:extLst>
              <a:ext uri="{FF2B5EF4-FFF2-40B4-BE49-F238E27FC236}">
                <a16:creationId xmlns:a16="http://schemas.microsoft.com/office/drawing/2014/main" id="{7860BF62-2B9C-24F0-FC68-489F55CAE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369863"/>
              </p:ext>
            </p:extLst>
          </p:nvPr>
        </p:nvGraphicFramePr>
        <p:xfrm>
          <a:off x="1625246" y="3240332"/>
          <a:ext cx="1703925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-KR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409288-A50C-4524-A9CF-BBE1989BDA6F}"/>
              </a:ext>
            </a:extLst>
          </p:cNvPr>
          <p:cNvGrpSpPr/>
          <p:nvPr/>
        </p:nvGrpSpPr>
        <p:grpSpPr>
          <a:xfrm>
            <a:off x="3538889" y="5489577"/>
            <a:ext cx="2105082" cy="186100"/>
            <a:chOff x="19175035" y="-2703341"/>
            <a:chExt cx="2105082" cy="186100"/>
          </a:xfrm>
        </p:grpSpPr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1B9F3F65-F919-289A-8D35-CD7C45BB6C4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FC0C0202-5AD7-8FC0-B0A3-69A640F53029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C153E946-EFED-60B4-384B-E90A9EAFC53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DF068540-F902-D9DB-6239-4A8B06B1FDB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DF463885-D1A4-E47B-F7C1-37A2738E991E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B34F5AAF-4504-2B47-63E8-3EA6D508DD4C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39C2ECAA-C872-7EC9-1493-F04FC6B3CB0D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26603DF7-FFDE-EF84-D4D5-C21E170629B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D12C76E2-E8E9-9FC2-E44A-5655D958BE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A6A040C6-CE61-82BD-DCA7-F97773D08183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8B6DBF65-D415-044E-790A-A19415C6A3F6}"/>
              </a:ext>
            </a:extLst>
          </p:cNvPr>
          <p:cNvSpPr/>
          <p:nvPr/>
        </p:nvSpPr>
        <p:spPr>
          <a:xfrm>
            <a:off x="1489894" y="2604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25E69E2B-D0C7-5F1E-1E62-7A760530245B}"/>
              </a:ext>
            </a:extLst>
          </p:cNvPr>
          <p:cNvSpPr/>
          <p:nvPr/>
        </p:nvSpPr>
        <p:spPr>
          <a:xfrm>
            <a:off x="1489894" y="2114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7942AE27-8C00-7864-0A6F-DEA5FBDBEDDB}"/>
              </a:ext>
            </a:extLst>
          </p:cNvPr>
          <p:cNvSpPr/>
          <p:nvPr/>
        </p:nvSpPr>
        <p:spPr>
          <a:xfrm>
            <a:off x="1489894" y="34379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59;p20">
            <a:extLst>
              <a:ext uri="{FF2B5EF4-FFF2-40B4-BE49-F238E27FC236}">
                <a16:creationId xmlns:a16="http://schemas.microsoft.com/office/drawing/2014/main" id="{3760D47E-D540-8DA0-6C74-D4B515530E9E}"/>
              </a:ext>
            </a:extLst>
          </p:cNvPr>
          <p:cNvSpPr/>
          <p:nvPr/>
        </p:nvSpPr>
        <p:spPr>
          <a:xfrm>
            <a:off x="7117348" y="3719359"/>
            <a:ext cx="382848" cy="16825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신청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  <a:sym typeface="Malgun Gothic"/>
            </a:endParaRPr>
          </a:p>
        </p:txBody>
      </p:sp>
      <p:sp>
        <p:nvSpPr>
          <p:cNvPr id="19" name="Google Shape;59;p20">
            <a:extLst>
              <a:ext uri="{FF2B5EF4-FFF2-40B4-BE49-F238E27FC236}">
                <a16:creationId xmlns:a16="http://schemas.microsoft.com/office/drawing/2014/main" id="{9FF4B40C-86AA-2B85-0BB1-136E3DC6B8C6}"/>
              </a:ext>
            </a:extLst>
          </p:cNvPr>
          <p:cNvSpPr/>
          <p:nvPr/>
        </p:nvSpPr>
        <p:spPr>
          <a:xfrm>
            <a:off x="7117348" y="3972592"/>
            <a:ext cx="382848" cy="16825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수정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9593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53068</TotalTime>
  <Words>161</Words>
  <Application>Microsoft Office PowerPoint</Application>
  <PresentationFormat>A4 용지(210x297mm)</PresentationFormat>
  <Paragraphs>112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bitcube</cp:lastModifiedBy>
  <cp:revision>94</cp:revision>
  <dcterms:created xsi:type="dcterms:W3CDTF">2024-10-08T00:49:16Z</dcterms:created>
  <dcterms:modified xsi:type="dcterms:W3CDTF">2025-02-05T08:31:42Z</dcterms:modified>
</cp:coreProperties>
</file>