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11" r:id="rId2"/>
    <p:sldId id="282" r:id="rId3"/>
    <p:sldId id="291" r:id="rId4"/>
    <p:sldId id="320" r:id="rId5"/>
    <p:sldId id="321" r:id="rId6"/>
    <p:sldId id="322" r:id="rId7"/>
    <p:sldId id="323" r:id="rId8"/>
    <p:sldId id="324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32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3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0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8851059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시스템관리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조직관리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운영자관리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플라자 운영자관리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smtClean="0">
                <a:latin typeface="+mj-ea"/>
              </a:rPr>
              <a:t>OK</a:t>
            </a:r>
            <a:r>
              <a:rPr lang="ko-KR" altLang="en-US" sz="700" smtClean="0">
                <a:latin typeface="+mj-ea"/>
              </a:rPr>
              <a:t>플라자 운영자을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운영자관리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234802438"/>
              </p:ext>
            </p:extLst>
          </p:nvPr>
        </p:nvGraphicFramePr>
        <p:xfrm>
          <a:off x="404763" y="2012332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운영자명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04084"/>
              </p:ext>
            </p:extLst>
          </p:nvPr>
        </p:nvGraphicFramePr>
        <p:xfrm>
          <a:off x="404762" y="2239999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상품담당자 여부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연결된 공사유형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51380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운영자를 등록 및 수정할 수 있는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운영자는 상품진열 및 고객유형을 관리하는 공사유형을 연결할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공사유형과 연결된 운영자는 공사유형과 연결된 구매사를 담당하는 담당자입니다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상품담당자는 코드관리에서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PRODUCT_MANAGER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코드유형으로 관리되고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상품담당자 추가 및 수정은 코드관리에서 진행해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시스템관리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조직관리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에서 관리되고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공사유형의 추가 및 수정은 공사유형관리 메뉴에서 진행해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8040"/>
              </p:ext>
            </p:extLst>
          </p:nvPr>
        </p:nvGraphicFramePr>
        <p:xfrm>
          <a:off x="404757" y="2767526"/>
          <a:ext cx="8710890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5878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1400314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25494">
                  <a:extLst>
                    <a:ext uri="{9D8B030D-6E8A-4147-A177-3AD203B41FA5}">
                      <a16:colId xmlns:a16="http://schemas.microsoft.com/office/drawing/2014/main" val="1483622602"/>
                    </a:ext>
                  </a:extLst>
                </a:gridCol>
                <a:gridCol w="432391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18868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운영자명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사용권한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상품담당자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연결된 공사유형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강운영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Jameskang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B2B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운영자권한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SKT A</a:t>
                      </a:r>
                      <a:r>
                        <a:rPr lang="ko-KR" altLang="en-US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r>
                        <a:rPr lang="en-US" altLang="ko-KR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SKT A</a:t>
                      </a:r>
                      <a:r>
                        <a:rPr lang="ko-KR" altLang="en-US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망 </a:t>
                      </a:r>
                      <a:r>
                        <a:rPr lang="en-US" altLang="ko-KR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SKB 1</a:t>
                      </a:r>
                      <a:r>
                        <a:rPr lang="ko-KR" altLang="en-US" sz="700" b="0" u="sng" strike="noStrike" cap="none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endParaRPr sz="700" b="0" u="sng" strike="noStrike" cap="none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Hong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B2B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운영자권한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운영사승인권한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신규연결</a:t>
                      </a:r>
                      <a:endParaRPr sz="700" b="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Leesun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파워운영자권한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HNS_</a:t>
                      </a:r>
                      <a:r>
                        <a:rPr lang="en-US" altLang="ko-KR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skb</a:t>
                      </a:r>
                      <a:r>
                        <a:rPr lang="ko-KR" altLang="en-US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개통공사</a:t>
                      </a:r>
                      <a:r>
                        <a:rPr lang="en-US" altLang="ko-KR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HNS_skb</a:t>
                      </a:r>
                      <a:r>
                        <a:rPr lang="ko-KR" altLang="en-US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개통공사</a:t>
                      </a:r>
                      <a:r>
                        <a:rPr lang="en-US" altLang="ko-KR" sz="700" b="0" u="sng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(POST), SKT</a:t>
                      </a:r>
                      <a:r>
                        <a:rPr lang="en-US" altLang="ko-KR" sz="700" b="0" u="sng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sng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수도권기지군</a:t>
                      </a:r>
                      <a:r>
                        <a:rPr lang="en-US" altLang="ko-KR" sz="700" b="0" u="sng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SKT </a:t>
                      </a:r>
                      <a:r>
                        <a:rPr lang="ko-KR" altLang="en-US" sz="700" b="0" u="sng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수도권 인빌딩</a:t>
                      </a:r>
                      <a:endParaRPr sz="700" b="0" u="sng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8356572" y="2555209"/>
            <a:ext cx="791121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운영자 등록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1947208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73001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436822"/>
            <a:ext cx="8795289" cy="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635145553"/>
              </p:ext>
            </p:extLst>
          </p:nvPr>
        </p:nvGraphicFramePr>
        <p:xfrm>
          <a:off x="8385974" y="748646"/>
          <a:ext cx="2324900" cy="2768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플라자의 운영자를 등록하거나 수정처리 할 수 있습니다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Y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상품담당자여부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Y, N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운영자명 클릭 시 운영사 수정페이지 이동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공사유형이 없을 경우 신규연결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신규연결 또는 연결된 공사유형을 클릭하면 공사유형을 선택할 수 있는 레이어팝업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796435"/>
            <a:ext cx="7533801" cy="4774124"/>
          </a:xfrm>
          <a:prstGeom prst="rect">
            <a:avLst/>
          </a:prstGeom>
        </p:spPr>
      </p:pic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플라자 운영자관리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smtClean="0">
                <a:latin typeface="+mj-ea"/>
              </a:rPr>
              <a:t>OK</a:t>
            </a:r>
            <a:r>
              <a:rPr lang="ko-KR" altLang="en-US" sz="700" smtClean="0">
                <a:latin typeface="+mj-ea"/>
              </a:rPr>
              <a:t>플라자 운영자을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797;p30"/>
          <p:cNvSpPr/>
          <p:nvPr/>
        </p:nvSpPr>
        <p:spPr>
          <a:xfrm>
            <a:off x="145204" y="8550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797;p30"/>
          <p:cNvSpPr/>
          <p:nvPr/>
        </p:nvSpPr>
        <p:spPr>
          <a:xfrm>
            <a:off x="145204" y="16099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145204" y="22076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199127934"/>
              </p:ext>
            </p:extLst>
          </p:nvPr>
        </p:nvGraphicFramePr>
        <p:xfrm>
          <a:off x="8385974" y="748646"/>
          <a:ext cx="2324900" cy="30077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운영자상세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및 운영자명 클릭 시 호출되는 레이어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운영자명 클릭 시 호출될 경우 로그인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Disabled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처리되어 수정할 수 없도록 함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시 암호가 없어도 수정이 가능하게 하고 암호를 입력할 경우 암호가 변경됨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상태의 공사유형만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공사유형 및 신규연결을 클릭 시 호출되는 레이어 팝업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운영자와 연결되어 있는 공사유형은 비활성화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796435"/>
            <a:ext cx="7533801" cy="4774124"/>
          </a:xfrm>
          <a:prstGeom prst="rect">
            <a:avLst/>
          </a:prstGeom>
        </p:spPr>
      </p:pic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운영자 등록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수정 및 공사유형 연결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1694;p44"/>
          <p:cNvSpPr/>
          <p:nvPr/>
        </p:nvSpPr>
        <p:spPr>
          <a:xfrm>
            <a:off x="506846" y="3267279"/>
            <a:ext cx="2585111" cy="26515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695;p44"/>
          <p:cNvGraphicFramePr/>
          <p:nvPr>
            <p:extLst>
              <p:ext uri="{D42A27DB-BD31-4B8C-83A1-F6EECF244321}">
                <p14:modId xmlns:p14="http://schemas.microsoft.com/office/powerpoint/2010/main" val="4097333364"/>
              </p:ext>
            </p:extLst>
          </p:nvPr>
        </p:nvGraphicFramePr>
        <p:xfrm>
          <a:off x="650176" y="3367819"/>
          <a:ext cx="232836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2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운영자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695;p44"/>
          <p:cNvGraphicFramePr/>
          <p:nvPr>
            <p:extLst>
              <p:ext uri="{D42A27DB-BD31-4B8C-83A1-F6EECF244321}">
                <p14:modId xmlns:p14="http://schemas.microsoft.com/office/powerpoint/2010/main" val="176825608"/>
              </p:ext>
            </p:extLst>
          </p:nvPr>
        </p:nvGraphicFramePr>
        <p:xfrm>
          <a:off x="2756974" y="334921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58;p20"/>
          <p:cNvSpPr/>
          <p:nvPr/>
        </p:nvSpPr>
        <p:spPr>
          <a:xfrm>
            <a:off x="673083" y="3742080"/>
            <a:ext cx="2298372" cy="2251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플라자를 운영하는 사용자를 추가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수정하는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8" name="Google Shape;1700;p44"/>
          <p:cNvSpPr/>
          <p:nvPr/>
        </p:nvSpPr>
        <p:spPr>
          <a:xfrm>
            <a:off x="1290518" y="55853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700;p44"/>
          <p:cNvSpPr/>
          <p:nvPr/>
        </p:nvSpPr>
        <p:spPr>
          <a:xfrm>
            <a:off x="1774992" y="558193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6;p44"/>
          <p:cNvGraphicFramePr/>
          <p:nvPr>
            <p:extLst>
              <p:ext uri="{D42A27DB-BD31-4B8C-83A1-F6EECF244321}">
                <p14:modId xmlns:p14="http://schemas.microsoft.com/office/powerpoint/2010/main" val="3737056640"/>
              </p:ext>
            </p:extLst>
          </p:nvPr>
        </p:nvGraphicFramePr>
        <p:xfrm>
          <a:off x="664903" y="4076432"/>
          <a:ext cx="231364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6;p44"/>
          <p:cNvGraphicFramePr/>
          <p:nvPr>
            <p:extLst>
              <p:ext uri="{D42A27DB-BD31-4B8C-83A1-F6EECF244321}">
                <p14:modId xmlns:p14="http://schemas.microsoft.com/office/powerpoint/2010/main" val="1766173784"/>
              </p:ext>
            </p:extLst>
          </p:nvPr>
        </p:nvGraphicFramePr>
        <p:xfrm>
          <a:off x="664903" y="4296673"/>
          <a:ext cx="231364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6;p44"/>
          <p:cNvGraphicFramePr/>
          <p:nvPr>
            <p:extLst>
              <p:ext uri="{D42A27DB-BD31-4B8C-83A1-F6EECF244321}">
                <p14:modId xmlns:p14="http://schemas.microsoft.com/office/powerpoint/2010/main" val="2263541979"/>
              </p:ext>
            </p:extLst>
          </p:nvPr>
        </p:nvGraphicFramePr>
        <p:xfrm>
          <a:off x="664903" y="4516914"/>
          <a:ext cx="230655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암호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1699;p44"/>
          <p:cNvGraphicFramePr/>
          <p:nvPr>
            <p:extLst>
              <p:ext uri="{D42A27DB-BD31-4B8C-83A1-F6EECF244321}">
                <p14:modId xmlns:p14="http://schemas.microsoft.com/office/powerpoint/2010/main" val="1649690111"/>
              </p:ext>
            </p:extLst>
          </p:nvPr>
        </p:nvGraphicFramePr>
        <p:xfrm>
          <a:off x="664903" y="4737155"/>
          <a:ext cx="2292375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9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1694;p44"/>
          <p:cNvSpPr/>
          <p:nvPr/>
        </p:nvSpPr>
        <p:spPr>
          <a:xfrm>
            <a:off x="3350650" y="3096291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2630552724"/>
              </p:ext>
            </p:extLst>
          </p:nvPr>
        </p:nvGraphicFramePr>
        <p:xfrm>
          <a:off x="3493980" y="3196830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6;p44"/>
          <p:cNvGraphicFramePr/>
          <p:nvPr>
            <p:extLst>
              <p:ext uri="{D42A27DB-BD31-4B8C-83A1-F6EECF244321}">
                <p14:modId xmlns:p14="http://schemas.microsoft.com/office/powerpoint/2010/main" val="513045688"/>
              </p:ext>
            </p:extLst>
          </p:nvPr>
        </p:nvGraphicFramePr>
        <p:xfrm>
          <a:off x="3493980" y="4041098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9" name="Google Shape;1700;p44"/>
          <p:cNvSpPr/>
          <p:nvPr/>
        </p:nvSpPr>
        <p:spPr>
          <a:xfrm>
            <a:off x="5714289" y="733588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5;p44"/>
          <p:cNvGraphicFramePr/>
          <p:nvPr>
            <p:extLst>
              <p:ext uri="{D42A27DB-BD31-4B8C-83A1-F6EECF244321}">
                <p14:modId xmlns:p14="http://schemas.microsoft.com/office/powerpoint/2010/main" val="3844521472"/>
              </p:ext>
            </p:extLst>
          </p:nvPr>
        </p:nvGraphicFramePr>
        <p:xfrm>
          <a:off x="7472112" y="317114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58;p20"/>
          <p:cNvSpPr/>
          <p:nvPr/>
        </p:nvSpPr>
        <p:spPr>
          <a:xfrm>
            <a:off x="3484713" y="3551984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공사유형은 구매사의 사업장과 연결되어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다른운영자와 이미 연결되어 있는 공사유형은 연결 하실수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체크박스 비활성화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운영자는 선택한 공사유형에 연결된 구매사의 담당자가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5315664" y="733588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465665" y="31886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/>
          <p:cNvSpPr/>
          <p:nvPr/>
        </p:nvSpPr>
        <p:spPr>
          <a:xfrm>
            <a:off x="3423992" y="31682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08;p26"/>
          <p:cNvCxnSpPr>
            <a:endCxn id="12" idx="0"/>
          </p:cNvCxnSpPr>
          <p:nvPr/>
        </p:nvCxnSpPr>
        <p:spPr>
          <a:xfrm rot="10800000" flipV="1">
            <a:off x="1799403" y="2190307"/>
            <a:ext cx="5047973" cy="107697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408;p26"/>
          <p:cNvCxnSpPr>
            <a:endCxn id="12" idx="0"/>
          </p:cNvCxnSpPr>
          <p:nvPr/>
        </p:nvCxnSpPr>
        <p:spPr>
          <a:xfrm>
            <a:off x="567070" y="2565991"/>
            <a:ext cx="1232332" cy="7012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408;p26"/>
          <p:cNvCxnSpPr>
            <a:endCxn id="36" idx="0"/>
          </p:cNvCxnSpPr>
          <p:nvPr/>
        </p:nvCxnSpPr>
        <p:spPr>
          <a:xfrm>
            <a:off x="4217583" y="2565991"/>
            <a:ext cx="1357496" cy="53030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408;p26"/>
          <p:cNvCxnSpPr>
            <a:endCxn id="36" idx="0"/>
          </p:cNvCxnSpPr>
          <p:nvPr/>
        </p:nvCxnSpPr>
        <p:spPr>
          <a:xfrm>
            <a:off x="3493980" y="2736112"/>
            <a:ext cx="2081099" cy="36017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3" name="Google Shape;1699;p44"/>
          <p:cNvGraphicFramePr/>
          <p:nvPr>
            <p:extLst>
              <p:ext uri="{D42A27DB-BD31-4B8C-83A1-F6EECF244321}">
                <p14:modId xmlns:p14="http://schemas.microsoft.com/office/powerpoint/2010/main" val="1303767065"/>
              </p:ext>
            </p:extLst>
          </p:nvPr>
        </p:nvGraphicFramePr>
        <p:xfrm>
          <a:off x="668171" y="4993373"/>
          <a:ext cx="2292375" cy="471762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9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6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권한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B2B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운영자권한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운영사승인권한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파워운영자권한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82589377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시스템관리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조직관리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공사유형관리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공사유형관리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공사유형관리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공사유형 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285921856"/>
              </p:ext>
            </p:extLst>
          </p:nvPr>
        </p:nvGraphicFramePr>
        <p:xfrm>
          <a:off x="404763" y="2317129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392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공사유형명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99026"/>
              </p:ext>
            </p:extLst>
          </p:nvPr>
        </p:nvGraphicFramePr>
        <p:xfrm>
          <a:off x="404762" y="2544796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648393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538177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765004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공사그룹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공사유형 분류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공사실적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자재유형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86355" y="1381608"/>
            <a:ext cx="8802573" cy="7369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 유형에 따라 사업장을 묶는 공사유형을 관리하는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구매사의 공사유형은 구매사 사업장상세 화면에서 확인하실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공사유형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을 미사용 처리하시면 상품진열 및 구매사 카테고리 등에 영향이 있으므로 신중히 작업해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담당자는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시스템관리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조직관리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운영자관리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화면에서 지정할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공사그룹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 분류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공사유형을를 업무별 그룹으로 모아둔 정보입니다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공사그룹은 코드타입을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WORK_KIND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관리하고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공사실적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자재유형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공사유형을 자재유형별로 묶어서 매출실적을 구하는 용도입니다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공사실적은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코드타입을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SMPWORKINFO_CODE_MID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관리하고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특별계약은 관리되고 있는 계약서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전산관리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계약서관리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중 특별계약서로 관리되는 용도입니다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특별계약은 코드타입을 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CONTRACT_SPECIAL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관리하고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31949"/>
              </p:ext>
            </p:extLst>
          </p:nvPr>
        </p:nvGraphicFramePr>
        <p:xfrm>
          <a:off x="404757" y="3093592"/>
          <a:ext cx="8710890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473662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87572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949842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483622602"/>
                    </a:ext>
                  </a:extLst>
                </a:gridCol>
                <a:gridCol w="1587795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630865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1346711794"/>
                    </a:ext>
                  </a:extLst>
                </a:gridCol>
                <a:gridCol w="1587796">
                  <a:extLst>
                    <a:ext uri="{9D8B030D-6E8A-4147-A177-3AD203B41FA5}">
                      <a16:colId xmlns:a16="http://schemas.microsoft.com/office/drawing/2014/main" val="3492192628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담당자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공사그룹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공사실적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자재유형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특별계약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등록자 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등록일시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가공 부속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김대원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그룹사업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특별계약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 2024-01-05 12:35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수주공사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윤찬혁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그룹사업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신규사업</a:t>
                      </a:r>
                      <a:endParaRPr lang="en-US" altLang="ko-KR" sz="7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특별계약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(OKSafety)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윤찬혁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안전방제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방제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특별계약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_SKT</a:t>
                      </a:r>
                      <a:r>
                        <a:rPr lang="en-US" altLang="ko-KR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공사업체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 2024-01-05 12:35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8356572" y="2860006"/>
            <a:ext cx="791121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공사유형 등록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2252005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3093591"/>
            <a:ext cx="8802573" cy="324341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344676"/>
            <a:ext cx="8795289" cy="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78813628"/>
              </p:ext>
            </p:extLst>
          </p:nvPr>
        </p:nvGraphicFramePr>
        <p:xfrm>
          <a:off x="8385974" y="748646"/>
          <a:ext cx="2324900" cy="29816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공사유형을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수정하는 화면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Y 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Y, N)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공사그룹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분류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코드타입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WORK_KIND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공사실적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코드타입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SMPWORKINFO_CODE_MID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특별계약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코드타입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CONTRACT_SPECIAL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소팅순서는 순서컬럼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클릭 시 공사유형 상세화면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이면 빨간색으로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공사유형관리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공사유형관리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공사유형관리</a:t>
            </a:r>
            <a:endParaRPr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3" y="817209"/>
            <a:ext cx="7445217" cy="4730039"/>
          </a:xfrm>
          <a:prstGeom prst="rect">
            <a:avLst/>
          </a:prstGeom>
        </p:spPr>
      </p:pic>
      <p:sp>
        <p:nvSpPr>
          <p:cNvPr id="18" name="Google Shape;797;p30"/>
          <p:cNvSpPr/>
          <p:nvPr/>
        </p:nvSpPr>
        <p:spPr>
          <a:xfrm>
            <a:off x="203396" y="81720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797;p30"/>
          <p:cNvSpPr/>
          <p:nvPr/>
        </p:nvSpPr>
        <p:spPr>
          <a:xfrm>
            <a:off x="203396" y="18131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/>
          <p:cNvSpPr/>
          <p:nvPr/>
        </p:nvSpPr>
        <p:spPr>
          <a:xfrm>
            <a:off x="203396" y="252704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7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295910493"/>
              </p:ext>
            </p:extLst>
          </p:nvPr>
        </p:nvGraphicFramePr>
        <p:xfrm>
          <a:off x="8385974" y="748646"/>
          <a:ext cx="2324900" cy="1886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 상세 레이어팝업</a:t>
            </a:r>
            <a:endParaRPr>
              <a:latin typeface="+mj-ea"/>
              <a:ea typeface="+mj-ea"/>
            </a:endParaRPr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공사유형관리 상세 및 신규등록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공사유형관리</a:t>
            </a:r>
            <a:endParaRPr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3" y="817209"/>
            <a:ext cx="7445217" cy="4730039"/>
          </a:xfrm>
          <a:prstGeom prst="rect">
            <a:avLst/>
          </a:prstGeom>
        </p:spPr>
      </p:pic>
      <p:sp>
        <p:nvSpPr>
          <p:cNvPr id="9" name="Google Shape;1694;p44"/>
          <p:cNvSpPr/>
          <p:nvPr/>
        </p:nvSpPr>
        <p:spPr>
          <a:xfrm>
            <a:off x="2243498" y="2570638"/>
            <a:ext cx="2831776" cy="2873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5;p44"/>
          <p:cNvGraphicFramePr/>
          <p:nvPr>
            <p:extLst>
              <p:ext uri="{D42A27DB-BD31-4B8C-83A1-F6EECF244321}">
                <p14:modId xmlns:p14="http://schemas.microsoft.com/office/powerpoint/2010/main" val="706051414"/>
              </p:ext>
            </p:extLst>
          </p:nvPr>
        </p:nvGraphicFramePr>
        <p:xfrm>
          <a:off x="2386828" y="2671178"/>
          <a:ext cx="25962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9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1695;p44"/>
          <p:cNvGraphicFramePr/>
          <p:nvPr>
            <p:extLst>
              <p:ext uri="{D42A27DB-BD31-4B8C-83A1-F6EECF244321}">
                <p14:modId xmlns:p14="http://schemas.microsoft.com/office/powerpoint/2010/main" val="1836902591"/>
              </p:ext>
            </p:extLst>
          </p:nvPr>
        </p:nvGraphicFramePr>
        <p:xfrm>
          <a:off x="4748805" y="265257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58;p20"/>
          <p:cNvSpPr/>
          <p:nvPr/>
        </p:nvSpPr>
        <p:spPr>
          <a:xfrm>
            <a:off x="2409734" y="3012822"/>
            <a:ext cx="2573392" cy="3787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유형에 따라 사업장을 묶는 공사유형을 등록 및 수정하는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공사유형 미사용처리 시 신중히 고려하여 처리하십시오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16" name="Google Shape;1700;p44"/>
          <p:cNvSpPr/>
          <p:nvPr/>
        </p:nvSpPr>
        <p:spPr>
          <a:xfrm>
            <a:off x="3253484" y="506934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00;p44"/>
          <p:cNvSpPr/>
          <p:nvPr/>
        </p:nvSpPr>
        <p:spPr>
          <a:xfrm>
            <a:off x="3737958" y="506594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696;p44"/>
          <p:cNvGraphicFramePr/>
          <p:nvPr>
            <p:extLst>
              <p:ext uri="{D42A27DB-BD31-4B8C-83A1-F6EECF244321}">
                <p14:modId xmlns:p14="http://schemas.microsoft.com/office/powerpoint/2010/main" val="2279120973"/>
              </p:ext>
            </p:extLst>
          </p:nvPr>
        </p:nvGraphicFramePr>
        <p:xfrm>
          <a:off x="2401555" y="3464849"/>
          <a:ext cx="250359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5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1696;p44"/>
          <p:cNvGraphicFramePr/>
          <p:nvPr>
            <p:extLst>
              <p:ext uri="{D42A27DB-BD31-4B8C-83A1-F6EECF244321}">
                <p14:modId xmlns:p14="http://schemas.microsoft.com/office/powerpoint/2010/main" val="1353508384"/>
              </p:ext>
            </p:extLst>
          </p:nvPr>
        </p:nvGraphicFramePr>
        <p:xfrm>
          <a:off x="2401555" y="3685090"/>
          <a:ext cx="251068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5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>
            <p:extLst>
              <p:ext uri="{D42A27DB-BD31-4B8C-83A1-F6EECF244321}">
                <p14:modId xmlns:p14="http://schemas.microsoft.com/office/powerpoint/2010/main" val="492007361"/>
              </p:ext>
            </p:extLst>
          </p:nvPr>
        </p:nvGraphicFramePr>
        <p:xfrm>
          <a:off x="2401555" y="3905331"/>
          <a:ext cx="251068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6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공사그룹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1699;p44"/>
          <p:cNvGraphicFramePr/>
          <p:nvPr>
            <p:extLst>
              <p:ext uri="{D42A27DB-BD31-4B8C-83A1-F6EECF244321}">
                <p14:modId xmlns:p14="http://schemas.microsoft.com/office/powerpoint/2010/main" val="2780810595"/>
              </p:ext>
            </p:extLst>
          </p:nvPr>
        </p:nvGraphicFramePr>
        <p:xfrm>
          <a:off x="2401555" y="4125572"/>
          <a:ext cx="2496510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05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공사실적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자재유형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9;p44"/>
          <p:cNvGraphicFramePr/>
          <p:nvPr>
            <p:extLst>
              <p:ext uri="{D42A27DB-BD31-4B8C-83A1-F6EECF244321}">
                <p14:modId xmlns:p14="http://schemas.microsoft.com/office/powerpoint/2010/main" val="3389339159"/>
              </p:ext>
            </p:extLst>
          </p:nvPr>
        </p:nvGraphicFramePr>
        <p:xfrm>
          <a:off x="2408643" y="4334810"/>
          <a:ext cx="2496510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05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특별계약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9;p44"/>
          <p:cNvGraphicFramePr/>
          <p:nvPr>
            <p:extLst>
              <p:ext uri="{D42A27DB-BD31-4B8C-83A1-F6EECF244321}">
                <p14:modId xmlns:p14="http://schemas.microsoft.com/office/powerpoint/2010/main" val="3836072566"/>
              </p:ext>
            </p:extLst>
          </p:nvPr>
        </p:nvGraphicFramePr>
        <p:xfrm>
          <a:off x="2401555" y="4551679"/>
          <a:ext cx="1780585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05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699;p44"/>
          <p:cNvGraphicFramePr/>
          <p:nvPr>
            <p:extLst>
              <p:ext uri="{D42A27DB-BD31-4B8C-83A1-F6EECF244321}">
                <p14:modId xmlns:p14="http://schemas.microsoft.com/office/powerpoint/2010/main" val="1604736032"/>
              </p:ext>
            </p:extLst>
          </p:nvPr>
        </p:nvGraphicFramePr>
        <p:xfrm>
          <a:off x="2401556" y="4769899"/>
          <a:ext cx="178058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05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Google Shape;408;p26"/>
          <p:cNvCxnSpPr>
            <a:endCxn id="9" idx="0"/>
          </p:cNvCxnSpPr>
          <p:nvPr/>
        </p:nvCxnSpPr>
        <p:spPr>
          <a:xfrm flipV="1">
            <a:off x="843516" y="2570638"/>
            <a:ext cx="2815870" cy="264711"/>
          </a:xfrm>
          <a:prstGeom prst="bentConnector4">
            <a:avLst>
              <a:gd name="adj1" fmla="val 24859"/>
              <a:gd name="adj2" fmla="val 186358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08;p26"/>
          <p:cNvCxnSpPr>
            <a:endCxn id="9" idx="0"/>
          </p:cNvCxnSpPr>
          <p:nvPr/>
        </p:nvCxnSpPr>
        <p:spPr>
          <a:xfrm rot="10800000" flipV="1">
            <a:off x="3659386" y="2459664"/>
            <a:ext cx="3159628" cy="11097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44228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16047</TotalTime>
  <Words>904</Words>
  <Application>Microsoft Office PowerPoint</Application>
  <PresentationFormat>사용자 지정</PresentationFormat>
  <Paragraphs>252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374</cp:revision>
  <dcterms:modified xsi:type="dcterms:W3CDTF">2024-11-22T06:53:44Z</dcterms:modified>
</cp:coreProperties>
</file>