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314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>
        <p:scale>
          <a:sx n="118" d="100"/>
          <a:sy n="118" d="100"/>
        </p:scale>
        <p:origin x="3768" y="144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7456353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팬타온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기획전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7017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기획전 배너와 상품등록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기획전 배너와 상품등록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기획전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9211343" cy="554411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37202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팬타온 기획전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6930843"/>
              </p:ext>
            </p:extLst>
          </p:nvPr>
        </p:nvGraphicFramePr>
        <p:xfrm>
          <a:off x="404763" y="2049120"/>
          <a:ext cx="867851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5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4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211942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219248361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134062945"/>
                    </a:ext>
                  </a:extLst>
                </a:gridCol>
                <a:gridCol w="177210">
                  <a:extLst>
                    <a:ext uri="{9D8B030D-6E8A-4147-A177-3AD203B41FA5}">
                      <a16:colId xmlns:a16="http://schemas.microsoft.com/office/drawing/2014/main" val="463759553"/>
                    </a:ext>
                  </a:extLst>
                </a:gridCol>
                <a:gridCol w="219739">
                  <a:extLst>
                    <a:ext uri="{9D8B030D-6E8A-4147-A177-3AD203B41FA5}">
                      <a16:colId xmlns:a16="http://schemas.microsoft.com/office/drawing/2014/main" val="1369257272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91602514"/>
                    </a:ext>
                  </a:extLst>
                </a:gridCol>
                <a:gridCol w="1059244">
                  <a:extLst>
                    <a:ext uri="{9D8B030D-6E8A-4147-A177-3AD203B41FA5}">
                      <a16:colId xmlns:a16="http://schemas.microsoft.com/office/drawing/2014/main" val="39066061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기획전명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기획전 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■ 전체    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■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대기    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■ 진행중     ■ 종료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2023-12-02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2024-12-02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98470"/>
            <a:ext cx="8802573" cy="46866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 기획전 전시를 위한 배너와 상품을 등록하는 화면입니다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기획전은 시작일과 종료일에 따라 전시됩니다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기획전 진행을 종료하기 위해서는 진행 종료일을 현재일 이전으로 수정해 주십시오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좌측 기획전을 선택하면 기획전에 전시되는 상품이 조회되고 상품을 추가할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기획전명를 클릭하면 상세화면을 볼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83996"/>
            <a:ext cx="8802573" cy="3162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671" y="2079519"/>
            <a:ext cx="153771" cy="1301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05" y="2075178"/>
            <a:ext cx="153771" cy="13011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825" y="2041174"/>
            <a:ext cx="832693" cy="19632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11390" y="2558196"/>
            <a:ext cx="5082228" cy="37092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83071"/>
              </p:ext>
            </p:extLst>
          </p:nvPr>
        </p:nvGraphicFramePr>
        <p:xfrm>
          <a:off x="4141007" y="2577495"/>
          <a:ext cx="4995904" cy="210517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378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686046868"/>
                    </a:ext>
                  </a:extLst>
                </a:gridCol>
                <a:gridCol w="31897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695583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1009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19304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720615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441877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2210120015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테스트공급사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25,000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sp>
        <p:nvSpPr>
          <p:cNvPr id="37" name="Google Shape;1700;p44"/>
          <p:cNvSpPr/>
          <p:nvPr/>
        </p:nvSpPr>
        <p:spPr>
          <a:xfrm>
            <a:off x="8801649" y="2348870"/>
            <a:ext cx="342353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7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Google Shape;1700;p44"/>
          <p:cNvSpPr/>
          <p:nvPr/>
        </p:nvSpPr>
        <p:spPr>
          <a:xfrm>
            <a:off x="8220373" y="2355958"/>
            <a:ext cx="551363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상품추가</a:t>
            </a:r>
            <a:endParaRPr sz="700" b="0" i="0" u="none" strike="noStrike" cap="none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1122"/>
              </p:ext>
            </p:extLst>
          </p:nvPr>
        </p:nvGraphicFramePr>
        <p:xfrm>
          <a:off x="404756" y="2577495"/>
          <a:ext cx="3607333" cy="187476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81737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82078">
                  <a:extLst>
                    <a:ext uri="{9D8B030D-6E8A-4147-A177-3AD203B41FA5}">
                      <a16:colId xmlns:a16="http://schemas.microsoft.com/office/drawing/2014/main" val="3722808055"/>
                    </a:ext>
                  </a:extLst>
                </a:gridCol>
                <a:gridCol w="683765">
                  <a:extLst>
                    <a:ext uri="{9D8B030D-6E8A-4147-A177-3AD203B41FA5}">
                      <a16:colId xmlns:a16="http://schemas.microsoft.com/office/drawing/2014/main" val="1642739485"/>
                    </a:ext>
                  </a:extLst>
                </a:gridCol>
                <a:gridCol w="386378">
                  <a:extLst>
                    <a:ext uri="{9D8B030D-6E8A-4147-A177-3AD203B41FA5}">
                      <a16:colId xmlns:a16="http://schemas.microsoft.com/office/drawing/2014/main" val="100535562"/>
                    </a:ext>
                  </a:extLst>
                </a:gridCol>
                <a:gridCol w="550068">
                  <a:extLst>
                    <a:ext uri="{9D8B030D-6E8A-4147-A177-3AD203B41FA5}">
                      <a16:colId xmlns:a16="http://schemas.microsoft.com/office/drawing/2014/main" val="3361535467"/>
                    </a:ext>
                  </a:extLst>
                </a:gridCol>
                <a:gridCol w="132330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기획전명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전시 기간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8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겨울맞이</a:t>
                      </a:r>
                      <a:endParaRPr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2024-12-31 ~ 2025-01-31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19740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크리스마스</a:t>
                      </a:r>
                      <a:endParaRPr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2024-12-02 ~ 2024-12-31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5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가을신상품</a:t>
                      </a:r>
                      <a:endParaRPr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죵료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2024-11-01 ~ 2024-12-01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89804" y="2558196"/>
            <a:ext cx="3664879" cy="37092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614" y="2797441"/>
            <a:ext cx="482940" cy="18863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526" y="3003674"/>
            <a:ext cx="482940" cy="18863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526" y="3206030"/>
            <a:ext cx="482940" cy="188634"/>
          </a:xfrm>
          <a:prstGeom prst="rect">
            <a:avLst/>
          </a:prstGeom>
        </p:spPr>
      </p:pic>
      <p:sp>
        <p:nvSpPr>
          <p:cNvPr id="44" name="Google Shape;1700;p44"/>
          <p:cNvSpPr/>
          <p:nvPr/>
        </p:nvSpPr>
        <p:spPr>
          <a:xfrm>
            <a:off x="3012558" y="2355958"/>
            <a:ext cx="609475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기획전추가</a:t>
            </a:r>
            <a:endParaRPr sz="700" b="0" i="0" u="none" strike="noStrike" cap="none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3669737" y="2361325"/>
            <a:ext cx="342353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700" b="1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698277226"/>
              </p:ext>
            </p:extLst>
          </p:nvPr>
        </p:nvGraphicFramePr>
        <p:xfrm>
          <a:off x="8385974" y="748646"/>
          <a:ext cx="2324900" cy="34889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기획전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기획전을 등록하고 기획전에 상품을 연결하는 기능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상태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현재일이 전시 시작일 이전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진행중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현재일이 전시 시작일과 종료일 사이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종료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현재일이 전시 종료일 이후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현재일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클릭하면 기획전 수정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기획전을 선택하면 우측 기획전에 연결된 상품 리스트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등록일시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기획상품 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우측 기획전에 연결된 상품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클릭 시 상품 상세 호출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탭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상품등록일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기획전 배너와 상품등록</a:t>
            </a:r>
            <a:endParaRPr>
              <a:latin typeface="+mj-ea"/>
              <a:ea typeface="+mj-ea"/>
            </a:endParaRPr>
          </a:p>
        </p:txBody>
      </p:sp>
      <p:sp>
        <p:nvSpPr>
          <p:cNvPr id="1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기획전 배너와 상품등록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기획전</a:t>
            </a:r>
            <a:endParaRPr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9" y="810974"/>
            <a:ext cx="7914846" cy="4757660"/>
          </a:xfrm>
          <a:prstGeom prst="rect">
            <a:avLst/>
          </a:prstGeom>
        </p:spPr>
      </p:pic>
      <p:sp>
        <p:nvSpPr>
          <p:cNvPr id="12" name="Google Shape;797;p30"/>
          <p:cNvSpPr/>
          <p:nvPr/>
        </p:nvSpPr>
        <p:spPr>
          <a:xfrm>
            <a:off x="147495" y="8762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231471" y="16237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231471" y="212452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97;p30"/>
          <p:cNvSpPr/>
          <p:nvPr/>
        </p:nvSpPr>
        <p:spPr>
          <a:xfrm>
            <a:off x="3529324" y="21202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621951785"/>
              </p:ext>
            </p:extLst>
          </p:nvPr>
        </p:nvGraphicFramePr>
        <p:xfrm>
          <a:off x="8385974" y="748646"/>
          <a:ext cx="2324900" cy="20736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상품추가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 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호출값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상품등록시 지정한 상품구분 값 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KCS/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기획전 배너와 상품등록</a:t>
            </a:r>
            <a:endParaRPr>
              <a:latin typeface="+mj-ea"/>
              <a:ea typeface="+mj-ea"/>
            </a:endParaRPr>
          </a:p>
        </p:txBody>
      </p:sp>
      <p:sp>
        <p:nvSpPr>
          <p:cNvPr id="1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기획전 배너와 상품등록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기획전</a:t>
            </a:r>
            <a:endParaRPr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9" y="810974"/>
            <a:ext cx="7914846" cy="4757660"/>
          </a:xfrm>
          <a:prstGeom prst="rect">
            <a:avLst/>
          </a:prstGeom>
        </p:spPr>
      </p:pic>
      <p:sp>
        <p:nvSpPr>
          <p:cNvPr id="52" name="Google Shape;1694;p44"/>
          <p:cNvSpPr/>
          <p:nvPr/>
        </p:nvSpPr>
        <p:spPr>
          <a:xfrm>
            <a:off x="371983" y="3393995"/>
            <a:ext cx="3414798" cy="27600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1695;p44"/>
          <p:cNvGraphicFramePr/>
          <p:nvPr>
            <p:extLst>
              <p:ext uri="{D42A27DB-BD31-4B8C-83A1-F6EECF244321}">
                <p14:modId xmlns:p14="http://schemas.microsoft.com/office/powerpoint/2010/main" val="4041454933"/>
              </p:ext>
            </p:extLst>
          </p:nvPr>
        </p:nvGraphicFramePr>
        <p:xfrm>
          <a:off x="515313" y="3494534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기획전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oogle Shape;1696;p44"/>
          <p:cNvGraphicFramePr/>
          <p:nvPr>
            <p:extLst>
              <p:ext uri="{D42A27DB-BD31-4B8C-83A1-F6EECF244321}">
                <p14:modId xmlns:p14="http://schemas.microsoft.com/office/powerpoint/2010/main" val="720560314"/>
              </p:ext>
            </p:extLst>
          </p:nvPr>
        </p:nvGraphicFramePr>
        <p:xfrm>
          <a:off x="485310" y="4698467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기획전명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7;p44"/>
          <p:cNvGraphicFramePr/>
          <p:nvPr>
            <p:extLst>
              <p:ext uri="{D42A27DB-BD31-4B8C-83A1-F6EECF244321}">
                <p14:modId xmlns:p14="http://schemas.microsoft.com/office/powerpoint/2010/main" val="3013389400"/>
              </p:ext>
            </p:extLst>
          </p:nvPr>
        </p:nvGraphicFramePr>
        <p:xfrm>
          <a:off x="485310" y="4473308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</a:t>
                      </a: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1700;p44"/>
          <p:cNvSpPr/>
          <p:nvPr/>
        </p:nvSpPr>
        <p:spPr>
          <a:xfrm>
            <a:off x="2185207" y="578941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1695;p44"/>
          <p:cNvGraphicFramePr/>
          <p:nvPr>
            <p:extLst>
              <p:ext uri="{D42A27DB-BD31-4B8C-83A1-F6EECF244321}">
                <p14:modId xmlns:p14="http://schemas.microsoft.com/office/powerpoint/2010/main" val="4227983948"/>
              </p:ext>
            </p:extLst>
          </p:nvPr>
        </p:nvGraphicFramePr>
        <p:xfrm>
          <a:off x="3458540" y="346884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8;p20"/>
          <p:cNvSpPr/>
          <p:nvPr/>
        </p:nvSpPr>
        <p:spPr>
          <a:xfrm>
            <a:off x="506045" y="3849688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펜타온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기획전을 등록 및 수정합니다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기획전은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ID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이용하여 메인 배너에 연결할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1200,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250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0" name="Google Shape;1700;p44"/>
          <p:cNvSpPr/>
          <p:nvPr/>
        </p:nvSpPr>
        <p:spPr>
          <a:xfrm>
            <a:off x="1786582" y="578941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359;p26"/>
          <p:cNvGraphicFramePr/>
          <p:nvPr>
            <p:extLst>
              <p:ext uri="{D42A27DB-BD31-4B8C-83A1-F6EECF244321}">
                <p14:modId xmlns:p14="http://schemas.microsoft.com/office/powerpoint/2010/main" val="3604261712"/>
              </p:ext>
            </p:extLst>
          </p:nvPr>
        </p:nvGraphicFramePr>
        <p:xfrm>
          <a:off x="416033" y="5185201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1200*250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47" y="5203966"/>
            <a:ext cx="1273948" cy="416852"/>
          </a:xfrm>
          <a:prstGeom prst="rect">
            <a:avLst/>
          </a:prstGeom>
        </p:spPr>
      </p:pic>
      <p:sp>
        <p:nvSpPr>
          <p:cNvPr id="63" name="Google Shape;1700;p44"/>
          <p:cNvSpPr/>
          <p:nvPr/>
        </p:nvSpPr>
        <p:spPr>
          <a:xfrm>
            <a:off x="2809827" y="519245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04652"/>
              </p:ext>
            </p:extLst>
          </p:nvPr>
        </p:nvGraphicFramePr>
        <p:xfrm>
          <a:off x="463539" y="4939588"/>
          <a:ext cx="317954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73375">
                  <a:extLst>
                    <a:ext uri="{9D8B030D-6E8A-4147-A177-3AD203B41FA5}">
                      <a16:colId xmlns:a16="http://schemas.microsoft.com/office/drawing/2014/main" val="3238307398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1006208370"/>
                    </a:ext>
                  </a:extLst>
                </a:gridCol>
                <a:gridCol w="174172">
                  <a:extLst>
                    <a:ext uri="{9D8B030D-6E8A-4147-A177-3AD203B41FA5}">
                      <a16:colId xmlns:a16="http://schemas.microsoft.com/office/drawing/2014/main" val="227578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70783384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12363327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945821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전시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기간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94861"/>
                  </a:ext>
                </a:extLst>
              </a:tr>
            </a:tbl>
          </a:graphicData>
        </a:graphic>
      </p:graphicFrame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51" y="4975411"/>
            <a:ext cx="153771" cy="13011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57" y="4971070"/>
            <a:ext cx="153771" cy="130114"/>
          </a:xfrm>
          <a:prstGeom prst="rect">
            <a:avLst/>
          </a:prstGeom>
        </p:spPr>
      </p:pic>
      <p:sp>
        <p:nvSpPr>
          <p:cNvPr id="66" name="Google Shape;1694;p44"/>
          <p:cNvSpPr/>
          <p:nvPr/>
        </p:nvSpPr>
        <p:spPr>
          <a:xfrm>
            <a:off x="768281" y="6226926"/>
            <a:ext cx="2874805" cy="136409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1695;p44"/>
          <p:cNvGraphicFramePr/>
          <p:nvPr>
            <p:extLst>
              <p:ext uri="{D42A27DB-BD31-4B8C-83A1-F6EECF244321}">
                <p14:modId xmlns:p14="http://schemas.microsoft.com/office/powerpoint/2010/main" val="275061778"/>
              </p:ext>
            </p:extLst>
          </p:nvPr>
        </p:nvGraphicFramePr>
        <p:xfrm>
          <a:off x="836799" y="6311158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기획전 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1695;p44"/>
          <p:cNvGraphicFramePr/>
          <p:nvPr>
            <p:extLst>
              <p:ext uri="{D42A27DB-BD31-4B8C-83A1-F6EECF244321}">
                <p14:modId xmlns:p14="http://schemas.microsoft.com/office/powerpoint/2010/main" val="2589129697"/>
              </p:ext>
            </p:extLst>
          </p:nvPr>
        </p:nvGraphicFramePr>
        <p:xfrm>
          <a:off x="3366463" y="630647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Google Shape;58;p20"/>
          <p:cNvSpPr/>
          <p:nvPr/>
        </p:nvSpPr>
        <p:spPr>
          <a:xfrm>
            <a:off x="836799" y="6687315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기획전 배너 이미지를 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1200px,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250px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png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gif)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70" name="Google Shape;1700;p44"/>
          <p:cNvSpPr/>
          <p:nvPr/>
        </p:nvSpPr>
        <p:spPr>
          <a:xfrm>
            <a:off x="2306456" y="726837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00;p44"/>
          <p:cNvSpPr/>
          <p:nvPr/>
        </p:nvSpPr>
        <p:spPr>
          <a:xfrm>
            <a:off x="1907831" y="726837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408;p26"/>
          <p:cNvCxnSpPr>
            <a:stCxn id="63" idx="2"/>
            <a:endCxn id="66" idx="0"/>
          </p:cNvCxnSpPr>
          <p:nvPr/>
        </p:nvCxnSpPr>
        <p:spPr>
          <a:xfrm rot="5400000">
            <a:off x="2154936" y="5400858"/>
            <a:ext cx="876816" cy="7753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694;p44"/>
          <p:cNvSpPr/>
          <p:nvPr/>
        </p:nvSpPr>
        <p:spPr>
          <a:xfrm>
            <a:off x="4007975" y="3393995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4058667390"/>
              </p:ext>
            </p:extLst>
          </p:nvPr>
        </p:nvGraphicFramePr>
        <p:xfrm>
          <a:off x="4151304" y="349736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 추가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6;p44"/>
          <p:cNvGraphicFramePr/>
          <p:nvPr>
            <p:extLst>
              <p:ext uri="{D42A27DB-BD31-4B8C-83A1-F6EECF244321}">
                <p14:modId xmlns:p14="http://schemas.microsoft.com/office/powerpoint/2010/main" val="1890744630"/>
              </p:ext>
            </p:extLst>
          </p:nvPr>
        </p:nvGraphicFramePr>
        <p:xfrm>
          <a:off x="4157336" y="3970538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695;p44"/>
          <p:cNvGraphicFramePr/>
          <p:nvPr>
            <p:extLst>
              <p:ext uri="{D42A27DB-BD31-4B8C-83A1-F6EECF244321}">
                <p14:modId xmlns:p14="http://schemas.microsoft.com/office/powerpoint/2010/main" val="3987876411"/>
              </p:ext>
            </p:extLst>
          </p:nvPr>
        </p:nvGraphicFramePr>
        <p:xfrm>
          <a:off x="7725392" y="347593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9343"/>
              </p:ext>
            </p:extLst>
          </p:nvPr>
        </p:nvGraphicFramePr>
        <p:xfrm>
          <a:off x="4118436" y="4542858"/>
          <a:ext cx="382220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4078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4268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646269">
                  <a:extLst>
                    <a:ext uri="{9D8B030D-6E8A-4147-A177-3AD203B41FA5}">
                      <a16:colId xmlns:a16="http://schemas.microsoft.com/office/drawing/2014/main" val="3722390383"/>
                    </a:ext>
                  </a:extLst>
                </a:gridCol>
                <a:gridCol w="530716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공급사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공급사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공급사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ko-KR" altLang="en-US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공급사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ko-KR" altLang="en-US" sz="700" b="0" i="0" u="none" strike="noStrike" cap="none">
                          <a:solidFill>
                            <a:srgbClr val="50505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공급사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161" y="4183464"/>
            <a:ext cx="381740" cy="188181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4126290" y="3898907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113684" y="4525236"/>
            <a:ext cx="3852167" cy="28889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6"/>
          <a:srcRect l="31182" t="9477" r="26159" b="-1278"/>
          <a:stretch/>
        </p:blipFill>
        <p:spPr>
          <a:xfrm>
            <a:off x="4125787" y="7267270"/>
            <a:ext cx="3827357" cy="148059"/>
          </a:xfrm>
          <a:prstGeom prst="rect">
            <a:avLst/>
          </a:prstGeom>
        </p:spPr>
      </p:pic>
      <p:graphicFrame>
        <p:nvGraphicFramePr>
          <p:cNvPr id="87" name="Google Shape;1696;p44"/>
          <p:cNvGraphicFramePr/>
          <p:nvPr>
            <p:extLst>
              <p:ext uri="{D42A27DB-BD31-4B8C-83A1-F6EECF244321}">
                <p14:modId xmlns:p14="http://schemas.microsoft.com/office/powerpoint/2010/main" val="3790449664"/>
              </p:ext>
            </p:extLst>
          </p:nvPr>
        </p:nvGraphicFramePr>
        <p:xfrm>
          <a:off x="4153793" y="4186730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0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팬타온        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1700;p44"/>
          <p:cNvSpPr/>
          <p:nvPr/>
        </p:nvSpPr>
        <p:spPr>
          <a:xfrm>
            <a:off x="6051361" y="75630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5652736" y="75630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665;p27"/>
          <p:cNvSpPr/>
          <p:nvPr/>
        </p:nvSpPr>
        <p:spPr>
          <a:xfrm>
            <a:off x="6854425" y="682150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666;p27"/>
          <p:cNvGraphicFramePr/>
          <p:nvPr>
            <p:extLst>
              <p:ext uri="{D42A27DB-BD31-4B8C-83A1-F6EECF244321}">
                <p14:modId xmlns:p14="http://schemas.microsoft.com/office/powerpoint/2010/main" val="1864070498"/>
              </p:ext>
            </p:extLst>
          </p:nvPr>
        </p:nvGraphicFramePr>
        <p:xfrm>
          <a:off x="7052785" y="698805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667;p27"/>
          <p:cNvSpPr/>
          <p:nvPr/>
        </p:nvSpPr>
        <p:spPr>
          <a:xfrm>
            <a:off x="7558637" y="737065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668;p27"/>
          <p:cNvSpPr txBox="1"/>
          <p:nvPr/>
        </p:nvSpPr>
        <p:spPr>
          <a:xfrm>
            <a:off x="6958184" y="698759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408;p26"/>
          <p:cNvCxnSpPr>
            <a:stCxn id="89" idx="0"/>
            <a:endCxn id="90" idx="1"/>
          </p:cNvCxnSpPr>
          <p:nvPr/>
        </p:nvCxnSpPr>
        <p:spPr>
          <a:xfrm rot="5400000" flipH="1" flipV="1">
            <a:off x="6167974" y="6876565"/>
            <a:ext cx="342391" cy="103051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95" name="Google Shape;408;p26"/>
          <p:cNvCxnSpPr>
            <a:endCxn id="52" idx="0"/>
          </p:cNvCxnSpPr>
          <p:nvPr/>
        </p:nvCxnSpPr>
        <p:spPr>
          <a:xfrm rot="5400000">
            <a:off x="1854464" y="2407710"/>
            <a:ext cx="1211204" cy="76136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408;p26"/>
          <p:cNvCxnSpPr>
            <a:endCxn id="52" idx="0"/>
          </p:cNvCxnSpPr>
          <p:nvPr/>
        </p:nvCxnSpPr>
        <p:spPr>
          <a:xfrm rot="16200000" flipH="1">
            <a:off x="1200272" y="2514884"/>
            <a:ext cx="897987" cy="8602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endCxn id="78" idx="0"/>
          </p:cNvCxnSpPr>
          <p:nvPr/>
        </p:nvCxnSpPr>
        <p:spPr>
          <a:xfrm rot="10800000" flipV="1">
            <a:off x="6051363" y="2178003"/>
            <a:ext cx="1309509" cy="121599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36D1E007-FF6A-930B-FF7D-E9CE1DFEC032}"/>
              </a:ext>
            </a:extLst>
          </p:cNvPr>
          <p:cNvSpPr/>
          <p:nvPr/>
        </p:nvSpPr>
        <p:spPr>
          <a:xfrm>
            <a:off x="3042273" y="8453662"/>
            <a:ext cx="1628213" cy="9144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</a:rPr>
              <a:t>선택된 기획전이 있는가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7BE383D-DF0A-A7A6-0E70-C9982A67C2E7}"/>
              </a:ext>
            </a:extLst>
          </p:cNvPr>
          <p:cNvSpPr/>
          <p:nvPr/>
        </p:nvSpPr>
        <p:spPr>
          <a:xfrm>
            <a:off x="8701994" y="8383876"/>
            <a:ext cx="1628213" cy="9144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</a:rPr>
              <a:t>선택된 상품이 있는가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" name="Google Shape;408;p26">
            <a:extLst>
              <a:ext uri="{FF2B5EF4-FFF2-40B4-BE49-F238E27FC236}">
                <a16:creationId xmlns:a16="http://schemas.microsoft.com/office/drawing/2014/main" id="{05527520-7362-BC3E-E4C9-94B3A521CB7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482705" y="5079987"/>
            <a:ext cx="6350542" cy="396807"/>
          </a:xfrm>
          <a:prstGeom prst="bentConnector3">
            <a:avLst>
              <a:gd name="adj1" fmla="val 3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665;p27">
            <a:extLst>
              <a:ext uri="{FF2B5EF4-FFF2-40B4-BE49-F238E27FC236}">
                <a16:creationId xmlns:a16="http://schemas.microsoft.com/office/drawing/2014/main" id="{1AC91751-F29B-CE77-CFDE-B1742D34D2FB}"/>
              </a:ext>
            </a:extLst>
          </p:cNvPr>
          <p:cNvSpPr/>
          <p:nvPr/>
        </p:nvSpPr>
        <p:spPr>
          <a:xfrm>
            <a:off x="1019061" y="954216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삭제할 기획전을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15" name="Google Shape;667;p27">
            <a:extLst>
              <a:ext uri="{FF2B5EF4-FFF2-40B4-BE49-F238E27FC236}">
                <a16:creationId xmlns:a16="http://schemas.microsoft.com/office/drawing/2014/main" id="{F12371AD-1CCC-D248-A067-0752EC7FEBA0}"/>
              </a:ext>
            </a:extLst>
          </p:cNvPr>
          <p:cNvSpPr/>
          <p:nvPr/>
        </p:nvSpPr>
        <p:spPr>
          <a:xfrm>
            <a:off x="1723273" y="1009131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408;p26">
            <a:extLst>
              <a:ext uri="{FF2B5EF4-FFF2-40B4-BE49-F238E27FC236}">
                <a16:creationId xmlns:a16="http://schemas.microsoft.com/office/drawing/2014/main" id="{0B0A77BD-9A81-1754-5940-B991DF01AD03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2000033" y="8910862"/>
            <a:ext cx="1042240" cy="63130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665;p27">
            <a:extLst>
              <a:ext uri="{FF2B5EF4-FFF2-40B4-BE49-F238E27FC236}">
                <a16:creationId xmlns:a16="http://schemas.microsoft.com/office/drawing/2014/main" id="{3363C012-9331-3506-998D-2BA3CE38A4AE}"/>
              </a:ext>
            </a:extLst>
          </p:cNvPr>
          <p:cNvSpPr/>
          <p:nvPr/>
        </p:nvSpPr>
        <p:spPr>
          <a:xfrm>
            <a:off x="4671764" y="955085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기획전을 삭제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24" name="Google Shape;1700;p44">
            <a:extLst>
              <a:ext uri="{FF2B5EF4-FFF2-40B4-BE49-F238E27FC236}">
                <a16:creationId xmlns:a16="http://schemas.microsoft.com/office/drawing/2014/main" id="{A4A2EE7B-1D05-0AD8-0C34-B1DE436B0531}"/>
              </a:ext>
            </a:extLst>
          </p:cNvPr>
          <p:cNvSpPr/>
          <p:nvPr/>
        </p:nvSpPr>
        <p:spPr>
          <a:xfrm>
            <a:off x="5671128" y="1009131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</a:rPr>
              <a:t>취 소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700;p44">
            <a:extLst>
              <a:ext uri="{FF2B5EF4-FFF2-40B4-BE49-F238E27FC236}">
                <a16:creationId xmlns:a16="http://schemas.microsoft.com/office/drawing/2014/main" id="{44248DED-B49E-BE5F-9A0F-A950218DAE47}"/>
              </a:ext>
            </a:extLst>
          </p:cNvPr>
          <p:cNvSpPr/>
          <p:nvPr/>
        </p:nvSpPr>
        <p:spPr>
          <a:xfrm>
            <a:off x="5272503" y="1009131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408;p26">
            <a:extLst>
              <a:ext uri="{FF2B5EF4-FFF2-40B4-BE49-F238E27FC236}">
                <a16:creationId xmlns:a16="http://schemas.microsoft.com/office/drawing/2014/main" id="{4082ED27-761D-D55D-18FC-2FCA28361AAB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670486" y="8910862"/>
            <a:ext cx="982250" cy="6399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665;p27">
            <a:extLst>
              <a:ext uri="{FF2B5EF4-FFF2-40B4-BE49-F238E27FC236}">
                <a16:creationId xmlns:a16="http://schemas.microsoft.com/office/drawing/2014/main" id="{D1823263-8F30-8D3A-9DFD-9D5842AA534B}"/>
              </a:ext>
            </a:extLst>
          </p:cNvPr>
          <p:cNvSpPr/>
          <p:nvPr/>
        </p:nvSpPr>
        <p:spPr>
          <a:xfrm>
            <a:off x="4670486" y="1088955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기획전이 삭제되었습니다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30" name="Google Shape;1700;p44">
            <a:extLst>
              <a:ext uri="{FF2B5EF4-FFF2-40B4-BE49-F238E27FC236}">
                <a16:creationId xmlns:a16="http://schemas.microsoft.com/office/drawing/2014/main" id="{AA28EAEC-92E1-F665-8C26-2C9B78AC54E4}"/>
              </a:ext>
            </a:extLst>
          </p:cNvPr>
          <p:cNvSpPr/>
          <p:nvPr/>
        </p:nvSpPr>
        <p:spPr>
          <a:xfrm>
            <a:off x="5487776" y="1143001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chemeClr val="dk1"/>
                </a:solidFill>
              </a:rPr>
              <a:t>닫</a:t>
            </a:r>
            <a:r>
              <a:rPr lang="ko-KR" altLang="en-US" sz="600" dirty="0">
                <a:solidFill>
                  <a:schemeClr val="dk1"/>
                </a:solidFill>
              </a:rPr>
              <a:t> 기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408;p26">
            <a:extLst>
              <a:ext uri="{FF2B5EF4-FFF2-40B4-BE49-F238E27FC236}">
                <a16:creationId xmlns:a16="http://schemas.microsoft.com/office/drawing/2014/main" id="{414B6E76-9DA7-FF3C-69C1-93FE253E9353}"/>
              </a:ext>
            </a:extLst>
          </p:cNvPr>
          <p:cNvCxnSpPr>
            <a:cxnSpLocks/>
            <a:stCxn id="25" idx="1"/>
            <a:endCxn id="29" idx="1"/>
          </p:cNvCxnSpPr>
          <p:nvPr/>
        </p:nvCxnSpPr>
        <p:spPr>
          <a:xfrm rot="10800000" flipV="1">
            <a:off x="4670487" y="10170137"/>
            <a:ext cx="602017" cy="1118536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665;p27">
            <a:extLst>
              <a:ext uri="{FF2B5EF4-FFF2-40B4-BE49-F238E27FC236}">
                <a16:creationId xmlns:a16="http://schemas.microsoft.com/office/drawing/2014/main" id="{1D06C909-4914-32B2-D6CD-330DE87CBB4E}"/>
              </a:ext>
            </a:extLst>
          </p:cNvPr>
          <p:cNvSpPr/>
          <p:nvPr/>
        </p:nvSpPr>
        <p:spPr>
          <a:xfrm>
            <a:off x="4670486" y="10478372"/>
            <a:ext cx="1961943" cy="303708"/>
          </a:xfrm>
          <a:prstGeom prst="roundRect">
            <a:avLst>
              <a:gd name="adj" fmla="val 16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기획전 목록에서 해당 기획전 삭제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cxnSp>
        <p:nvCxnSpPr>
          <p:cNvPr id="36" name="Google Shape;408;p26">
            <a:extLst>
              <a:ext uri="{FF2B5EF4-FFF2-40B4-BE49-F238E27FC236}">
                <a16:creationId xmlns:a16="http://schemas.microsoft.com/office/drawing/2014/main" id="{EFA2403C-2FB7-7E9C-FC10-1F18563BC963}"/>
              </a:ext>
            </a:extLst>
          </p:cNvPr>
          <p:cNvCxnSpPr>
            <a:cxnSpLocks/>
            <a:stCxn id="25" idx="1"/>
            <a:endCxn id="35" idx="1"/>
          </p:cNvCxnSpPr>
          <p:nvPr/>
        </p:nvCxnSpPr>
        <p:spPr>
          <a:xfrm rot="10800000" flipV="1">
            <a:off x="4670487" y="10170136"/>
            <a:ext cx="602017" cy="460089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" name="Google Shape;408;p26">
            <a:extLst>
              <a:ext uri="{FF2B5EF4-FFF2-40B4-BE49-F238E27FC236}">
                <a16:creationId xmlns:a16="http://schemas.microsoft.com/office/drawing/2014/main" id="{453D8196-480B-B5C9-3363-A76B7016DD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5572427" y="4440202"/>
            <a:ext cx="6249134" cy="1638214"/>
          </a:xfrm>
          <a:prstGeom prst="bentConnector3">
            <a:avLst>
              <a:gd name="adj1" fmla="val -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665;p27">
            <a:extLst>
              <a:ext uri="{FF2B5EF4-FFF2-40B4-BE49-F238E27FC236}">
                <a16:creationId xmlns:a16="http://schemas.microsoft.com/office/drawing/2014/main" id="{31469D3D-7458-81B4-4E44-DDAA59C0B03A}"/>
              </a:ext>
            </a:extLst>
          </p:cNvPr>
          <p:cNvSpPr/>
          <p:nvPr/>
        </p:nvSpPr>
        <p:spPr>
          <a:xfrm>
            <a:off x="6854425" y="955085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삭제할 기획전을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46" name="Google Shape;667;p27">
            <a:extLst>
              <a:ext uri="{FF2B5EF4-FFF2-40B4-BE49-F238E27FC236}">
                <a16:creationId xmlns:a16="http://schemas.microsoft.com/office/drawing/2014/main" id="{4B6CAEDF-E970-810B-89F9-DE5232F346DD}"/>
              </a:ext>
            </a:extLst>
          </p:cNvPr>
          <p:cNvSpPr/>
          <p:nvPr/>
        </p:nvSpPr>
        <p:spPr>
          <a:xfrm>
            <a:off x="7558637" y="100999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665;p27">
            <a:extLst>
              <a:ext uri="{FF2B5EF4-FFF2-40B4-BE49-F238E27FC236}">
                <a16:creationId xmlns:a16="http://schemas.microsoft.com/office/drawing/2014/main" id="{BE63B334-157C-BD83-512C-F7E75BD382FF}"/>
              </a:ext>
            </a:extLst>
          </p:cNvPr>
          <p:cNvSpPr/>
          <p:nvPr/>
        </p:nvSpPr>
        <p:spPr>
          <a:xfrm>
            <a:off x="10507128" y="955953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상품을 삭제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48" name="Google Shape;1700;p44">
            <a:extLst>
              <a:ext uri="{FF2B5EF4-FFF2-40B4-BE49-F238E27FC236}">
                <a16:creationId xmlns:a16="http://schemas.microsoft.com/office/drawing/2014/main" id="{EADDFB7B-D55C-A7A0-7106-0AE3F401A0EF}"/>
              </a:ext>
            </a:extLst>
          </p:cNvPr>
          <p:cNvSpPr/>
          <p:nvPr/>
        </p:nvSpPr>
        <p:spPr>
          <a:xfrm>
            <a:off x="11506492" y="1009999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</a:rPr>
              <a:t>취 소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00;p44">
            <a:extLst>
              <a:ext uri="{FF2B5EF4-FFF2-40B4-BE49-F238E27FC236}">
                <a16:creationId xmlns:a16="http://schemas.microsoft.com/office/drawing/2014/main" id="{3786FEAB-C115-8177-0D06-2865EEBBBF04}"/>
              </a:ext>
            </a:extLst>
          </p:cNvPr>
          <p:cNvSpPr/>
          <p:nvPr/>
        </p:nvSpPr>
        <p:spPr>
          <a:xfrm>
            <a:off x="11107867" y="1009999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665;p27">
            <a:extLst>
              <a:ext uri="{FF2B5EF4-FFF2-40B4-BE49-F238E27FC236}">
                <a16:creationId xmlns:a16="http://schemas.microsoft.com/office/drawing/2014/main" id="{4DF80EC8-6DE5-FFC1-F093-32A729631C7E}"/>
              </a:ext>
            </a:extLst>
          </p:cNvPr>
          <p:cNvSpPr/>
          <p:nvPr/>
        </p:nvSpPr>
        <p:spPr>
          <a:xfrm>
            <a:off x="10505850" y="10898238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상품이 삭제되었습니다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51" name="Google Shape;1700;p44">
            <a:extLst>
              <a:ext uri="{FF2B5EF4-FFF2-40B4-BE49-F238E27FC236}">
                <a16:creationId xmlns:a16="http://schemas.microsoft.com/office/drawing/2014/main" id="{EA2C1643-DFFB-BF46-C096-0338AE6A0420}"/>
              </a:ext>
            </a:extLst>
          </p:cNvPr>
          <p:cNvSpPr/>
          <p:nvPr/>
        </p:nvSpPr>
        <p:spPr>
          <a:xfrm>
            <a:off x="11323140" y="1143869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chemeClr val="dk1"/>
                </a:solidFill>
              </a:rPr>
              <a:t>닫</a:t>
            </a:r>
            <a:r>
              <a:rPr lang="ko-KR" altLang="en-US" sz="600" dirty="0">
                <a:solidFill>
                  <a:schemeClr val="dk1"/>
                </a:solidFill>
              </a:rPr>
              <a:t> 기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408;p26">
            <a:extLst>
              <a:ext uri="{FF2B5EF4-FFF2-40B4-BE49-F238E27FC236}">
                <a16:creationId xmlns:a16="http://schemas.microsoft.com/office/drawing/2014/main" id="{EC04FBE5-7C18-4C25-EF69-FC8995156863}"/>
              </a:ext>
            </a:extLst>
          </p:cNvPr>
          <p:cNvCxnSpPr>
            <a:cxnSpLocks/>
            <a:stCxn id="49" idx="1"/>
            <a:endCxn id="50" idx="1"/>
          </p:cNvCxnSpPr>
          <p:nvPr/>
        </p:nvCxnSpPr>
        <p:spPr>
          <a:xfrm rot="10800000" flipV="1">
            <a:off x="10505851" y="10178823"/>
            <a:ext cx="602017" cy="1118536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665;p27">
            <a:extLst>
              <a:ext uri="{FF2B5EF4-FFF2-40B4-BE49-F238E27FC236}">
                <a16:creationId xmlns:a16="http://schemas.microsoft.com/office/drawing/2014/main" id="{49202F9C-1365-5805-27F1-490E7B8A10EC}"/>
              </a:ext>
            </a:extLst>
          </p:cNvPr>
          <p:cNvSpPr/>
          <p:nvPr/>
        </p:nvSpPr>
        <p:spPr>
          <a:xfrm>
            <a:off x="10505850" y="10487058"/>
            <a:ext cx="1961943" cy="303708"/>
          </a:xfrm>
          <a:prstGeom prst="roundRect">
            <a:avLst>
              <a:gd name="adj" fmla="val 16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기획전에서 해당 상품 삭제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cxnSp>
        <p:nvCxnSpPr>
          <p:cNvPr id="74" name="Google Shape;408;p26">
            <a:extLst>
              <a:ext uri="{FF2B5EF4-FFF2-40B4-BE49-F238E27FC236}">
                <a16:creationId xmlns:a16="http://schemas.microsoft.com/office/drawing/2014/main" id="{72F501D2-9084-6D73-BA39-2C202BCB7C48}"/>
              </a:ext>
            </a:extLst>
          </p:cNvPr>
          <p:cNvCxnSpPr>
            <a:cxnSpLocks/>
            <a:stCxn id="49" idx="1"/>
            <a:endCxn id="73" idx="1"/>
          </p:cNvCxnSpPr>
          <p:nvPr/>
        </p:nvCxnSpPr>
        <p:spPr>
          <a:xfrm rot="10800000" flipV="1">
            <a:off x="10505851" y="10178822"/>
            <a:ext cx="602017" cy="460089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408;p26">
            <a:extLst>
              <a:ext uri="{FF2B5EF4-FFF2-40B4-BE49-F238E27FC236}">
                <a16:creationId xmlns:a16="http://schemas.microsoft.com/office/drawing/2014/main" id="{1A3DCFF9-F294-2C1B-53AC-1123938AA7BF}"/>
              </a:ext>
            </a:extLst>
          </p:cNvPr>
          <p:cNvCxnSpPr>
            <a:cxnSpLocks/>
            <a:stCxn id="7" idx="1"/>
            <a:endCxn id="45" idx="0"/>
          </p:cNvCxnSpPr>
          <p:nvPr/>
        </p:nvCxnSpPr>
        <p:spPr>
          <a:xfrm rot="10800000" flipV="1">
            <a:off x="7835398" y="8841076"/>
            <a:ext cx="866597" cy="70977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" name="Google Shape;408;p26">
            <a:extLst>
              <a:ext uri="{FF2B5EF4-FFF2-40B4-BE49-F238E27FC236}">
                <a16:creationId xmlns:a16="http://schemas.microsoft.com/office/drawing/2014/main" id="{8D2722BB-7CA1-4936-B9FB-4F82A682B757}"/>
              </a:ext>
            </a:extLst>
          </p:cNvPr>
          <p:cNvCxnSpPr>
            <a:cxnSpLocks/>
            <a:stCxn id="7" idx="3"/>
            <a:endCxn id="47" idx="0"/>
          </p:cNvCxnSpPr>
          <p:nvPr/>
        </p:nvCxnSpPr>
        <p:spPr>
          <a:xfrm>
            <a:off x="10330207" y="8841076"/>
            <a:ext cx="1157893" cy="71846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667;p27">
            <a:extLst>
              <a:ext uri="{FF2B5EF4-FFF2-40B4-BE49-F238E27FC236}">
                <a16:creationId xmlns:a16="http://schemas.microsoft.com/office/drawing/2014/main" id="{33542E46-B05D-2181-B785-E7E7589E6C2E}"/>
              </a:ext>
            </a:extLst>
          </p:cNvPr>
          <p:cNvSpPr/>
          <p:nvPr/>
        </p:nvSpPr>
        <p:spPr>
          <a:xfrm>
            <a:off x="10505850" y="875321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YES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667;p27">
            <a:extLst>
              <a:ext uri="{FF2B5EF4-FFF2-40B4-BE49-F238E27FC236}">
                <a16:creationId xmlns:a16="http://schemas.microsoft.com/office/drawing/2014/main" id="{EE5AA5BF-93B6-D6AD-7ED4-3B26991091BE}"/>
              </a:ext>
            </a:extLst>
          </p:cNvPr>
          <p:cNvSpPr/>
          <p:nvPr/>
        </p:nvSpPr>
        <p:spPr>
          <a:xfrm>
            <a:off x="8094748" y="875321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NO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667;p27">
            <a:extLst>
              <a:ext uri="{FF2B5EF4-FFF2-40B4-BE49-F238E27FC236}">
                <a16:creationId xmlns:a16="http://schemas.microsoft.com/office/drawing/2014/main" id="{95C50B5B-81EE-7203-9307-57B772EB5656}"/>
              </a:ext>
            </a:extLst>
          </p:cNvPr>
          <p:cNvSpPr/>
          <p:nvPr/>
        </p:nvSpPr>
        <p:spPr>
          <a:xfrm>
            <a:off x="4797955" y="884107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YES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667;p27">
            <a:extLst>
              <a:ext uri="{FF2B5EF4-FFF2-40B4-BE49-F238E27FC236}">
                <a16:creationId xmlns:a16="http://schemas.microsoft.com/office/drawing/2014/main" id="{B422D7C8-B1B8-2C20-B982-985602DD2B9D}"/>
              </a:ext>
            </a:extLst>
          </p:cNvPr>
          <p:cNvSpPr/>
          <p:nvPr/>
        </p:nvSpPr>
        <p:spPr>
          <a:xfrm>
            <a:off x="2386853" y="884107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NO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038C9B1E-282E-7A9A-97EE-D7690096B1DF}"/>
              </a:ext>
            </a:extLst>
          </p:cNvPr>
          <p:cNvSpPr/>
          <p:nvPr/>
        </p:nvSpPr>
        <p:spPr>
          <a:xfrm>
            <a:off x="-2829462" y="8465408"/>
            <a:ext cx="1628213" cy="9144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</a:rPr>
              <a:t>필수 항목이 입력되었는가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8" name="Google Shape;408;p26">
            <a:extLst>
              <a:ext uri="{FF2B5EF4-FFF2-40B4-BE49-F238E27FC236}">
                <a16:creationId xmlns:a16="http://schemas.microsoft.com/office/drawing/2014/main" id="{81843E60-E1F4-A5CA-A15B-22663D6FB6E6}"/>
              </a:ext>
            </a:extLst>
          </p:cNvPr>
          <p:cNvCxnSpPr>
            <a:cxnSpLocks/>
            <a:stCxn id="60" idx="1"/>
            <a:endCxn id="107" idx="0"/>
          </p:cNvCxnSpPr>
          <p:nvPr/>
        </p:nvCxnSpPr>
        <p:spPr>
          <a:xfrm rot="10800000" flipV="1">
            <a:off x="-2015354" y="5868238"/>
            <a:ext cx="3801937" cy="259717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665;p27">
            <a:extLst>
              <a:ext uri="{FF2B5EF4-FFF2-40B4-BE49-F238E27FC236}">
                <a16:creationId xmlns:a16="http://schemas.microsoft.com/office/drawing/2014/main" id="{8516C076-BBD6-5C8E-D2BF-333EC33E81D3}"/>
              </a:ext>
            </a:extLst>
          </p:cNvPr>
          <p:cNvSpPr/>
          <p:nvPr/>
        </p:nvSpPr>
        <p:spPr>
          <a:xfrm>
            <a:off x="-4869869" y="955085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 항목을 다시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112" name="Google Shape;667;p27">
            <a:extLst>
              <a:ext uri="{FF2B5EF4-FFF2-40B4-BE49-F238E27FC236}">
                <a16:creationId xmlns:a16="http://schemas.microsoft.com/office/drawing/2014/main" id="{E153AAE9-E429-E2E5-80C8-9FE173412C57}"/>
              </a:ext>
            </a:extLst>
          </p:cNvPr>
          <p:cNvSpPr/>
          <p:nvPr/>
        </p:nvSpPr>
        <p:spPr>
          <a:xfrm>
            <a:off x="-4165657" y="100999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408;p26">
            <a:extLst>
              <a:ext uri="{FF2B5EF4-FFF2-40B4-BE49-F238E27FC236}">
                <a16:creationId xmlns:a16="http://schemas.microsoft.com/office/drawing/2014/main" id="{3EC69928-3993-9232-B988-BB54F7272573}"/>
              </a:ext>
            </a:extLst>
          </p:cNvPr>
          <p:cNvCxnSpPr>
            <a:cxnSpLocks/>
            <a:endCxn id="111" idx="0"/>
          </p:cNvCxnSpPr>
          <p:nvPr/>
        </p:nvCxnSpPr>
        <p:spPr>
          <a:xfrm rot="10800000" flipV="1">
            <a:off x="-3888897" y="8919548"/>
            <a:ext cx="1042240" cy="63130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665;p27">
            <a:extLst>
              <a:ext uri="{FF2B5EF4-FFF2-40B4-BE49-F238E27FC236}">
                <a16:creationId xmlns:a16="http://schemas.microsoft.com/office/drawing/2014/main" id="{63894AA0-125B-6D56-A93F-14D3B69E3527}"/>
              </a:ext>
            </a:extLst>
          </p:cNvPr>
          <p:cNvSpPr/>
          <p:nvPr/>
        </p:nvSpPr>
        <p:spPr>
          <a:xfrm>
            <a:off x="-1217166" y="955953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115" name="Google Shape;1700;p44">
            <a:extLst>
              <a:ext uri="{FF2B5EF4-FFF2-40B4-BE49-F238E27FC236}">
                <a16:creationId xmlns:a16="http://schemas.microsoft.com/office/drawing/2014/main" id="{8B20FEFE-30B7-64A6-F2EE-8A1A4428E9B8}"/>
              </a:ext>
            </a:extLst>
          </p:cNvPr>
          <p:cNvSpPr/>
          <p:nvPr/>
        </p:nvSpPr>
        <p:spPr>
          <a:xfrm>
            <a:off x="-217802" y="1009999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</a:rPr>
              <a:t>취 소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700;p44">
            <a:extLst>
              <a:ext uri="{FF2B5EF4-FFF2-40B4-BE49-F238E27FC236}">
                <a16:creationId xmlns:a16="http://schemas.microsoft.com/office/drawing/2014/main" id="{5582FF75-AFC9-A25B-26FA-DE630FF0A5D9}"/>
              </a:ext>
            </a:extLst>
          </p:cNvPr>
          <p:cNvSpPr/>
          <p:nvPr/>
        </p:nvSpPr>
        <p:spPr>
          <a:xfrm>
            <a:off x="-616427" y="1009999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408;p26">
            <a:extLst>
              <a:ext uri="{FF2B5EF4-FFF2-40B4-BE49-F238E27FC236}">
                <a16:creationId xmlns:a16="http://schemas.microsoft.com/office/drawing/2014/main" id="{BEEBD349-02BF-F0FE-DB3D-D5A89F9AF809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-1218444" y="8919548"/>
            <a:ext cx="982250" cy="6399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665;p27">
            <a:extLst>
              <a:ext uri="{FF2B5EF4-FFF2-40B4-BE49-F238E27FC236}">
                <a16:creationId xmlns:a16="http://schemas.microsoft.com/office/drawing/2014/main" id="{41E1AEDC-5EA3-80F2-81ED-E40C09CBE6BF}"/>
              </a:ext>
            </a:extLst>
          </p:cNvPr>
          <p:cNvSpPr/>
          <p:nvPr/>
        </p:nvSpPr>
        <p:spPr>
          <a:xfrm>
            <a:off x="-1218444" y="10898238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119" name="Google Shape;1700;p44">
            <a:extLst>
              <a:ext uri="{FF2B5EF4-FFF2-40B4-BE49-F238E27FC236}">
                <a16:creationId xmlns:a16="http://schemas.microsoft.com/office/drawing/2014/main" id="{26591E43-7478-5292-A786-44CACA510370}"/>
              </a:ext>
            </a:extLst>
          </p:cNvPr>
          <p:cNvSpPr/>
          <p:nvPr/>
        </p:nvSpPr>
        <p:spPr>
          <a:xfrm>
            <a:off x="-401154" y="1143869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chemeClr val="dk1"/>
                </a:solidFill>
              </a:rPr>
              <a:t>닫</a:t>
            </a:r>
            <a:r>
              <a:rPr lang="ko-KR" altLang="en-US" sz="600" dirty="0">
                <a:solidFill>
                  <a:schemeClr val="dk1"/>
                </a:solidFill>
              </a:rPr>
              <a:t> 기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408;p26">
            <a:extLst>
              <a:ext uri="{FF2B5EF4-FFF2-40B4-BE49-F238E27FC236}">
                <a16:creationId xmlns:a16="http://schemas.microsoft.com/office/drawing/2014/main" id="{D0E1570A-CB2A-7428-2810-2552CD670868}"/>
              </a:ext>
            </a:extLst>
          </p:cNvPr>
          <p:cNvCxnSpPr>
            <a:cxnSpLocks/>
            <a:stCxn id="116" idx="1"/>
            <a:endCxn id="118" idx="1"/>
          </p:cNvCxnSpPr>
          <p:nvPr/>
        </p:nvCxnSpPr>
        <p:spPr>
          <a:xfrm rot="10800000" flipV="1">
            <a:off x="-1218443" y="10178823"/>
            <a:ext cx="602017" cy="1118536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665;p27">
            <a:extLst>
              <a:ext uri="{FF2B5EF4-FFF2-40B4-BE49-F238E27FC236}">
                <a16:creationId xmlns:a16="http://schemas.microsoft.com/office/drawing/2014/main" id="{BEBF0196-993A-B956-091C-BE93DC9FFEC6}"/>
              </a:ext>
            </a:extLst>
          </p:cNvPr>
          <p:cNvSpPr/>
          <p:nvPr/>
        </p:nvSpPr>
        <p:spPr>
          <a:xfrm>
            <a:off x="-1218444" y="10487058"/>
            <a:ext cx="1961943" cy="303708"/>
          </a:xfrm>
          <a:prstGeom prst="roundRect">
            <a:avLst>
              <a:gd name="adj" fmla="val 16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기획전 저장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cxnSp>
        <p:nvCxnSpPr>
          <p:cNvPr id="122" name="Google Shape;408;p26">
            <a:extLst>
              <a:ext uri="{FF2B5EF4-FFF2-40B4-BE49-F238E27FC236}">
                <a16:creationId xmlns:a16="http://schemas.microsoft.com/office/drawing/2014/main" id="{5563315A-6DEB-7A81-AEC3-D4F53338A850}"/>
              </a:ext>
            </a:extLst>
          </p:cNvPr>
          <p:cNvCxnSpPr>
            <a:cxnSpLocks/>
            <a:stCxn id="116" idx="1"/>
            <a:endCxn id="121" idx="1"/>
          </p:cNvCxnSpPr>
          <p:nvPr/>
        </p:nvCxnSpPr>
        <p:spPr>
          <a:xfrm rot="10800000" flipV="1">
            <a:off x="-1218443" y="10178822"/>
            <a:ext cx="602017" cy="460089"/>
          </a:xfrm>
          <a:prstGeom prst="bentConnector3">
            <a:avLst>
              <a:gd name="adj1" fmla="val 13797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" name="Google Shape;667;p27">
            <a:extLst>
              <a:ext uri="{FF2B5EF4-FFF2-40B4-BE49-F238E27FC236}">
                <a16:creationId xmlns:a16="http://schemas.microsoft.com/office/drawing/2014/main" id="{60BFE81A-315B-A150-1D6D-059BAC1314E0}"/>
              </a:ext>
            </a:extLst>
          </p:cNvPr>
          <p:cNvSpPr/>
          <p:nvPr/>
        </p:nvSpPr>
        <p:spPr>
          <a:xfrm>
            <a:off x="-1090975" y="884976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YES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667;p27">
            <a:extLst>
              <a:ext uri="{FF2B5EF4-FFF2-40B4-BE49-F238E27FC236}">
                <a16:creationId xmlns:a16="http://schemas.microsoft.com/office/drawing/2014/main" id="{17CC505D-AFC0-7AF0-D0B0-FDED7D7512F2}"/>
              </a:ext>
            </a:extLst>
          </p:cNvPr>
          <p:cNvSpPr/>
          <p:nvPr/>
        </p:nvSpPr>
        <p:spPr>
          <a:xfrm>
            <a:off x="-3502077" y="884976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NO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797;p30">
            <a:extLst>
              <a:ext uri="{FF2B5EF4-FFF2-40B4-BE49-F238E27FC236}">
                <a16:creationId xmlns:a16="http://schemas.microsoft.com/office/drawing/2014/main" id="{F975A85D-1C3B-2012-A309-1B225FF28171}"/>
              </a:ext>
            </a:extLst>
          </p:cNvPr>
          <p:cNvSpPr/>
          <p:nvPr/>
        </p:nvSpPr>
        <p:spPr>
          <a:xfrm>
            <a:off x="4030794" y="41999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66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17764</TotalTime>
  <Words>643</Words>
  <Application>Microsoft Macintosh PowerPoint</Application>
  <PresentationFormat>사용자 지정</PresentationFormat>
  <Paragraphs>221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381</cp:revision>
  <dcterms:modified xsi:type="dcterms:W3CDTF">2025-04-10T08:48:12Z</dcterms:modified>
</cp:coreProperties>
</file>