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</p:sldIdLst>
  <p:sldSz cx="9906000" cy="6858000" type="A4"/>
  <p:notesSz cx="6858000" cy="9144000"/>
  <p:embeddedFontLst>
    <p:embeddedFont>
      <p:font typeface="Malgun Gothic" panose="020B0503020000020004" pitchFamily="34" charset="-127"/>
      <p:regular r:id="rId10"/>
      <p:bold r:id="rId11"/>
    </p:embeddedFont>
    <p:embeddedFont>
      <p:font typeface="Play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1bDM2IFdx1NkMfeteygyR+DHk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A88681-1D4A-4705-9E56-24EDC61031A3}">
  <a:tblStyle styleId="{EBA88681-1D4A-4705-9E56-24EDC61031A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4"/>
    <p:restoredTop sz="94702"/>
  </p:normalViewPr>
  <p:slideViewPr>
    <p:cSldViewPr snapToGrid="0" showGuides="1">
      <p:cViewPr varScale="1">
        <p:scale>
          <a:sx n="151" d="100"/>
          <a:sy n="151" d="100"/>
        </p:scale>
        <p:origin x="736" y="19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ec99f20382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2ec99f20382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7249a65fe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g287249a65fe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f6fc1b631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8" name="Google Shape;168;g2f6fc1b631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50a543b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0" name="Google Shape;180;g2f50a543b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87249a65fe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5" name="Google Shape;215;g287249a65fe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f50a543b1f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2f50a543b1f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c99f20382_0_466"/>
          <p:cNvGraphicFramePr/>
          <p:nvPr>
            <p:extLst>
              <p:ext uri="{D42A27DB-BD31-4B8C-83A1-F6EECF244321}">
                <p14:modId xmlns:p14="http://schemas.microsoft.com/office/powerpoint/2010/main" val="1730711848"/>
              </p:ext>
            </p:extLst>
          </p:nvPr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dirty="0" err="1">
                          <a:solidFill>
                            <a:srgbClr val="262626"/>
                          </a:solidFill>
                        </a:rPr>
                        <a:t>팬타온</a:t>
                      </a:r>
                      <a:r>
                        <a:rPr lang="ko-KR" sz="1500" b="1" dirty="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g2ec99f20382_0_257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이력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0" name="Google Shape;90;g2ec99f20382_0_25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1" name="Google Shape;91;g2ec99f20382_0_257"/>
          <p:cNvGraphicFramePr/>
          <p:nvPr/>
        </p:nvGraphicFramePr>
        <p:xfrm>
          <a:off x="145888" y="1440000"/>
          <a:ext cx="9614225" cy="232284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515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7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8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개정일자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작성자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개정 내용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비고</a:t>
                      </a:r>
                      <a:endParaRPr sz="7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4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5" name="Google Shape;165;g287249a65fe_2_4"/>
          <p:cNvGraphicFramePr/>
          <p:nvPr>
            <p:extLst>
              <p:ext uri="{D42A27DB-BD31-4B8C-83A1-F6EECF244321}">
                <p14:modId xmlns:p14="http://schemas.microsoft.com/office/powerpoint/2010/main" val="3848616628"/>
              </p:ext>
            </p:extLst>
          </p:nvPr>
        </p:nvGraphicFramePr>
        <p:xfrm>
          <a:off x="273275" y="3017550"/>
          <a:ext cx="9359450" cy="102102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dirty="0" err="1">
                          <a:solidFill>
                            <a:srgbClr val="262626"/>
                          </a:solidFill>
                        </a:rPr>
                        <a:t>팬타온</a:t>
                      </a:r>
                      <a:r>
                        <a:rPr lang="ko-KR" sz="1500" b="1" dirty="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dirty="0" err="1"/>
                        <a:t>Utility</a:t>
                      </a:r>
                      <a:r>
                        <a:rPr lang="ko-KR" dirty="0"/>
                        <a:t> </a:t>
                      </a:r>
                      <a:r>
                        <a:rPr lang="ko-KR" dirty="0" err="1"/>
                        <a:t>menu</a:t>
                      </a:r>
                      <a:endParaRPr dirty="0"/>
                    </a:p>
                    <a:p>
                      <a:pPr marL="457200" marR="0" lvl="0" indent="-3175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ko-KR" dirty="0"/>
                        <a:t>GNB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g2f6fc1b6314_0_63"/>
          <p:cNvGraphicFramePr/>
          <p:nvPr>
            <p:extLst>
              <p:ext uri="{D42A27DB-BD31-4B8C-83A1-F6EECF244321}">
                <p14:modId xmlns:p14="http://schemas.microsoft.com/office/powerpoint/2010/main" val="3982185457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정의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71" name="Google Shape;171;g2f6fc1b6314_0_63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2f6fc1b6314_0_63"/>
          <p:cNvSpPr/>
          <p:nvPr/>
        </p:nvSpPr>
        <p:spPr>
          <a:xfrm>
            <a:off x="488050" y="1684798"/>
            <a:ext cx="6480000" cy="36000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f6fc1b6314_0_63"/>
          <p:cNvSpPr/>
          <p:nvPr/>
        </p:nvSpPr>
        <p:spPr>
          <a:xfrm>
            <a:off x="5352950" y="1775031"/>
            <a:ext cx="1440000" cy="166267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Utility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menu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f6fc1b6314_0_63"/>
          <p:cNvSpPr/>
          <p:nvPr/>
        </p:nvSpPr>
        <p:spPr>
          <a:xfrm>
            <a:off x="488050" y="2210333"/>
            <a:ext cx="6480000" cy="419978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g2f6fc1b6314_0_63"/>
          <p:cNvSpPr/>
          <p:nvPr/>
        </p:nvSpPr>
        <p:spPr>
          <a:xfrm>
            <a:off x="488050" y="2838166"/>
            <a:ext cx="6480000" cy="1872633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Content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g2f6fc1b6314_0_63"/>
          <p:cNvSpPr/>
          <p:nvPr/>
        </p:nvSpPr>
        <p:spPr>
          <a:xfrm>
            <a:off x="488050" y="49442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2f6fc1b6314_0_63"/>
          <p:cNvSpPr/>
          <p:nvPr/>
        </p:nvSpPr>
        <p:spPr>
          <a:xfrm>
            <a:off x="640450" y="2252653"/>
            <a:ext cx="1264500" cy="322313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2" name="Google Shape;182;g2f50a543b1f_0_0"/>
          <p:cNvGraphicFramePr/>
          <p:nvPr>
            <p:extLst>
              <p:ext uri="{D42A27DB-BD31-4B8C-83A1-F6EECF244321}">
                <p14:modId xmlns:p14="http://schemas.microsoft.com/office/powerpoint/2010/main" val="1086841439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메뉴 구조도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83" name="Google Shape;183;g2f50a543b1f_0_0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2f50a543b1f_0_0"/>
          <p:cNvSpPr/>
          <p:nvPr/>
        </p:nvSpPr>
        <p:spPr>
          <a:xfrm>
            <a:off x="4412988" y="378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g2f50a543b1f_0_0"/>
          <p:cNvSpPr/>
          <p:nvPr/>
        </p:nvSpPr>
        <p:spPr>
          <a:xfrm>
            <a:off x="1263080" y="5684822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 err="1">
                <a:latin typeface="Malgun Gothic"/>
                <a:ea typeface="Malgun Gothic"/>
                <a:cs typeface="Malgun Gothic"/>
                <a:sym typeface="Malgun Gothic"/>
              </a:rPr>
              <a:t>전체카테고리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g2f50a543b1f_0_0"/>
          <p:cNvSpPr/>
          <p:nvPr/>
        </p:nvSpPr>
        <p:spPr>
          <a:xfrm>
            <a:off x="7005775" y="4237567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9" name="Google Shape;189;g2f50a543b1f_0_0"/>
          <p:cNvCxnSpPr>
            <a:stCxn id="184" idx="2"/>
            <a:endCxn id="185" idx="0"/>
          </p:cNvCxnSpPr>
          <p:nvPr/>
        </p:nvCxnSpPr>
        <p:spPr>
          <a:xfrm rot="5400000">
            <a:off x="2740623" y="3472457"/>
            <a:ext cx="1364822" cy="30599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0" name="Google Shape;190;g2f50a543b1f_0_0"/>
          <p:cNvCxnSpPr>
            <a:stCxn id="184" idx="2"/>
            <a:endCxn id="191" idx="0"/>
          </p:cNvCxnSpPr>
          <p:nvPr/>
        </p:nvCxnSpPr>
        <p:spPr>
          <a:xfrm rot="5400000">
            <a:off x="3505623" y="4237457"/>
            <a:ext cx="1364822" cy="152990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2" name="Google Shape;192;g2f50a543b1f_0_0"/>
          <p:cNvCxnSpPr>
            <a:cxnSpLocks/>
            <a:stCxn id="184" idx="3"/>
            <a:endCxn id="193" idx="0"/>
          </p:cNvCxnSpPr>
          <p:nvPr/>
        </p:nvCxnSpPr>
        <p:spPr>
          <a:xfrm>
            <a:off x="5492988" y="4050000"/>
            <a:ext cx="803412" cy="187567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4" name="Google Shape;194;g2f50a543b1f_0_0"/>
          <p:cNvCxnSpPr>
            <a:cxnSpLocks/>
            <a:stCxn id="184" idx="3"/>
            <a:endCxn id="187" idx="0"/>
          </p:cNvCxnSpPr>
          <p:nvPr/>
        </p:nvCxnSpPr>
        <p:spPr>
          <a:xfrm>
            <a:off x="5492988" y="4050000"/>
            <a:ext cx="2142787" cy="187567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5" name="Google Shape;195;g2f50a543b1f_0_0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메뉴 구조도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g2f50a543b1f_0_0"/>
          <p:cNvSpPr/>
          <p:nvPr/>
        </p:nvSpPr>
        <p:spPr>
          <a:xfrm>
            <a:off x="2793080" y="5684822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특가상품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f50a543b1f_0_0"/>
          <p:cNvSpPr/>
          <p:nvPr/>
        </p:nvSpPr>
        <p:spPr>
          <a:xfrm>
            <a:off x="5666400" y="4237567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g2f50a543b1f_0_0"/>
          <p:cNvSpPr/>
          <p:nvPr/>
        </p:nvSpPr>
        <p:spPr>
          <a:xfrm>
            <a:off x="4323080" y="5677255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인기상품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f50a543b1f_0_0"/>
          <p:cNvSpPr/>
          <p:nvPr/>
        </p:nvSpPr>
        <p:spPr>
          <a:xfrm>
            <a:off x="7095775" y="198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2f50a543b1f_0_0"/>
          <p:cNvSpPr/>
          <p:nvPr/>
        </p:nvSpPr>
        <p:spPr>
          <a:xfrm>
            <a:off x="4233006" y="1260000"/>
            <a:ext cx="14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3" name="Google Shape;203;g2f50a543b1f_0_0"/>
          <p:cNvCxnSpPr>
            <a:stCxn id="202" idx="2"/>
            <a:endCxn id="184" idx="0"/>
          </p:cNvCxnSpPr>
          <p:nvPr/>
        </p:nvCxnSpPr>
        <p:spPr>
          <a:xfrm rot="5400000">
            <a:off x="3962997" y="2789991"/>
            <a:ext cx="1980000" cy="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04" name="Google Shape;204;g2f50a543b1f_0_0"/>
          <p:cNvCxnSpPr>
            <a:stCxn id="202" idx="2"/>
            <a:endCxn id="201" idx="1"/>
          </p:cNvCxnSpPr>
          <p:nvPr/>
        </p:nvCxnSpPr>
        <p:spPr>
          <a:xfrm rot="-5400000" flipH="1">
            <a:off x="5799456" y="953550"/>
            <a:ext cx="450000" cy="2142900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5" name="Google Shape;205;g2f50a543b1f_0_0"/>
          <p:cNvSpPr/>
          <p:nvPr/>
        </p:nvSpPr>
        <p:spPr>
          <a:xfrm>
            <a:off x="5666400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f50a543b1f_0_0"/>
          <p:cNvSpPr/>
          <p:nvPr/>
        </p:nvSpPr>
        <p:spPr>
          <a:xfrm>
            <a:off x="7005775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g2f50a543b1f_0_0"/>
          <p:cNvSpPr/>
          <p:nvPr/>
        </p:nvSpPr>
        <p:spPr>
          <a:xfrm>
            <a:off x="8345150" y="2880000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r>
              <a:rPr lang="en-US" alt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9" name="Google Shape;209;g2f50a543b1f_0_0"/>
          <p:cNvCxnSpPr>
            <a:stCxn id="205" idx="0"/>
            <a:endCxn id="201" idx="2"/>
          </p:cNvCxnSpPr>
          <p:nvPr/>
        </p:nvCxnSpPr>
        <p:spPr>
          <a:xfrm rot="-5400000">
            <a:off x="6786150" y="2030250"/>
            <a:ext cx="360000" cy="13395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0" name="Google Shape;210;g2f50a543b1f_0_0"/>
          <p:cNvCxnSpPr>
            <a:stCxn id="206" idx="0"/>
            <a:endCxn id="201" idx="2"/>
          </p:cNvCxnSpPr>
          <p:nvPr/>
        </p:nvCxnSpPr>
        <p:spPr>
          <a:xfrm rot="-5400000">
            <a:off x="7456075" y="2699700"/>
            <a:ext cx="360000" cy="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1" name="Google Shape;211;g2f50a543b1f_0_0"/>
          <p:cNvCxnSpPr>
            <a:stCxn id="207" idx="0"/>
            <a:endCxn id="201" idx="2"/>
          </p:cNvCxnSpPr>
          <p:nvPr/>
        </p:nvCxnSpPr>
        <p:spPr>
          <a:xfrm rot="5400000" flipH="1">
            <a:off x="8125400" y="2030250"/>
            <a:ext cx="360000" cy="13395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12" name="Google Shape;212;g2f50a543b1f_0_0"/>
          <p:cNvCxnSpPr>
            <a:cxnSpLocks/>
            <a:stCxn id="184" idx="2"/>
            <a:endCxn id="198" idx="0"/>
          </p:cNvCxnSpPr>
          <p:nvPr/>
        </p:nvCxnSpPr>
        <p:spPr>
          <a:xfrm rot="16200000" flipH="1">
            <a:off x="4274407" y="4998581"/>
            <a:ext cx="1357255" cy="9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193;g2f50a543b1f_0_0">
            <a:extLst>
              <a:ext uri="{FF2B5EF4-FFF2-40B4-BE49-F238E27FC236}">
                <a16:creationId xmlns:a16="http://schemas.microsoft.com/office/drawing/2014/main" id="{11FC1C14-F8DB-59D7-1B19-841FE63AD19E}"/>
              </a:ext>
            </a:extLst>
          </p:cNvPr>
          <p:cNvSpPr/>
          <p:nvPr/>
        </p:nvSpPr>
        <p:spPr>
          <a:xfrm>
            <a:off x="8345150" y="4237567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마이쇼핑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98;g2f50a543b1f_0_0">
            <a:extLst>
              <a:ext uri="{FF2B5EF4-FFF2-40B4-BE49-F238E27FC236}">
                <a16:creationId xmlns:a16="http://schemas.microsoft.com/office/drawing/2014/main" id="{E78E153F-1BD7-02F7-2857-131416362494}"/>
              </a:ext>
            </a:extLst>
          </p:cNvPr>
          <p:cNvSpPr/>
          <p:nvPr/>
        </p:nvSpPr>
        <p:spPr>
          <a:xfrm>
            <a:off x="5847636" y="5677255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98;g2f50a543b1f_0_0">
            <a:extLst>
              <a:ext uri="{FF2B5EF4-FFF2-40B4-BE49-F238E27FC236}">
                <a16:creationId xmlns:a16="http://schemas.microsoft.com/office/drawing/2014/main" id="{6293C1A3-69AC-86A4-B26C-A22EDBF0A932}"/>
              </a:ext>
            </a:extLst>
          </p:cNvPr>
          <p:cNvSpPr/>
          <p:nvPr/>
        </p:nvSpPr>
        <p:spPr>
          <a:xfrm>
            <a:off x="7372192" y="5684822"/>
            <a:ext cx="1260000" cy="54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  <a:prstDash val="dash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임직원 당근마켓</a:t>
            </a:r>
            <a:endParaRPr lang="en-US" altLang="ko-KR" sz="9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-US" sz="9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9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임직원만 노출</a:t>
            </a:r>
            <a:r>
              <a:rPr lang="en-US" altLang="ko-KR" sz="900" b="1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9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194;g2f50a543b1f_0_0">
            <a:extLst>
              <a:ext uri="{FF2B5EF4-FFF2-40B4-BE49-F238E27FC236}">
                <a16:creationId xmlns:a16="http://schemas.microsoft.com/office/drawing/2014/main" id="{E1B575D9-EBDA-3008-9B68-FA071D80FB69}"/>
              </a:ext>
            </a:extLst>
          </p:cNvPr>
          <p:cNvCxnSpPr>
            <a:cxnSpLocks/>
            <a:stCxn id="184" idx="3"/>
            <a:endCxn id="3" idx="0"/>
          </p:cNvCxnSpPr>
          <p:nvPr/>
        </p:nvCxnSpPr>
        <p:spPr>
          <a:xfrm>
            <a:off x="5492988" y="4050000"/>
            <a:ext cx="3482162" cy="187567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6" name="Google Shape;212;g2f50a543b1f_0_0">
            <a:extLst>
              <a:ext uri="{FF2B5EF4-FFF2-40B4-BE49-F238E27FC236}">
                <a16:creationId xmlns:a16="http://schemas.microsoft.com/office/drawing/2014/main" id="{4168F393-342F-933A-23AF-1607AD465A26}"/>
              </a:ext>
            </a:extLst>
          </p:cNvPr>
          <p:cNvCxnSpPr>
            <a:cxnSpLocks/>
            <a:stCxn id="184" idx="2"/>
            <a:endCxn id="5" idx="0"/>
          </p:cNvCxnSpPr>
          <p:nvPr/>
        </p:nvCxnSpPr>
        <p:spPr>
          <a:xfrm rot="16200000" flipH="1">
            <a:off x="5036685" y="4236303"/>
            <a:ext cx="1357255" cy="152464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9" name="Google Shape;212;g2f50a543b1f_0_0">
            <a:extLst>
              <a:ext uri="{FF2B5EF4-FFF2-40B4-BE49-F238E27FC236}">
                <a16:creationId xmlns:a16="http://schemas.microsoft.com/office/drawing/2014/main" id="{E376396F-943F-C16F-A896-DB9387E06925}"/>
              </a:ext>
            </a:extLst>
          </p:cNvPr>
          <p:cNvCxnSpPr>
            <a:cxnSpLocks/>
            <a:stCxn id="184" idx="2"/>
            <a:endCxn id="6" idx="0"/>
          </p:cNvCxnSpPr>
          <p:nvPr/>
        </p:nvCxnSpPr>
        <p:spPr>
          <a:xfrm rot="16200000" flipH="1">
            <a:off x="5795179" y="3477809"/>
            <a:ext cx="1364822" cy="304920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7" name="Google Shape;193;g2f50a543b1f_0_0">
            <a:extLst>
              <a:ext uri="{FF2B5EF4-FFF2-40B4-BE49-F238E27FC236}">
                <a16:creationId xmlns:a16="http://schemas.microsoft.com/office/drawing/2014/main" id="{1EEB56C9-9CF8-358F-EC13-9124E0E3EFFF}"/>
              </a:ext>
            </a:extLst>
          </p:cNvPr>
          <p:cNvSpPr/>
          <p:nvPr/>
        </p:nvSpPr>
        <p:spPr>
          <a:xfrm>
            <a:off x="2607131" y="4237567"/>
            <a:ext cx="126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8" name="Google Shape;194;g2f50a543b1f_0_0">
            <a:extLst>
              <a:ext uri="{FF2B5EF4-FFF2-40B4-BE49-F238E27FC236}">
                <a16:creationId xmlns:a16="http://schemas.microsoft.com/office/drawing/2014/main" id="{5B85EA5C-F656-10DC-9CC5-A3E6281ABCA1}"/>
              </a:ext>
            </a:extLst>
          </p:cNvPr>
          <p:cNvCxnSpPr>
            <a:cxnSpLocks/>
            <a:stCxn id="57" idx="0"/>
            <a:endCxn id="184" idx="1"/>
          </p:cNvCxnSpPr>
          <p:nvPr/>
        </p:nvCxnSpPr>
        <p:spPr>
          <a:xfrm rot="5400000" flipH="1" flipV="1">
            <a:off x="3731276" y="3555856"/>
            <a:ext cx="187567" cy="1175857"/>
          </a:xfrm>
          <a:prstGeom prst="bentConnector2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g287249a65fe_2_8"/>
          <p:cNvGraphicFramePr/>
          <p:nvPr>
            <p:extLst>
              <p:ext uri="{D42A27DB-BD31-4B8C-83A1-F6EECF244321}">
                <p14:modId xmlns:p14="http://schemas.microsoft.com/office/powerpoint/2010/main" val="82332527"/>
              </p:ext>
            </p:extLst>
          </p:nvPr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altLang="en-US" sz="1500" b="1" dirty="0" err="1">
                          <a:solidFill>
                            <a:srgbClr val="262626"/>
                          </a:solidFill>
                        </a:rPr>
                        <a:t>팬타온</a:t>
                      </a:r>
                      <a:r>
                        <a:rPr lang="ko-KR" sz="1500" b="1" dirty="0">
                          <a:solidFill>
                            <a:srgbClr val="262626"/>
                          </a:solidFill>
                        </a:rPr>
                        <a:t> </a:t>
                      </a:r>
                      <a:r>
                        <a:rPr lang="ko-KR" sz="1500" b="1" u="none" strike="noStrike" cap="none" dirty="0">
                          <a:solidFill>
                            <a:srgbClr val="262626"/>
                          </a:solidFill>
                        </a:rPr>
                        <a:t>메뉴 구조도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 dirty="0" err="1"/>
                        <a:t>Footer</a:t>
                      </a:r>
                      <a:endParaRPr sz="1400" u="none" strike="noStrike" cap="none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2" name="Google Shape;222;g2f50a543b1f_0_26"/>
          <p:cNvGraphicFramePr/>
          <p:nvPr>
            <p:extLst>
              <p:ext uri="{D42A27DB-BD31-4B8C-83A1-F6EECF244321}">
                <p14:modId xmlns:p14="http://schemas.microsoft.com/office/powerpoint/2010/main" val="1404659937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{EBA88681-1D4A-4705-9E56-24EDC61031A3}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메뉴 구조도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3" name="Google Shape;223;g2f50a543b1f_0_26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2f50a543b1f_0_26"/>
          <p:cNvSpPr/>
          <p:nvPr/>
        </p:nvSpPr>
        <p:spPr>
          <a:xfrm>
            <a:off x="4413301" y="2880000"/>
            <a:ext cx="108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FNB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f50a543b1f_0_26"/>
          <p:cNvSpPr/>
          <p:nvPr/>
        </p:nvSpPr>
        <p:spPr>
          <a:xfrm>
            <a:off x="231801" y="3960000"/>
            <a:ext cx="359005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사업자 정보</a:t>
            </a:r>
            <a:endParaRPr lang="en-US" altLang="ko-KR" sz="8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로고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사업자명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주소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통신판매업신고번호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, copyright.)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f50a543b1f_0_26"/>
          <p:cNvSpPr/>
          <p:nvPr/>
        </p:nvSpPr>
        <p:spPr>
          <a:xfrm>
            <a:off x="6013193" y="3960000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2f50a543b1f_0_26"/>
          <p:cNvSpPr/>
          <p:nvPr/>
        </p:nvSpPr>
        <p:spPr>
          <a:xfrm>
            <a:off x="7284318" y="3960000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2f50a543b1f_0_26"/>
          <p:cNvCxnSpPr>
            <a:cxnSpLocks/>
            <a:stCxn id="224" idx="2"/>
            <a:endCxn id="227" idx="0"/>
          </p:cNvCxnSpPr>
          <p:nvPr/>
        </p:nvCxnSpPr>
        <p:spPr>
          <a:xfrm rot="5400000">
            <a:off x="3220064" y="2226763"/>
            <a:ext cx="540000" cy="29264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4" name="Google Shape;234;g2f50a543b1f_0_26"/>
          <p:cNvCxnSpPr>
            <a:cxnSpLocks/>
            <a:stCxn id="224" idx="2"/>
            <a:endCxn id="3" idx="0"/>
          </p:cNvCxnSpPr>
          <p:nvPr/>
        </p:nvCxnSpPr>
        <p:spPr>
          <a:xfrm rot="16200000" flipH="1">
            <a:off x="6639509" y="1733792"/>
            <a:ext cx="540000" cy="391241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5" name="Google Shape;235;g2f50a543b1f_0_26"/>
          <p:cNvCxnSpPr>
            <a:stCxn id="224" idx="2"/>
            <a:endCxn id="229" idx="0"/>
          </p:cNvCxnSpPr>
          <p:nvPr/>
        </p:nvCxnSpPr>
        <p:spPr>
          <a:xfrm rot="16200000" flipH="1">
            <a:off x="5438172" y="2935129"/>
            <a:ext cx="540000" cy="150974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6" name="Google Shape;236;g2f50a543b1f_0_26"/>
          <p:cNvCxnSpPr>
            <a:stCxn id="224" idx="2"/>
            <a:endCxn id="230" idx="0"/>
          </p:cNvCxnSpPr>
          <p:nvPr/>
        </p:nvCxnSpPr>
        <p:spPr>
          <a:xfrm rot="16200000" flipH="1">
            <a:off x="6073734" y="2299566"/>
            <a:ext cx="540000" cy="27808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7" name="Google Shape;237;g2f50a543b1f_0_26"/>
          <p:cNvSpPr/>
          <p:nvPr/>
        </p:nvSpPr>
        <p:spPr>
          <a:xfrm>
            <a:off x="141788" y="900000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Navigation Bar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g2f50a543b1f_0_26"/>
          <p:cNvSpPr/>
          <p:nvPr/>
        </p:nvSpPr>
        <p:spPr>
          <a:xfrm>
            <a:off x="4741768" y="3960000"/>
            <a:ext cx="9000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이용 약관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9" name="Google Shape;239;g2f50a543b1f_0_26"/>
          <p:cNvCxnSpPr>
            <a:stCxn id="224" idx="2"/>
            <a:endCxn id="238" idx="0"/>
          </p:cNvCxnSpPr>
          <p:nvPr/>
        </p:nvCxnSpPr>
        <p:spPr>
          <a:xfrm rot="16200000" flipH="1">
            <a:off x="4802534" y="3570766"/>
            <a:ext cx="540000" cy="23846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" name="Google Shape;230;g2f50a543b1f_0_26">
            <a:extLst>
              <a:ext uri="{FF2B5EF4-FFF2-40B4-BE49-F238E27FC236}">
                <a16:creationId xmlns:a16="http://schemas.microsoft.com/office/drawing/2014/main" id="{4F1EF184-5D90-8F8F-1F6D-1D3E134DD27B}"/>
              </a:ext>
            </a:extLst>
          </p:cNvPr>
          <p:cNvSpPr/>
          <p:nvPr/>
        </p:nvSpPr>
        <p:spPr>
          <a:xfrm>
            <a:off x="8415867" y="3960000"/>
            <a:ext cx="899700" cy="5400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임직원 인증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124</Words>
  <Application>Microsoft Macintosh PowerPoint</Application>
  <PresentationFormat>A4 용지(210x297mm)</PresentationFormat>
  <Paragraphs>76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Malgun Gothic</vt:lpstr>
      <vt:lpstr>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DA41707</dc:creator>
  <cp:lastModifiedBy>DA41707</cp:lastModifiedBy>
  <cp:revision>4</cp:revision>
  <dcterms:created xsi:type="dcterms:W3CDTF">2024-07-08T00:37:41Z</dcterms:created>
  <dcterms:modified xsi:type="dcterms:W3CDTF">2025-03-06T02:01:20Z</dcterms:modified>
</cp:coreProperties>
</file>