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9" r:id="rId1"/>
    <p:sldMasterId id="2147517510" r:id="rId2"/>
  </p:sldMasterIdLst>
  <p:notesMasterIdLst>
    <p:notesMasterId r:id="rId6"/>
  </p:notesMasterIdLst>
  <p:handoutMasterIdLst>
    <p:handoutMasterId r:id="rId7"/>
  </p:handoutMasterIdLst>
  <p:sldIdLst>
    <p:sldId id="2445" r:id="rId3"/>
    <p:sldId id="2549" r:id="rId4"/>
    <p:sldId id="2550" r:id="rId5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400" b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0">
          <p15:clr>
            <a:srgbClr val="A4A3A4"/>
          </p15:clr>
        </p15:guide>
        <p15:guide id="2" orient="horz" pos="881">
          <p15:clr>
            <a:srgbClr val="A4A3A4"/>
          </p15:clr>
        </p15:guide>
        <p15:guide id="3" orient="horz" pos="935">
          <p15:clr>
            <a:srgbClr val="A4A3A4"/>
          </p15:clr>
        </p15:guide>
        <p15:guide id="4" pos="6068">
          <p15:clr>
            <a:srgbClr val="A4A3A4"/>
          </p15:clr>
        </p15:guide>
        <p15:guide id="5" pos="1264">
          <p15:clr>
            <a:srgbClr val="A4A3A4"/>
          </p15:clr>
        </p15:guide>
        <p15:guide id="6" pos="217">
          <p15:clr>
            <a:srgbClr val="A4A3A4"/>
          </p15:clr>
        </p15:guide>
        <p15:guide id="7" pos="4980">
          <p15:clr>
            <a:srgbClr val="A4A3A4"/>
          </p15:clr>
        </p15:guide>
        <p15:guide id="8" pos="4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75FF"/>
    <a:srgbClr val="FF9933"/>
    <a:srgbClr val="C00000"/>
    <a:srgbClr val="F2F2F2"/>
    <a:srgbClr val="FFF0C1"/>
    <a:srgbClr val="CCFFFF"/>
    <a:srgbClr val="CCECFF"/>
    <a:srgbClr val="0033CC"/>
    <a:srgbClr val="FFE7E7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333F765-8E3E-436B-AE5F-BAC38C7CB209}" v="50" dt="2024-07-02T06:56:20.1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90" autoAdjust="0"/>
    <p:restoredTop sz="98233" autoAdjust="0"/>
  </p:normalViewPr>
  <p:slideViewPr>
    <p:cSldViewPr snapToGrid="0">
      <p:cViewPr varScale="1">
        <p:scale>
          <a:sx n="107" d="100"/>
          <a:sy n="107" d="100"/>
        </p:scale>
        <p:origin x="856" y="56"/>
      </p:cViewPr>
      <p:guideLst>
        <p:guide orient="horz" pos="210"/>
        <p:guide orient="horz" pos="881"/>
        <p:guide orient="horz" pos="935"/>
        <p:guide pos="6068"/>
        <p:guide pos="1264"/>
        <p:guide pos="217"/>
        <p:guide pos="4980"/>
        <p:guide pos="4526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4" d="100"/>
          <a:sy n="74" d="100"/>
        </p:scale>
        <p:origin x="-2058" y="-90"/>
      </p:cViewPr>
      <p:guideLst>
        <p:guide orient="horz" pos="3131"/>
        <p:guide pos="2145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훈 윤" userId="4066dd7e7fbb4f5e" providerId="LiveId" clId="{3333F765-8E3E-436B-AE5F-BAC38C7CB209}"/>
    <pc:docChg chg="undo custSel addSld delSld modSld">
      <pc:chgData name="상훈 윤" userId="4066dd7e7fbb4f5e" providerId="LiveId" clId="{3333F765-8E3E-436B-AE5F-BAC38C7CB209}" dt="2024-07-02T06:59:31.262" v="4781" actId="20577"/>
      <pc:docMkLst>
        <pc:docMk/>
      </pc:docMkLst>
      <pc:sldChg chg="del">
        <pc:chgData name="상훈 윤" userId="4066dd7e7fbb4f5e" providerId="LiveId" clId="{3333F765-8E3E-436B-AE5F-BAC38C7CB209}" dt="2024-07-02T04:02:29.715" v="0" actId="47"/>
        <pc:sldMkLst>
          <pc:docMk/>
          <pc:sldMk cId="1625024388" sldId="2394"/>
        </pc:sldMkLst>
      </pc:sldChg>
      <pc:sldChg chg="del">
        <pc:chgData name="상훈 윤" userId="4066dd7e7fbb4f5e" providerId="LiveId" clId="{3333F765-8E3E-436B-AE5F-BAC38C7CB209}" dt="2024-07-02T04:02:29.715" v="0" actId="47"/>
        <pc:sldMkLst>
          <pc:docMk/>
          <pc:sldMk cId="669722880" sldId="2395"/>
        </pc:sldMkLst>
      </pc:sldChg>
      <pc:sldChg chg="addSp delSp modSp mod">
        <pc:chgData name="상훈 윤" userId="4066dd7e7fbb4f5e" providerId="LiveId" clId="{3333F765-8E3E-436B-AE5F-BAC38C7CB209}" dt="2024-07-02T06:58:48.910" v="4751" actId="5793"/>
        <pc:sldMkLst>
          <pc:docMk/>
          <pc:sldMk cId="2072199813" sldId="2445"/>
        </pc:sldMkLst>
        <pc:spChg chg="add del mod">
          <ac:chgData name="상훈 윤" userId="4066dd7e7fbb4f5e" providerId="LiveId" clId="{3333F765-8E3E-436B-AE5F-BAC38C7CB209}" dt="2024-07-02T04:27:47.615" v="1140" actId="478"/>
          <ac:spMkLst>
            <pc:docMk/>
            <pc:sldMk cId="2072199813" sldId="2445"/>
            <ac:spMk id="2" creationId="{055DFD6E-2925-6416-9F40-F402115A2A0E}"/>
          </ac:spMkLst>
        </pc:spChg>
        <pc:spChg chg="add mod topLvl">
          <ac:chgData name="상훈 윤" userId="4066dd7e7fbb4f5e" providerId="LiveId" clId="{3333F765-8E3E-436B-AE5F-BAC38C7CB209}" dt="2024-07-02T06:45:30.067" v="4094" actId="207"/>
          <ac:spMkLst>
            <pc:docMk/>
            <pc:sldMk cId="2072199813" sldId="2445"/>
            <ac:spMk id="2" creationId="{57083406-7524-9E8E-EA6D-E601CBB2373D}"/>
          </ac:spMkLst>
        </pc:spChg>
        <pc:spChg chg="add mod">
          <ac:chgData name="상훈 윤" userId="4066dd7e7fbb4f5e" providerId="LiveId" clId="{3333F765-8E3E-436B-AE5F-BAC38C7CB209}" dt="2024-07-02T06:45:17.620" v="4093" actId="207"/>
          <ac:spMkLst>
            <pc:docMk/>
            <pc:sldMk cId="2072199813" sldId="2445"/>
            <ac:spMk id="3" creationId="{389D913F-2AFE-CCE9-9F92-6BCEFD44C1D6}"/>
          </ac:spMkLst>
        </pc:spChg>
        <pc:spChg chg="add del mod">
          <ac:chgData name="상훈 윤" userId="4066dd7e7fbb4f5e" providerId="LiveId" clId="{3333F765-8E3E-436B-AE5F-BAC38C7CB209}" dt="2024-07-02T04:27:47.615" v="1140" actId="478"/>
          <ac:spMkLst>
            <pc:docMk/>
            <pc:sldMk cId="2072199813" sldId="2445"/>
            <ac:spMk id="3" creationId="{67AAAD62-5C34-DD7D-8EDB-8FEBB149290C}"/>
          </ac:spMkLst>
        </pc:spChg>
        <pc:spChg chg="add del mod">
          <ac:chgData name="상훈 윤" userId="4066dd7e7fbb4f5e" providerId="LiveId" clId="{3333F765-8E3E-436B-AE5F-BAC38C7CB209}" dt="2024-07-02T04:27:47.615" v="1140" actId="478"/>
          <ac:spMkLst>
            <pc:docMk/>
            <pc:sldMk cId="2072199813" sldId="2445"/>
            <ac:spMk id="4" creationId="{B10CAAAB-E44E-CA9B-0B66-66150B0CB311}"/>
          </ac:spMkLst>
        </pc:spChg>
        <pc:spChg chg="add mod">
          <ac:chgData name="상훈 윤" userId="4066dd7e7fbb4f5e" providerId="LiveId" clId="{3333F765-8E3E-436B-AE5F-BAC38C7CB209}" dt="2024-07-02T06:45:17.620" v="4093" actId="207"/>
          <ac:spMkLst>
            <pc:docMk/>
            <pc:sldMk cId="2072199813" sldId="2445"/>
            <ac:spMk id="4" creationId="{D05DAFCF-6FAD-4EE1-DA3E-2B5FB6119A0F}"/>
          </ac:spMkLst>
        </pc:spChg>
        <pc:spChg chg="add del mod">
          <ac:chgData name="상훈 윤" userId="4066dd7e7fbb4f5e" providerId="LiveId" clId="{3333F765-8E3E-436B-AE5F-BAC38C7CB209}" dt="2024-07-02T04:27:47.615" v="1140" actId="478"/>
          <ac:spMkLst>
            <pc:docMk/>
            <pc:sldMk cId="2072199813" sldId="2445"/>
            <ac:spMk id="5" creationId="{109E6610-938F-ECF0-B2C1-F113F0E8531D}"/>
          </ac:spMkLst>
        </pc:spChg>
        <pc:spChg chg="add del mod">
          <ac:chgData name="상훈 윤" userId="4066dd7e7fbb4f5e" providerId="LiveId" clId="{3333F765-8E3E-436B-AE5F-BAC38C7CB209}" dt="2024-07-02T04:27:47.615" v="1140" actId="478"/>
          <ac:spMkLst>
            <pc:docMk/>
            <pc:sldMk cId="2072199813" sldId="2445"/>
            <ac:spMk id="6" creationId="{4E73BF44-1BA7-298F-48A4-F21B3ABD2B74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7" creationId="{00000000-0000-0000-0000-000000000000}"/>
          </ac:spMkLst>
        </pc:spChg>
        <pc:spChg chg="mod">
          <ac:chgData name="상훈 윤" userId="4066dd7e7fbb4f5e" providerId="LiveId" clId="{3333F765-8E3E-436B-AE5F-BAC38C7CB209}" dt="2024-07-02T06:42:53.713" v="4060"/>
          <ac:spMkLst>
            <pc:docMk/>
            <pc:sldMk cId="2072199813" sldId="2445"/>
            <ac:spMk id="7" creationId="{F17D05BB-AFB7-4830-3893-BAEFA86F281B}"/>
          </ac:spMkLst>
        </pc:spChg>
        <pc:spChg chg="add del mod">
          <ac:chgData name="상훈 윤" userId="4066dd7e7fbb4f5e" providerId="LiveId" clId="{3333F765-8E3E-436B-AE5F-BAC38C7CB209}" dt="2024-07-02T04:27:47.615" v="1140" actId="478"/>
          <ac:spMkLst>
            <pc:docMk/>
            <pc:sldMk cId="2072199813" sldId="2445"/>
            <ac:spMk id="8" creationId="{01F1E33B-4F6B-7354-2A8A-D9942ADE2991}"/>
          </ac:spMkLst>
        </pc:spChg>
        <pc:spChg chg="mod">
          <ac:chgData name="상훈 윤" userId="4066dd7e7fbb4f5e" providerId="LiveId" clId="{3333F765-8E3E-436B-AE5F-BAC38C7CB209}" dt="2024-07-02T06:42:53.713" v="4060"/>
          <ac:spMkLst>
            <pc:docMk/>
            <pc:sldMk cId="2072199813" sldId="2445"/>
            <ac:spMk id="8" creationId="{B7503158-9927-0CA4-DD00-BEF1DD641100}"/>
          </ac:spMkLst>
        </pc:spChg>
        <pc:spChg chg="add del mod">
          <ac:chgData name="상훈 윤" userId="4066dd7e7fbb4f5e" providerId="LiveId" clId="{3333F765-8E3E-436B-AE5F-BAC38C7CB209}" dt="2024-07-02T06:45:59.192" v="4099" actId="478"/>
          <ac:spMkLst>
            <pc:docMk/>
            <pc:sldMk cId="2072199813" sldId="2445"/>
            <ac:spMk id="9" creationId="{3217805B-B415-41C4-06C5-D186357732F3}"/>
          </ac:spMkLst>
        </pc:spChg>
        <pc:spChg chg="add del mod">
          <ac:chgData name="상훈 윤" userId="4066dd7e7fbb4f5e" providerId="LiveId" clId="{3333F765-8E3E-436B-AE5F-BAC38C7CB209}" dt="2024-07-02T04:18:04.271" v="587" actId="478"/>
          <ac:spMkLst>
            <pc:docMk/>
            <pc:sldMk cId="2072199813" sldId="2445"/>
            <ac:spMk id="9" creationId="{BB6BB80D-6C8C-5014-5DD7-D515F7E2D09B}"/>
          </ac:spMkLst>
        </pc:spChg>
        <pc:spChg chg="add mod">
          <ac:chgData name="상훈 윤" userId="4066dd7e7fbb4f5e" providerId="LiveId" clId="{3333F765-8E3E-436B-AE5F-BAC38C7CB209}" dt="2024-07-02T06:58:15.379" v="4742" actId="207"/>
          <ac:spMkLst>
            <pc:docMk/>
            <pc:sldMk cId="2072199813" sldId="2445"/>
            <ac:spMk id="10" creationId="{122593AE-1AC8-B4C5-3CF0-8F00EB3F5AFF}"/>
          </ac:spMkLst>
        </pc:spChg>
        <pc:spChg chg="add del mod">
          <ac:chgData name="상훈 윤" userId="4066dd7e7fbb4f5e" providerId="LiveId" clId="{3333F765-8E3E-436B-AE5F-BAC38C7CB209}" dt="2024-07-02T05:04:28.633" v="2328" actId="478"/>
          <ac:spMkLst>
            <pc:docMk/>
            <pc:sldMk cId="2072199813" sldId="2445"/>
            <ac:spMk id="10" creationId="{F2D4405C-0452-DFA6-E201-92EC255F4FEE}"/>
          </ac:spMkLst>
        </pc:spChg>
        <pc:spChg chg="add mod">
          <ac:chgData name="상훈 윤" userId="4066dd7e7fbb4f5e" providerId="LiveId" clId="{3333F765-8E3E-436B-AE5F-BAC38C7CB209}" dt="2024-07-02T06:58:38.195" v="4744" actId="1076"/>
          <ac:spMkLst>
            <pc:docMk/>
            <pc:sldMk cId="2072199813" sldId="2445"/>
            <ac:spMk id="11" creationId="{02D420FE-9143-F6AB-4967-3AF98A29E235}"/>
          </ac:spMkLst>
        </pc:spChg>
        <pc:spChg chg="add mod topLvl">
          <ac:chgData name="상훈 윤" userId="4066dd7e7fbb4f5e" providerId="LiveId" clId="{3333F765-8E3E-436B-AE5F-BAC38C7CB209}" dt="2024-07-02T06:49:29.847" v="4149" actId="1076"/>
          <ac:spMkLst>
            <pc:docMk/>
            <pc:sldMk cId="2072199813" sldId="2445"/>
            <ac:spMk id="12" creationId="{5D410237-1436-9E63-E4D3-FC4734B149FF}"/>
          </ac:spMkLst>
        </pc:spChg>
        <pc:spChg chg="add del mod">
          <ac:chgData name="상훈 윤" userId="4066dd7e7fbb4f5e" providerId="LiveId" clId="{3333F765-8E3E-436B-AE5F-BAC38C7CB209}" dt="2024-07-02T06:36:49.444" v="3916" actId="478"/>
          <ac:spMkLst>
            <pc:docMk/>
            <pc:sldMk cId="2072199813" sldId="2445"/>
            <ac:spMk id="13" creationId="{F2178DAF-A9B3-73FE-369E-CAF5F09FD83A}"/>
          </ac:spMkLst>
        </pc:spChg>
        <pc:spChg chg="add del mod">
          <ac:chgData name="상훈 윤" userId="4066dd7e7fbb4f5e" providerId="LiveId" clId="{3333F765-8E3E-436B-AE5F-BAC38C7CB209}" dt="2024-07-02T05:04:28.633" v="2328" actId="478"/>
          <ac:spMkLst>
            <pc:docMk/>
            <pc:sldMk cId="2072199813" sldId="2445"/>
            <ac:spMk id="14" creationId="{50793E25-7596-E2F3-D5CB-BC0ACCCAA8E1}"/>
          </ac:spMkLst>
        </pc:spChg>
        <pc:spChg chg="add mod">
          <ac:chgData name="상훈 윤" userId="4066dd7e7fbb4f5e" providerId="LiveId" clId="{3333F765-8E3E-436B-AE5F-BAC38C7CB209}" dt="2024-07-02T06:58:38.195" v="4744" actId="1076"/>
          <ac:spMkLst>
            <pc:docMk/>
            <pc:sldMk cId="2072199813" sldId="2445"/>
            <ac:spMk id="14" creationId="{CAD50AD8-9405-7122-209E-C041B2B64542}"/>
          </ac:spMkLst>
        </pc:spChg>
        <pc:spChg chg="add mod">
          <ac:chgData name="상훈 윤" userId="4066dd7e7fbb4f5e" providerId="LiveId" clId="{3333F765-8E3E-436B-AE5F-BAC38C7CB209}" dt="2024-07-02T06:58:15.379" v="4742" actId="207"/>
          <ac:spMkLst>
            <pc:docMk/>
            <pc:sldMk cId="2072199813" sldId="2445"/>
            <ac:spMk id="15" creationId="{94DFD50F-677D-B79A-C108-369E66E19D70}"/>
          </ac:spMkLst>
        </pc:spChg>
        <pc:spChg chg="add del mod">
          <ac:chgData name="상훈 윤" userId="4066dd7e7fbb4f5e" providerId="LiveId" clId="{3333F765-8E3E-436B-AE5F-BAC38C7CB209}" dt="2024-07-02T05:04:28.633" v="2328" actId="478"/>
          <ac:spMkLst>
            <pc:docMk/>
            <pc:sldMk cId="2072199813" sldId="2445"/>
            <ac:spMk id="15" creationId="{D48A9EBE-2927-3476-FD9A-DBC72F8876AB}"/>
          </ac:spMkLst>
        </pc:spChg>
        <pc:spChg chg="add mod">
          <ac:chgData name="상훈 윤" userId="4066dd7e7fbb4f5e" providerId="LiveId" clId="{3333F765-8E3E-436B-AE5F-BAC38C7CB209}" dt="2024-07-02T05:29:47.700" v="3052" actId="1076"/>
          <ac:spMkLst>
            <pc:docMk/>
            <pc:sldMk cId="2072199813" sldId="2445"/>
            <ac:spMk id="16" creationId="{A4DDA558-62B2-6B66-D2DE-F73AA2F70546}"/>
          </ac:spMkLst>
        </pc:spChg>
        <pc:spChg chg="add mod">
          <ac:chgData name="상훈 윤" userId="4066dd7e7fbb4f5e" providerId="LiveId" clId="{3333F765-8E3E-436B-AE5F-BAC38C7CB209}" dt="2024-07-02T05:29:47.700" v="3052" actId="1076"/>
          <ac:spMkLst>
            <pc:docMk/>
            <pc:sldMk cId="2072199813" sldId="2445"/>
            <ac:spMk id="17" creationId="{921C8979-E41A-3437-778F-94A4E86F91B8}"/>
          </ac:spMkLst>
        </pc:spChg>
        <pc:spChg chg="add mod topLvl">
          <ac:chgData name="상훈 윤" userId="4066dd7e7fbb4f5e" providerId="LiveId" clId="{3333F765-8E3E-436B-AE5F-BAC38C7CB209}" dt="2024-07-02T06:45:30.067" v="4094" actId="207"/>
          <ac:spMkLst>
            <pc:docMk/>
            <pc:sldMk cId="2072199813" sldId="2445"/>
            <ac:spMk id="18" creationId="{A169511E-8ADA-A4BD-DF1C-34050F3E9786}"/>
          </ac:spMkLst>
        </pc:spChg>
        <pc:spChg chg="add mod topLvl">
          <ac:chgData name="상훈 윤" userId="4066dd7e7fbb4f5e" providerId="LiveId" clId="{3333F765-8E3E-436B-AE5F-BAC38C7CB209}" dt="2024-07-02T06:45:30.067" v="4094" actId="207"/>
          <ac:spMkLst>
            <pc:docMk/>
            <pc:sldMk cId="2072199813" sldId="2445"/>
            <ac:spMk id="19" creationId="{9BD1CD95-12DC-E0A4-66B9-62B07CE1D432}"/>
          </ac:spMkLst>
        </pc:spChg>
        <pc:spChg chg="mod">
          <ac:chgData name="상훈 윤" userId="4066dd7e7fbb4f5e" providerId="LiveId" clId="{3333F765-8E3E-436B-AE5F-BAC38C7CB209}" dt="2024-07-02T06:58:48.910" v="4751" actId="5793"/>
          <ac:spMkLst>
            <pc:docMk/>
            <pc:sldMk cId="2072199813" sldId="2445"/>
            <ac:spMk id="21" creationId="{00000000-0000-0000-0000-000000000000}"/>
          </ac:spMkLst>
        </pc:spChg>
        <pc:spChg chg="mod">
          <ac:chgData name="상훈 윤" userId="4066dd7e7fbb4f5e" providerId="LiveId" clId="{3333F765-8E3E-436B-AE5F-BAC38C7CB209}" dt="2024-07-02T04:03:12.995" v="60" actId="20577"/>
          <ac:spMkLst>
            <pc:docMk/>
            <pc:sldMk cId="2072199813" sldId="2445"/>
            <ac:spMk id="22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23" creationId="{00000000-0000-0000-0000-000000000000}"/>
          </ac:spMkLst>
        </pc:spChg>
        <pc:spChg chg="add mod">
          <ac:chgData name="상훈 윤" userId="4066dd7e7fbb4f5e" providerId="LiveId" clId="{3333F765-8E3E-436B-AE5F-BAC38C7CB209}" dt="2024-07-02T06:58:15.379" v="4742" actId="207"/>
          <ac:spMkLst>
            <pc:docMk/>
            <pc:sldMk cId="2072199813" sldId="2445"/>
            <ac:spMk id="23" creationId="{E096467B-4CF2-300F-EE5F-A606B993BEA9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24" creationId="{00000000-0000-0000-0000-000000000000}"/>
          </ac:spMkLst>
        </pc:spChg>
        <pc:spChg chg="add mod">
          <ac:chgData name="상훈 윤" userId="4066dd7e7fbb4f5e" providerId="LiveId" clId="{3333F765-8E3E-436B-AE5F-BAC38C7CB209}" dt="2024-07-02T06:48:33.381" v="4132" actId="164"/>
          <ac:spMkLst>
            <pc:docMk/>
            <pc:sldMk cId="2072199813" sldId="2445"/>
            <ac:spMk id="24" creationId="{CB44CCE1-1009-F727-F364-58CFC39E66D4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25" creationId="{00000000-0000-0000-0000-000000000000}"/>
          </ac:spMkLst>
        </pc:spChg>
        <pc:spChg chg="add mod">
          <ac:chgData name="상훈 윤" userId="4066dd7e7fbb4f5e" providerId="LiveId" clId="{3333F765-8E3E-436B-AE5F-BAC38C7CB209}" dt="2024-07-02T06:48:33.381" v="4132" actId="164"/>
          <ac:spMkLst>
            <pc:docMk/>
            <pc:sldMk cId="2072199813" sldId="2445"/>
            <ac:spMk id="25" creationId="{F37546A6-E19D-1D92-DF54-EAC223BED366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26" creationId="{00000000-0000-0000-0000-000000000000}"/>
          </ac:spMkLst>
        </pc:spChg>
        <pc:spChg chg="add mod">
          <ac:chgData name="상훈 윤" userId="4066dd7e7fbb4f5e" providerId="LiveId" clId="{3333F765-8E3E-436B-AE5F-BAC38C7CB209}" dt="2024-07-02T06:58:07.537" v="4741" actId="14100"/>
          <ac:spMkLst>
            <pc:docMk/>
            <pc:sldMk cId="2072199813" sldId="2445"/>
            <ac:spMk id="26" creationId="{1D63E5EF-C481-53D2-E93B-051EE41D71E8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27" creationId="{00000000-0000-0000-0000-000000000000}"/>
          </ac:spMkLst>
        </pc:spChg>
        <pc:spChg chg="add mod">
          <ac:chgData name="상훈 윤" userId="4066dd7e7fbb4f5e" providerId="LiveId" clId="{3333F765-8E3E-436B-AE5F-BAC38C7CB209}" dt="2024-07-02T06:58:29.739" v="4743" actId="1076"/>
          <ac:spMkLst>
            <pc:docMk/>
            <pc:sldMk cId="2072199813" sldId="2445"/>
            <ac:spMk id="28" creationId="{977E0A59-7EB4-B23C-D8D3-2878F6BEDCB5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40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49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52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54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56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57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58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59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0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1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2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3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4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5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7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68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8.336" v="63" actId="478"/>
          <ac:spMkLst>
            <pc:docMk/>
            <pc:sldMk cId="2072199813" sldId="2445"/>
            <ac:spMk id="69" creationId="{00000000-0000-0000-0000-000000000000}"/>
          </ac:spMkLst>
        </pc:spChg>
        <pc:spChg chg="del">
          <ac:chgData name="상훈 윤" userId="4066dd7e7fbb4f5e" providerId="LiveId" clId="{3333F765-8E3E-436B-AE5F-BAC38C7CB209}" dt="2024-07-02T04:07:03.202" v="62" actId="478"/>
          <ac:spMkLst>
            <pc:docMk/>
            <pc:sldMk cId="2072199813" sldId="2445"/>
            <ac:spMk id="70" creationId="{00000000-0000-0000-0000-000000000000}"/>
          </ac:spMkLst>
        </pc:spChg>
        <pc:grpChg chg="add mod">
          <ac:chgData name="상훈 윤" userId="4066dd7e7fbb4f5e" providerId="LiveId" clId="{3333F765-8E3E-436B-AE5F-BAC38C7CB209}" dt="2024-07-02T06:48:33.381" v="4132" actId="164"/>
          <ac:grpSpMkLst>
            <pc:docMk/>
            <pc:sldMk cId="2072199813" sldId="2445"/>
            <ac:grpSpMk id="5" creationId="{843EA5E2-EF00-4E49-3363-624396D7A5FC}"/>
          </ac:grpSpMkLst>
        </pc:grpChg>
        <pc:grpChg chg="add del mod">
          <ac:chgData name="상훈 윤" userId="4066dd7e7fbb4f5e" providerId="LiveId" clId="{3333F765-8E3E-436B-AE5F-BAC38C7CB209}" dt="2024-07-02T06:45:59.192" v="4099" actId="478"/>
          <ac:grpSpMkLst>
            <pc:docMk/>
            <pc:sldMk cId="2072199813" sldId="2445"/>
            <ac:grpSpMk id="6" creationId="{518A8EF6-2C85-E120-CCA9-CF25280CE618}"/>
          </ac:grpSpMkLst>
        </pc:grpChg>
        <pc:grpChg chg="add del mod">
          <ac:chgData name="상훈 윤" userId="4066dd7e7fbb4f5e" providerId="LiveId" clId="{3333F765-8E3E-436B-AE5F-BAC38C7CB209}" dt="2024-07-02T06:39:05.300" v="3956" actId="165"/>
          <ac:grpSpMkLst>
            <pc:docMk/>
            <pc:sldMk cId="2072199813" sldId="2445"/>
            <ac:grpSpMk id="20" creationId="{C4F839F0-21C4-8D95-E29E-C52415A2748D}"/>
          </ac:grpSpMkLst>
        </pc:grpChg>
        <pc:grpChg chg="add mod">
          <ac:chgData name="상훈 윤" userId="4066dd7e7fbb4f5e" providerId="LiveId" clId="{3333F765-8E3E-436B-AE5F-BAC38C7CB209}" dt="2024-07-02T06:49:29.847" v="4149" actId="1076"/>
          <ac:grpSpMkLst>
            <pc:docMk/>
            <pc:sldMk cId="2072199813" sldId="2445"/>
            <ac:grpSpMk id="27" creationId="{16394147-5803-09BA-B5FF-69FEEA1209F6}"/>
          </ac:grpSpMkLst>
        </pc:grpChg>
        <pc:cxnChg chg="add del mod">
          <ac:chgData name="상훈 윤" userId="4066dd7e7fbb4f5e" providerId="LiveId" clId="{3333F765-8E3E-436B-AE5F-BAC38C7CB209}" dt="2024-07-02T05:23:03.644" v="2532" actId="11529"/>
          <ac:cxnSpMkLst>
            <pc:docMk/>
            <pc:sldMk cId="2072199813" sldId="2445"/>
            <ac:cxnSpMk id="29" creationId="{4BB09F4B-A134-9650-CFD8-01BF840297A9}"/>
          </ac:cxnSpMkLst>
        </pc:cxnChg>
        <pc:cxnChg chg="del">
          <ac:chgData name="상훈 윤" userId="4066dd7e7fbb4f5e" providerId="LiveId" clId="{3333F765-8E3E-436B-AE5F-BAC38C7CB209}" dt="2024-07-02T04:07:03.202" v="62" actId="478"/>
          <ac:cxnSpMkLst>
            <pc:docMk/>
            <pc:sldMk cId="2072199813" sldId="2445"/>
            <ac:cxnSpMk id="31" creationId="{00000000-0000-0000-0000-000000000000}"/>
          </ac:cxnSpMkLst>
        </pc:cxnChg>
        <pc:cxnChg chg="add del mod">
          <ac:chgData name="상훈 윤" userId="4066dd7e7fbb4f5e" providerId="LiveId" clId="{3333F765-8E3E-436B-AE5F-BAC38C7CB209}" dt="2024-07-02T06:19:35.510" v="3895" actId="478"/>
          <ac:cxnSpMkLst>
            <pc:docMk/>
            <pc:sldMk cId="2072199813" sldId="2445"/>
            <ac:cxnSpMk id="32" creationId="{B214A34A-CCF7-C561-699E-575FD7815A00}"/>
          </ac:cxnSpMkLst>
        </pc:cxnChg>
        <pc:cxnChg chg="add del mod">
          <ac:chgData name="상훈 윤" userId="4066dd7e7fbb4f5e" providerId="LiveId" clId="{3333F765-8E3E-436B-AE5F-BAC38C7CB209}" dt="2024-07-02T06:19:49.101" v="3900" actId="478"/>
          <ac:cxnSpMkLst>
            <pc:docMk/>
            <pc:sldMk cId="2072199813" sldId="2445"/>
            <ac:cxnSpMk id="33" creationId="{B1BE0633-9420-0563-F6F8-11F12CF6FCF0}"/>
          </ac:cxnSpMkLst>
        </pc:cxnChg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881383044" sldId="2533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3230034034" sldId="2534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1426633237" sldId="2535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2987854821" sldId="2536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2708168283" sldId="2537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3972577968" sldId="2543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3635979462" sldId="2544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3322680915" sldId="2545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1813123011" sldId="2546"/>
        </pc:sldMkLst>
      </pc:sldChg>
      <pc:sldChg chg="del">
        <pc:chgData name="상훈 윤" userId="4066dd7e7fbb4f5e" providerId="LiveId" clId="{3333F765-8E3E-436B-AE5F-BAC38C7CB209}" dt="2024-07-02T05:47:52.809" v="3893" actId="47"/>
        <pc:sldMkLst>
          <pc:docMk/>
          <pc:sldMk cId="3612049671" sldId="2547"/>
        </pc:sldMkLst>
      </pc:sldChg>
      <pc:sldChg chg="add del">
        <pc:chgData name="상훈 윤" userId="4066dd7e7fbb4f5e" providerId="LiveId" clId="{3333F765-8E3E-436B-AE5F-BAC38C7CB209}" dt="2024-07-02T05:47:52.809" v="3893" actId="47"/>
        <pc:sldMkLst>
          <pc:docMk/>
          <pc:sldMk cId="917385465" sldId="2548"/>
        </pc:sldMkLst>
      </pc:sldChg>
      <pc:sldChg chg="modSp add mod">
        <pc:chgData name="상훈 윤" userId="4066dd7e7fbb4f5e" providerId="LiveId" clId="{3333F765-8E3E-436B-AE5F-BAC38C7CB209}" dt="2024-07-02T06:59:31.262" v="4781" actId="20577"/>
        <pc:sldMkLst>
          <pc:docMk/>
          <pc:sldMk cId="3561059201" sldId="2549"/>
        </pc:sldMkLst>
        <pc:spChg chg="mod">
          <ac:chgData name="상훈 윤" userId="4066dd7e7fbb4f5e" providerId="LiveId" clId="{3333F765-8E3E-436B-AE5F-BAC38C7CB209}" dt="2024-07-02T05:32:38.435" v="3117" actId="20577"/>
          <ac:spMkLst>
            <pc:docMk/>
            <pc:sldMk cId="3561059201" sldId="2549"/>
            <ac:spMk id="14" creationId="{50793E25-7596-E2F3-D5CB-BC0ACCCAA8E1}"/>
          </ac:spMkLst>
        </pc:spChg>
        <pc:spChg chg="mod">
          <ac:chgData name="상훈 윤" userId="4066dd7e7fbb4f5e" providerId="LiveId" clId="{3333F765-8E3E-436B-AE5F-BAC38C7CB209}" dt="2024-07-02T06:59:31.262" v="4781" actId="20577"/>
          <ac:spMkLst>
            <pc:docMk/>
            <pc:sldMk cId="3561059201" sldId="2549"/>
            <ac:spMk id="21" creationId="{00000000-0000-0000-0000-000000000000}"/>
          </ac:spMkLst>
        </pc:spChg>
      </pc:sldChg>
      <pc:sldChg chg="addSp delSp modSp add mod">
        <pc:chgData name="상훈 윤" userId="4066dd7e7fbb4f5e" providerId="LiveId" clId="{3333F765-8E3E-436B-AE5F-BAC38C7CB209}" dt="2024-07-02T05:47:47.767" v="3892" actId="20577"/>
        <pc:sldMkLst>
          <pc:docMk/>
          <pc:sldMk cId="2951244507" sldId="2550"/>
        </pc:sldMkLst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3" creationId="{A45DC372-052A-7FE1-5DB9-D64C92B95ECB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4" creationId="{67EC5B0F-B34D-AD93-D45D-F84D4FA8F973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5" creationId="{08818722-0301-A10A-F45C-991211E2801F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6" creationId="{D3780340-4138-F355-826C-0EFC1CD4E062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7" creationId="{9D890768-EA1E-0276-264C-12D9FF0A49D6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8" creationId="{E476BF14-ECBE-6B1A-4C58-D6E76798A231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9" creationId="{5AC040AA-02FF-505B-0B28-8EB8DD077207}"/>
          </ac:spMkLst>
        </pc:spChg>
        <pc:spChg chg="del">
          <ac:chgData name="상훈 윤" userId="4066dd7e7fbb4f5e" providerId="LiveId" clId="{3333F765-8E3E-436B-AE5F-BAC38C7CB209}" dt="2024-07-02T05:30:08.924" v="3054" actId="478"/>
          <ac:spMkLst>
            <pc:docMk/>
            <pc:sldMk cId="2951244507" sldId="2550"/>
            <ac:spMk id="10" creationId="{F2D4405C-0452-DFA6-E201-92EC255F4FEE}"/>
          </ac:spMkLst>
        </pc:spChg>
        <pc:spChg chg="del">
          <ac:chgData name="상훈 윤" userId="4066dd7e7fbb4f5e" providerId="LiveId" clId="{3333F765-8E3E-436B-AE5F-BAC38C7CB209}" dt="2024-07-02T05:30:08.924" v="3054" actId="478"/>
          <ac:spMkLst>
            <pc:docMk/>
            <pc:sldMk cId="2951244507" sldId="2550"/>
            <ac:spMk id="11" creationId="{02D420FE-9143-F6AB-4967-3AF98A29E235}"/>
          </ac:spMkLst>
        </pc:spChg>
        <pc:spChg chg="del">
          <ac:chgData name="상훈 윤" userId="4066dd7e7fbb4f5e" providerId="LiveId" clId="{3333F765-8E3E-436B-AE5F-BAC38C7CB209}" dt="2024-07-02T05:30:08.924" v="3054" actId="478"/>
          <ac:spMkLst>
            <pc:docMk/>
            <pc:sldMk cId="2951244507" sldId="2550"/>
            <ac:spMk id="12" creationId="{5D410237-1436-9E63-E4D3-FC4734B149FF}"/>
          </ac:spMkLst>
        </pc:spChg>
        <pc:spChg chg="del">
          <ac:chgData name="상훈 윤" userId="4066dd7e7fbb4f5e" providerId="LiveId" clId="{3333F765-8E3E-436B-AE5F-BAC38C7CB209}" dt="2024-07-02T05:30:08.924" v="3054" actId="478"/>
          <ac:spMkLst>
            <pc:docMk/>
            <pc:sldMk cId="2951244507" sldId="2550"/>
            <ac:spMk id="13" creationId="{F2178DAF-A9B3-73FE-369E-CAF5F09FD83A}"/>
          </ac:spMkLst>
        </pc:spChg>
        <pc:spChg chg="del">
          <ac:chgData name="상훈 윤" userId="4066dd7e7fbb4f5e" providerId="LiveId" clId="{3333F765-8E3E-436B-AE5F-BAC38C7CB209}" dt="2024-07-02T05:30:08.924" v="3054" actId="478"/>
          <ac:spMkLst>
            <pc:docMk/>
            <pc:sldMk cId="2951244507" sldId="2550"/>
            <ac:spMk id="14" creationId="{50793E25-7596-E2F3-D5CB-BC0ACCCAA8E1}"/>
          </ac:spMkLst>
        </pc:spChg>
        <pc:spChg chg="del">
          <ac:chgData name="상훈 윤" userId="4066dd7e7fbb4f5e" providerId="LiveId" clId="{3333F765-8E3E-436B-AE5F-BAC38C7CB209}" dt="2024-07-02T05:30:08.924" v="3054" actId="478"/>
          <ac:spMkLst>
            <pc:docMk/>
            <pc:sldMk cId="2951244507" sldId="2550"/>
            <ac:spMk id="15" creationId="{D48A9EBE-2927-3476-FD9A-DBC72F8876AB}"/>
          </ac:spMkLst>
        </pc:spChg>
        <pc:spChg chg="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16" creationId="{A4DDA558-62B2-6B66-D2DE-F73AA2F70546}"/>
          </ac:spMkLst>
        </pc:spChg>
        <pc:spChg chg="mod">
          <ac:chgData name="상훈 윤" userId="4066dd7e7fbb4f5e" providerId="LiveId" clId="{3333F765-8E3E-436B-AE5F-BAC38C7CB209}" dt="2024-07-02T05:47:47.767" v="3892" actId="20577"/>
          <ac:spMkLst>
            <pc:docMk/>
            <pc:sldMk cId="2951244507" sldId="2550"/>
            <ac:spMk id="17" creationId="{921C8979-E41A-3437-778F-94A4E86F91B8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18" creationId="{1A04EF23-BCC7-8821-898B-27254E2F474B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19" creationId="{95FB3D0A-4DF2-035D-31FA-0B5919AC8D36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20" creationId="{B2C7EE9F-2604-F95E-BE76-66B437ED05EB}"/>
          </ac:spMkLst>
        </pc:spChg>
        <pc:spChg chg="mod">
          <ac:chgData name="상훈 윤" userId="4066dd7e7fbb4f5e" providerId="LiveId" clId="{3333F765-8E3E-436B-AE5F-BAC38C7CB209}" dt="2024-07-02T05:47:37.758" v="3880" actId="20577"/>
          <ac:spMkLst>
            <pc:docMk/>
            <pc:sldMk cId="2951244507" sldId="2550"/>
            <ac:spMk id="21" creationId="{00000000-0000-0000-0000-000000000000}"/>
          </ac:spMkLst>
        </pc:spChg>
        <pc:spChg chg="add mod">
          <ac:chgData name="상훈 윤" userId="4066dd7e7fbb4f5e" providerId="LiveId" clId="{3333F765-8E3E-436B-AE5F-BAC38C7CB209}" dt="2024-07-02T05:47:42.992" v="3881" actId="1076"/>
          <ac:spMkLst>
            <pc:docMk/>
            <pc:sldMk cId="2951244507" sldId="2550"/>
            <ac:spMk id="23" creationId="{C6C73A6D-0C45-08F7-7D94-A0B722CDE34D}"/>
          </ac:spMkLst>
        </pc:spChg>
        <pc:graphicFrameChg chg="add mod modGraphic">
          <ac:chgData name="상훈 윤" userId="4066dd7e7fbb4f5e" providerId="LiveId" clId="{3333F765-8E3E-436B-AE5F-BAC38C7CB209}" dt="2024-07-02T05:47:42.992" v="3881" actId="1076"/>
          <ac:graphicFrameMkLst>
            <pc:docMk/>
            <pc:sldMk cId="2951244507" sldId="2550"/>
            <ac:graphicFrameMk id="2" creationId="{C84ED6BC-12C7-9015-ED59-FD2D70B2211D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495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14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495" y="9442696"/>
            <a:ext cx="2950705" cy="4966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F8C59FFA-7521-4224-84DD-8A1F1F67C74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9473790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1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876" y="1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57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7713"/>
            <a:ext cx="5378450" cy="37242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559" y="4722158"/>
            <a:ext cx="5446084" cy="4471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1078"/>
            <a:ext cx="2950705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876" y="9441078"/>
            <a:ext cx="2950704" cy="49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11" tIns="46607" rIns="93211" bIns="46607" numCol="1" anchor="b" anchorCtr="0" compatLnSpc="1">
            <a:prstTxWarp prst="textNoShape">
              <a:avLst/>
            </a:prstTxWarp>
          </a:bodyPr>
          <a:lstStyle>
            <a:lvl1pPr algn="r">
              <a:buFontTx/>
              <a:buNone/>
              <a:defRPr sz="12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DC712BF-50F6-44A7-B626-E0307CCE182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350995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3A180-D7A1-4D80-9C08-B92B71BB1B72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3AF7EF-4CFF-4E41-A165-3D3A7D426B9F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EA782C-310E-4142-9599-CB3B219E2C04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/>
          <p:cNvCxnSpPr>
            <a:cxnSpLocks noChangeShapeType="1"/>
          </p:cNvCxnSpPr>
          <p:nvPr userDrawn="1"/>
        </p:nvCxnSpPr>
        <p:spPr bwMode="auto">
          <a:xfrm>
            <a:off x="265113" y="541338"/>
            <a:ext cx="9366250" cy="1587"/>
          </a:xfrm>
          <a:prstGeom prst="line">
            <a:avLst/>
          </a:prstGeom>
          <a:noFill/>
          <a:ln w="28575" algn="ctr">
            <a:solidFill>
              <a:schemeClr val="tx1">
                <a:lumMod val="50000"/>
                <a:lumOff val="50000"/>
              </a:schemeClr>
            </a:solidFill>
            <a:round/>
            <a:headEnd/>
            <a:tailEnd/>
          </a:ln>
        </p:spPr>
      </p:cxnSp>
      <p:sp>
        <p:nvSpPr>
          <p:cNvPr id="3" name="Text Box 15"/>
          <p:cNvSpPr txBox="1">
            <a:spLocks noChangeArrowheads="1"/>
          </p:cNvSpPr>
          <p:nvPr userDrawn="1"/>
        </p:nvSpPr>
        <p:spPr bwMode="auto">
          <a:xfrm>
            <a:off x="5541963" y="6578600"/>
            <a:ext cx="4070350" cy="225425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</p:spPr>
        <p:txBody>
          <a:bodyPr lIns="0" tIns="0" rIns="0" bIns="0" anchor="ctr"/>
          <a:lstStyle/>
          <a:p>
            <a:pPr algn="r" defTabSz="873125">
              <a:defRPr/>
            </a:pP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‘09 Shared </a:t>
            </a:r>
            <a:r>
              <a:rPr kumimoji="0" lang="en-US" altLang="ko-KR" sz="800" i="1" dirty="0" err="1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SerOice</a:t>
            </a:r>
            <a:r>
              <a:rPr kumimoji="0" lang="en-US" altLang="ko-KR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 </a:t>
            </a:r>
            <a:r>
              <a:rPr kumimoji="0" lang="ko-KR" altLang="en-US" sz="800" i="1" dirty="0">
                <a:solidFill>
                  <a:srgbClr val="808080">
                    <a:lumMod val="75000"/>
                  </a:srgbClr>
                </a:solidFill>
                <a:latin typeface="맑은 고딕" pitchFamily="50" charset="-127"/>
                <a:ea typeface="맑은 고딕" pitchFamily="50" charset="-127"/>
                <a:cs typeface="Arial"/>
              </a:rPr>
              <a:t>운영방안</a:t>
            </a:r>
          </a:p>
        </p:txBody>
      </p:sp>
      <p:pic>
        <p:nvPicPr>
          <p:cNvPr id="4" name="Picture 28" descr="002"/>
          <p:cNvPicPr>
            <a:picLocks noChangeAspect="1" noChangeArrowheads="1"/>
          </p:cNvPicPr>
          <p:nvPr userDrawn="1"/>
        </p:nvPicPr>
        <p:blipFill>
          <a:blip r:embed="rId2" cstate="print">
            <a:grayscl/>
          </a:blip>
          <a:srcRect l="7790" t="41180" r="84637" b="50607"/>
          <a:stretch>
            <a:fillRect/>
          </a:stretch>
        </p:blipFill>
        <p:spPr bwMode="auto">
          <a:xfrm>
            <a:off x="271463" y="6580188"/>
            <a:ext cx="2921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5" name="Object 29"/>
          <p:cNvGraphicFramePr>
            <a:graphicFrameLocks noChangeAspect="1"/>
          </p:cNvGraphicFramePr>
          <p:nvPr/>
        </p:nvGraphicFramePr>
        <p:xfrm>
          <a:off x="457200" y="6742113"/>
          <a:ext cx="234950" cy="6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비트맵 이미지" r:id="rId3" imgW="1152381" imgH="676369" progId="PBrush">
                  <p:embed/>
                </p:oleObj>
              </mc:Choice>
              <mc:Fallback>
                <p:oleObj name="비트맵 이미지" r:id="rId3" imgW="1152381" imgH="676369" progId="PBrush">
                  <p:embed/>
                  <p:pic>
                    <p:nvPicPr>
                      <p:cNvPr id="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3736" t="65999"/>
                      <a:stretch>
                        <a:fillRect/>
                      </a:stretch>
                    </p:blipFill>
                    <p:spPr bwMode="auto">
                      <a:xfrm>
                        <a:off x="457200" y="6742113"/>
                        <a:ext cx="234950" cy="6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1928802"/>
            <a:ext cx="8420100" cy="727071"/>
          </a:xfrm>
          <a:noFill/>
          <a:ln>
            <a:noFill/>
          </a:ln>
        </p:spPr>
        <p:txBody>
          <a:bodyPr/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38158" y="3571876"/>
            <a:ext cx="5000660" cy="35719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E062B702-613D-4200-BFEA-85C8ED0AA379}" type="datetime1">
              <a:rPr lang="ko-KR" altLang="en-US"/>
              <a:pPr>
                <a:defRPr/>
              </a:pPr>
              <a:t>2024-07-02</a:t>
            </a:fld>
            <a:endParaRPr lang="ko-KR" altLang="en-US" dirty="0"/>
          </a:p>
        </p:txBody>
      </p:sp>
      <p:sp>
        <p:nvSpPr>
          <p:cNvPr id="6" name="제목 개체 틀 1"/>
          <p:cNvSpPr txBox="1">
            <a:spLocks/>
          </p:cNvSpPr>
          <p:nvPr userDrawn="1"/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lang="ko-KR" altLang="en-US" sz="15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tabLst>
                <a:tab pos="4127500" algn="l"/>
                <a:tab pos="9313863" algn="r"/>
              </a:tabLst>
              <a:defRPr kumimoji="1" sz="15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kern="0">
                <a:solidFill>
                  <a:prstClr val="black"/>
                </a:solidFill>
              </a:rPr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3481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8092" y="571480"/>
            <a:ext cx="9501254" cy="338554"/>
          </a:xfrm>
        </p:spPr>
        <p:txBody>
          <a:bodyPr/>
          <a:lstStyle>
            <a:lvl1pPr marL="0" indent="0" latinLnBrk="0"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606CC61A-4062-40F9-A4ED-5FA85636CAE8}" type="datetime1">
              <a:rPr lang="ko-KR" altLang="en-US"/>
              <a:pPr>
                <a:defRPr/>
              </a:pPr>
              <a:t>2024-07-02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5831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fld id="{2FC0666A-E9FD-45B9-82A6-54F24B0AC273}" type="datetime1">
              <a:rPr lang="ko-KR" altLang="en-US"/>
              <a:pPr>
                <a:defRPr/>
              </a:pPr>
              <a:t>2024-07-02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 b="0"/>
            </a:lvl1pPr>
          </a:lstStyle>
          <a:p>
            <a:pPr>
              <a:defRPr/>
            </a:pPr>
            <a:endParaRPr kumimoji="0" lang="ko-KR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238092" y="142851"/>
            <a:ext cx="9501254" cy="2634215"/>
          </a:xfrm>
          <a:solidFill>
            <a:srgbClr val="C8E4DF"/>
          </a:solidFill>
          <a:ln w="9525">
            <a:noFill/>
            <a:miter lim="800000"/>
            <a:headEnd/>
            <a:tailEnd/>
          </a:ln>
        </p:spPr>
        <p:txBody>
          <a:bodyPr/>
          <a:lstStyle>
            <a:lvl1pPr algn="l">
              <a:tabLst>
                <a:tab pos="4660900" algn="ctr"/>
                <a:tab pos="9313863" algn="r"/>
              </a:tabLst>
              <a:defRPr lang="ko-KR" altLang="en-US" sz="16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 lvl="0"/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297169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DD5BB0-1140-49E3-B8DB-DA2A184A020C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3CA17-AD44-44A7-9979-F94CA2C3A048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8863FA-2753-4EF8-A99F-600757630743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F43DB0-987E-47BC-BA89-23F40BE5C330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526B32-CA92-4BD4-A669-67B512F0522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 / 65 page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36591-DF71-414E-B358-6CC5481FE5C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8872D3-C134-4B5F-88A2-1BD30B2625DE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52F5E-6ADA-4FDD-A24C-8E09C39C9CB9}" type="slidenum">
              <a:rPr lang="en-US" altLang="ko-KR"/>
              <a:pPr>
                <a:defRPr/>
              </a:pPr>
              <a:t>‹#›</a:t>
            </a:fld>
            <a:r>
              <a:rPr lang="en-US" altLang="ko-KR" dirty="0"/>
              <a:t> page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0" y="1600200"/>
            <a:ext cx="8915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95300" y="62452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buFontTx/>
              <a:buNone/>
              <a:defRPr sz="1400" b="0" u="none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200025" y="46176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4" name="Rectangle 10"/>
          <p:cNvSpPr>
            <a:spLocks noChangeArrowheads="1"/>
          </p:cNvSpPr>
          <p:nvPr/>
        </p:nvSpPr>
        <p:spPr bwMode="auto">
          <a:xfrm>
            <a:off x="200025" y="120450"/>
            <a:ext cx="106363" cy="3048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>
            <a:off x="200025" y="6536313"/>
            <a:ext cx="9504363" cy="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buFont typeface="Wingdings" pitchFamily="2" charset="2"/>
              <a:buChar char="§"/>
              <a:defRPr/>
            </a:pPr>
            <a:endParaRPr lang="ko-KR" altLang="en-US" sz="1200" u="sng" dirty="0"/>
          </a:p>
        </p:txBody>
      </p:sp>
      <p:sp>
        <p:nvSpPr>
          <p:cNvPr id="573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436938" y="6480175"/>
            <a:ext cx="30337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latinLnBrk="0">
              <a:buFontTx/>
              <a:buNone/>
              <a:defRPr kumimoji="0" sz="1000" b="0" u="none">
                <a:latin typeface="Trebuchet MS" pitchFamily="34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1" name="Rectangle 58"/>
          <p:cNvSpPr>
            <a:spLocks noChangeArrowheads="1"/>
          </p:cNvSpPr>
          <p:nvPr/>
        </p:nvSpPr>
        <p:spPr bwMode="auto">
          <a:xfrm>
            <a:off x="4575175" y="6548438"/>
            <a:ext cx="762000" cy="277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0" tIns="46035" rIns="92070" bIns="46035">
            <a:spAutoFit/>
          </a:bodyPr>
          <a:lstStyle/>
          <a:p>
            <a:pPr algn="ctr" defTabSz="762000" latinLnBrk="0">
              <a:spcBef>
                <a:spcPct val="50000"/>
              </a:spcBef>
              <a:defRPr/>
            </a:pPr>
            <a:r>
              <a:rPr lang="en-US" altLang="ko-KR" sz="1200" dirty="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t> </a:t>
            </a:r>
            <a:fld id="{A619E1FE-6275-4550-B090-D5B30905D7B1}" type="slidenum">
              <a:rPr lang="en-US" altLang="ko-KR" sz="1200">
                <a:solidFill>
                  <a:srgbClr val="C00000"/>
                </a:solidFill>
                <a:latin typeface="HY울릉도M" pitchFamily="18" charset="-127"/>
                <a:ea typeface="HY울릉도M" pitchFamily="18" charset="-127"/>
              </a:rPr>
              <a:pPr algn="ctr" defTabSz="762000" latinLnBrk="0">
                <a:spcBef>
                  <a:spcPct val="50000"/>
                </a:spcBef>
                <a:defRPr/>
              </a:pPr>
              <a:t>‹#›</a:t>
            </a:fld>
            <a:endParaRPr lang="en-US" altLang="ko-KR" sz="1200" dirty="0">
              <a:solidFill>
                <a:srgbClr val="C00000"/>
              </a:solidFill>
              <a:latin typeface="HY울릉도M" pitchFamily="18" charset="-127"/>
              <a:ea typeface="HY울릉도M" pitchFamily="18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517388" r:id="rId1"/>
    <p:sldLayoutId id="2147517389" r:id="rId2"/>
    <p:sldLayoutId id="2147517390" r:id="rId3"/>
    <p:sldLayoutId id="2147517391" r:id="rId4"/>
    <p:sldLayoutId id="2147517392" r:id="rId5"/>
    <p:sldLayoutId id="2147517393" r:id="rId6"/>
    <p:sldLayoutId id="2147517394" r:id="rId7"/>
    <p:sldLayoutId id="2147517395" r:id="rId8"/>
    <p:sldLayoutId id="2147517396" r:id="rId9"/>
    <p:sldLayoutId id="2147517397" r:id="rId10"/>
    <p:sldLayoutId id="2147517398" r:id="rId11"/>
    <p:sldLayoutId id="2147517399" r:id="rId12"/>
    <p:sldLayoutId id="2147517400" r:id="rId13"/>
    <p:sldLayoutId id="2147517401" r:id="rId14"/>
    <p:sldLayoutId id="2147517402" r:id="rId15"/>
    <p:sldLayoutId id="2147517403" r:id="rId16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38125" y="142874"/>
            <a:ext cx="9501188" cy="428625"/>
          </a:xfrm>
          <a:prstGeom prst="rect">
            <a:avLst/>
          </a:prstGeom>
          <a:solidFill>
            <a:srgbClr val="C8E4D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38125" y="571500"/>
            <a:ext cx="95011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sz="1200" b="1">
                <a:solidFill>
                  <a:prstClr val="black">
                    <a:tint val="75000"/>
                  </a:prstClr>
                </a:solidFill>
                <a:latin typeface="Arial" charset="0"/>
                <a:ea typeface="굴림" charset="-127"/>
                <a:cs typeface="+mn-cs"/>
              </a:defRPr>
            </a:lvl1pPr>
          </a:lstStyle>
          <a:p>
            <a:pPr>
              <a:defRPr/>
            </a:pPr>
            <a:fld id="{DDC24BE9-D6C9-4E0F-A0CC-8891E38AB010}" type="datetime1">
              <a:rPr lang="ko-KR" altLang="en-US"/>
              <a:pPr>
                <a:defRPr/>
              </a:pPr>
              <a:t>2024-07-02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444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517511" r:id="rId1"/>
    <p:sldLayoutId id="2147517512" r:id="rId2"/>
    <p:sldLayoutId id="2147517513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lang="ko-KR" altLang="en-US" sz="1500" b="1" dirty="0">
          <a:solidFill>
            <a:schemeClr val="tx1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tabLst>
          <a:tab pos="4127500" algn="l"/>
          <a:tab pos="9313863" algn="r"/>
        </a:tabLst>
        <a:defRPr kumimoji="1" sz="15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수행 계획서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통합 플랫폼은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인트로 페이지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 서비스 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 Plaza,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홈앤서비스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OK Safety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신규 서비스로 오픈형 소호몰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전자입찰 등 신규 서비스에 대한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컨셉 및 디자인 개발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업무를 수행합니다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D420FE-9143-F6AB-4967-3AF98A29E235}"/>
              </a:ext>
            </a:extLst>
          </p:cNvPr>
          <p:cNvSpPr/>
          <p:nvPr/>
        </p:nvSpPr>
        <p:spPr>
          <a:xfrm>
            <a:off x="486662" y="3404963"/>
            <a:ext cx="1519938" cy="132412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rgbClr val="2175FF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srgbClr val="2175FF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인트로 페이지</a:t>
            </a:r>
            <a:endParaRPr lang="en-US" altLang="ko-KR" sz="1200" dirty="0">
              <a:solidFill>
                <a:srgbClr val="2175FF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사업소개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회원관리</a:t>
            </a:r>
            <a:r>
              <a:rPr lang="en-US" altLang="ko-KR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00" dirty="0">
              <a:solidFill>
                <a:schemeClr val="tx1">
                  <a:lumMod val="50000"/>
                  <a:lumOff val="50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A4DDA558-62B2-6B66-D2DE-F73AA2F70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9" y="2372012"/>
            <a:ext cx="928846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921C8979-E41A-3437-778F-94A4E86F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14" y="2064229"/>
            <a:ext cx="1655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대상 업무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10237-1436-9E63-E4D3-FC4734B149FF}"/>
              </a:ext>
            </a:extLst>
          </p:cNvPr>
          <p:cNvSpPr/>
          <p:nvPr/>
        </p:nvSpPr>
        <p:spPr>
          <a:xfrm>
            <a:off x="2315027" y="2758019"/>
            <a:ext cx="7013303" cy="2645253"/>
          </a:xfrm>
          <a:prstGeom prst="rect">
            <a:avLst/>
          </a:prstGeom>
          <a:solidFill>
            <a:srgbClr val="F2F2F2">
              <a:alpha val="50196"/>
            </a:srgb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AD50AD8-9405-7122-209E-C041B2B64542}"/>
              </a:ext>
            </a:extLst>
          </p:cNvPr>
          <p:cNvSpPr/>
          <p:nvPr/>
        </p:nvSpPr>
        <p:spPr bwMode="auto">
          <a:xfrm>
            <a:off x="486662" y="3404964"/>
            <a:ext cx="527316" cy="341702"/>
          </a:xfrm>
          <a:prstGeom prst="rect">
            <a:avLst/>
          </a:prstGeom>
          <a:solidFill>
            <a:srgbClr val="2175FF"/>
          </a:solidFill>
          <a:ln w="31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R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1" lang="ko-KR" altLang="en-US" sz="1050" b="1" i="0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신규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16394147-5803-09BA-B5FF-69FEEA1209F6}"/>
              </a:ext>
            </a:extLst>
          </p:cNvPr>
          <p:cNvGrpSpPr/>
          <p:nvPr/>
        </p:nvGrpSpPr>
        <p:grpSpPr>
          <a:xfrm>
            <a:off x="2559369" y="3404963"/>
            <a:ext cx="6524618" cy="1600486"/>
            <a:chOff x="2619645" y="3333711"/>
            <a:chExt cx="6524618" cy="160048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43EA5E2-EF00-4E49-3363-624396D7A5FC}"/>
                </a:ext>
              </a:extLst>
            </p:cNvPr>
            <p:cNvGrpSpPr/>
            <p:nvPr/>
          </p:nvGrpSpPr>
          <p:grpSpPr>
            <a:xfrm>
              <a:off x="2619645" y="3333711"/>
              <a:ext cx="6524618" cy="1600486"/>
              <a:chOff x="2501974" y="3024953"/>
              <a:chExt cx="6524618" cy="1600486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169511E-8ADA-A4BD-DF1C-34050F3E9786}"/>
                  </a:ext>
                </a:extLst>
              </p:cNvPr>
              <p:cNvSpPr/>
              <p:nvPr/>
            </p:nvSpPr>
            <p:spPr>
              <a:xfrm>
                <a:off x="2501974" y="3024953"/>
                <a:ext cx="1179377" cy="1600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OK</a:t>
                </a:r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Plaza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9BD1CD95-12DC-E0A4-66B9-62B07CE1D432}"/>
                  </a:ext>
                </a:extLst>
              </p:cNvPr>
              <p:cNvSpPr/>
              <p:nvPr/>
            </p:nvSpPr>
            <p:spPr>
              <a:xfrm>
                <a:off x="3838283" y="3024953"/>
                <a:ext cx="1179377" cy="1600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홈앤서비스</a:t>
                </a:r>
              </a:p>
            </p:txBody>
          </p:sp>
          <p:sp>
            <p:nvSpPr>
              <p:cNvPr id="2" name="직사각형 1">
                <a:extLst>
                  <a:ext uri="{FF2B5EF4-FFF2-40B4-BE49-F238E27FC236}">
                    <a16:creationId xmlns:a16="http://schemas.microsoft.com/office/drawing/2014/main" id="{57083406-7524-9E8E-EA6D-E601CBB2373D}"/>
                  </a:ext>
                </a:extLst>
              </p:cNvPr>
              <p:cNvSpPr/>
              <p:nvPr/>
            </p:nvSpPr>
            <p:spPr>
              <a:xfrm>
                <a:off x="5174593" y="3024953"/>
                <a:ext cx="1179378" cy="1600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OK Safety</a:t>
                </a:r>
                <a:endParaRPr lang="ko-KR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389D913F-2AFE-CCE9-9F92-6BCEFD44C1D6}"/>
                  </a:ext>
                </a:extLst>
              </p:cNvPr>
              <p:cNvSpPr/>
              <p:nvPr/>
            </p:nvSpPr>
            <p:spPr>
              <a:xfrm>
                <a:off x="6510904" y="3024953"/>
                <a:ext cx="1179377" cy="1600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rgbClr val="2175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2175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오픈형</a:t>
                </a:r>
                <a:endParaRPr lang="en-US" altLang="ko-KR" sz="1200" dirty="0">
                  <a:solidFill>
                    <a:srgbClr val="2175F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 algn="ctr"/>
                <a:r>
                  <a:rPr lang="ko-KR" altLang="en-US" sz="1200" dirty="0">
                    <a:solidFill>
                      <a:srgbClr val="2175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소호몰</a:t>
                </a:r>
              </a:p>
            </p:txBody>
          </p:sp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D05DAFCF-6FAD-4EE1-DA3E-2B5FB6119A0F}"/>
                  </a:ext>
                </a:extLst>
              </p:cNvPr>
              <p:cNvSpPr/>
              <p:nvPr/>
            </p:nvSpPr>
            <p:spPr>
              <a:xfrm>
                <a:off x="7847214" y="3024953"/>
                <a:ext cx="1179378" cy="160048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175">
                <a:solidFill>
                  <a:srgbClr val="2175FF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>
                    <a:solidFill>
                      <a:srgbClr val="2175FF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전자입찰</a:t>
                </a:r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22593AE-1AC8-B4C5-3CF0-8F00EB3F5AFF}"/>
                </a:ext>
              </a:extLst>
            </p:cNvPr>
            <p:cNvSpPr/>
            <p:nvPr/>
          </p:nvSpPr>
          <p:spPr bwMode="auto">
            <a:xfrm>
              <a:off x="2619645" y="3333712"/>
              <a:ext cx="527316" cy="341702"/>
            </a:xfrm>
            <a:prstGeom prst="rect">
              <a:avLst/>
            </a:prstGeom>
            <a:solidFill>
              <a:srgbClr val="FF993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050" b="1" i="0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</a:t>
              </a: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94DFD50F-677D-B79A-C108-369E66E19D70}"/>
                </a:ext>
              </a:extLst>
            </p:cNvPr>
            <p:cNvSpPr/>
            <p:nvPr/>
          </p:nvSpPr>
          <p:spPr bwMode="auto">
            <a:xfrm>
              <a:off x="3955954" y="3333712"/>
              <a:ext cx="527316" cy="341702"/>
            </a:xfrm>
            <a:prstGeom prst="rect">
              <a:avLst/>
            </a:prstGeom>
            <a:solidFill>
              <a:srgbClr val="FF993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050" b="1" i="0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</a:t>
              </a: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096467B-4CF2-300F-EE5F-A606B993BEA9}"/>
                </a:ext>
              </a:extLst>
            </p:cNvPr>
            <p:cNvSpPr/>
            <p:nvPr/>
          </p:nvSpPr>
          <p:spPr bwMode="auto">
            <a:xfrm>
              <a:off x="5292263" y="3333712"/>
              <a:ext cx="527316" cy="341702"/>
            </a:xfrm>
            <a:prstGeom prst="rect">
              <a:avLst/>
            </a:prstGeom>
            <a:solidFill>
              <a:srgbClr val="FF9933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050" b="1" i="0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개선</a:t>
              </a: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CB44CCE1-1009-F727-F364-58CFC39E66D4}"/>
                </a:ext>
              </a:extLst>
            </p:cNvPr>
            <p:cNvSpPr/>
            <p:nvPr/>
          </p:nvSpPr>
          <p:spPr bwMode="auto">
            <a:xfrm>
              <a:off x="6628575" y="3333712"/>
              <a:ext cx="527316" cy="341702"/>
            </a:xfrm>
            <a:prstGeom prst="rect">
              <a:avLst/>
            </a:prstGeom>
            <a:solidFill>
              <a:srgbClr val="2175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050" b="1" i="0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</a:t>
              </a: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37546A6-E19D-1D92-DF54-EAC223BED366}"/>
                </a:ext>
              </a:extLst>
            </p:cNvPr>
            <p:cNvSpPr/>
            <p:nvPr/>
          </p:nvSpPr>
          <p:spPr bwMode="auto">
            <a:xfrm>
              <a:off x="7964885" y="3333712"/>
              <a:ext cx="527316" cy="341702"/>
            </a:xfrm>
            <a:prstGeom prst="rect">
              <a:avLst/>
            </a:prstGeom>
            <a:solidFill>
              <a:srgbClr val="2175FF"/>
            </a:solidFill>
            <a:ln w="31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R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1" lang="ko-KR" altLang="en-US" sz="1050" b="1" i="0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맑은 고딕" panose="020B0503020000020004" pitchFamily="50" charset="-127"/>
                  <a:ea typeface="맑은 고딕" panose="020B0503020000020004" pitchFamily="50" charset="-127"/>
                </a:rPr>
                <a:t>신규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D63E5EF-C481-53D2-E93B-051EE41D71E8}"/>
              </a:ext>
            </a:extLst>
          </p:cNvPr>
          <p:cNvSpPr txBox="1"/>
          <p:nvPr/>
        </p:nvSpPr>
        <p:spPr>
          <a:xfrm>
            <a:off x="2558469" y="2923715"/>
            <a:ext cx="3296065" cy="318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000"/>
              </a:lnSpc>
              <a:buFont typeface="Arial" panose="020B0604020202020204" pitchFamily="34" charset="0"/>
              <a:buNone/>
              <a:tabLst/>
            </a:pP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Plaza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</a:t>
            </a:r>
            <a:r>
              <a:rPr lang="ko-KR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i="0" dirty="0"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 플랫폼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7E0A59-7EB4-B23C-D8D3-2878F6BEDCB5}"/>
              </a:ext>
            </a:extLst>
          </p:cNvPr>
          <p:cNvSpPr/>
          <p:nvPr/>
        </p:nvSpPr>
        <p:spPr>
          <a:xfrm>
            <a:off x="2315027" y="5548672"/>
            <a:ext cx="7013302" cy="481211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Back Office</a:t>
            </a:r>
          </a:p>
        </p:txBody>
      </p:sp>
    </p:spTree>
    <p:extLst>
      <p:ext uri="{BB962C8B-B14F-4D97-AF65-F5344CB8AC3E}">
        <p14:creationId xmlns:p14="http://schemas.microsoft.com/office/powerpoint/2010/main" val="207219981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수행 계획서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OK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플라자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E-Commerce(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오픈형 소호몰</a:t>
            </a:r>
            <a:r>
              <a:rPr lang="en-US" altLang="ko-KR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600" b="1" kern="0">
                <a:latin typeface="맑은 고딕" panose="020B0503020000020004" pitchFamily="50" charset="-127"/>
                <a:ea typeface="맑은 고딕" panose="020B0503020000020004" pitchFamily="50" charset="-127"/>
              </a:rPr>
              <a:t>웹사이트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제작을 위해 브랜딩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심미적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실용적 디자인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사용성 관점에서 디자인 업무 및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 업무를 진행합니다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D4405C-0452-DFA6-E201-92EC255F4FEE}"/>
              </a:ext>
            </a:extLst>
          </p:cNvPr>
          <p:cNvSpPr/>
          <p:nvPr/>
        </p:nvSpPr>
        <p:spPr>
          <a:xfrm>
            <a:off x="1620980" y="2096255"/>
            <a:ext cx="8006031" cy="104998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E-Commerce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네이밍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CNI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담당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로고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컬러의 방향성 확정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팬택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OK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플라자 로고 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기타 컬러 중 선택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및 가이드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로고타입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폰트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컬러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2D420FE-9143-F6AB-4967-3AF98A29E235}"/>
              </a:ext>
            </a:extLst>
          </p:cNvPr>
          <p:cNvSpPr/>
          <p:nvPr/>
        </p:nvSpPr>
        <p:spPr>
          <a:xfrm>
            <a:off x="357353" y="2090056"/>
            <a:ext cx="1224000" cy="104998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브랜드 </a:t>
            </a:r>
            <a:b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아이덴티티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410237-1436-9E63-E4D3-FC4734B149FF}"/>
              </a:ext>
            </a:extLst>
          </p:cNvPr>
          <p:cNvSpPr/>
          <p:nvPr/>
        </p:nvSpPr>
        <p:spPr>
          <a:xfrm>
            <a:off x="357353" y="3213209"/>
            <a:ext cx="1224000" cy="202250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UX/UI</a:t>
            </a:r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3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2178DAF-A9B3-73FE-369E-CAF5F09FD83A}"/>
              </a:ext>
            </a:extLst>
          </p:cNvPr>
          <p:cNvSpPr/>
          <p:nvPr/>
        </p:nvSpPr>
        <p:spPr>
          <a:xfrm>
            <a:off x="357353" y="5294066"/>
            <a:ext cx="1224000" cy="101631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HTML/CSS</a:t>
            </a:r>
          </a:p>
          <a:p>
            <a:pPr algn="ctr"/>
            <a:r>
              <a:rPr lang="ko-KR" altLang="en-US" sz="13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793E25-7596-E2F3-D5CB-BC0ACCCAA8E1}"/>
              </a:ext>
            </a:extLst>
          </p:cNvPr>
          <p:cNvSpPr/>
          <p:nvPr/>
        </p:nvSpPr>
        <p:spPr>
          <a:xfrm>
            <a:off x="1626918" y="3220442"/>
            <a:ext cx="8006031" cy="202250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B.I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가이드 준수 및 사용자 중심의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벤치마킹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 및 전략 수립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시안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개안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상세 페이지 디자인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상품 상세 페이지 가이드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 제작 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매뉴얼 제작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(Adobe XD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사이트 오픈에 대비한 전시상품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여종에 대한 배너 이미지 및 프로모션 배너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48A9EBE-2927-3476-FD9A-DBC72F8876AB}"/>
              </a:ext>
            </a:extLst>
          </p:cNvPr>
          <p:cNvSpPr/>
          <p:nvPr/>
        </p:nvSpPr>
        <p:spPr>
          <a:xfrm>
            <a:off x="1626918" y="5302332"/>
            <a:ext cx="8006031" cy="101631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HTML, CSS, JS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가이드 제작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 algn="l"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화면에 대한 </a:t>
            </a:r>
            <a:r>
              <a:rPr lang="en-US" altLang="ko-KR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200" b="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endParaRPr lang="en-US" altLang="ko-KR" sz="1200" b="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A4DDA558-62B2-6B66-D2DE-F73AA2F70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9" y="1790121"/>
            <a:ext cx="928846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921C8979-E41A-3437-778F-94A4E86F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14" y="1482338"/>
            <a:ext cx="1655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수행 업무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105920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"/>
          <p:cNvSpPr>
            <a:spLocks noChangeArrowheads="1"/>
          </p:cNvSpPr>
          <p:nvPr/>
        </p:nvSpPr>
        <p:spPr bwMode="auto">
          <a:xfrm>
            <a:off x="306386" y="71813"/>
            <a:ext cx="5149065" cy="40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6674" tIns="53337" rIns="106674" bIns="53337">
            <a:spAutoFit/>
          </a:bodyPr>
          <a:lstStyle/>
          <a:p>
            <a:pPr marL="361950" indent="-361950" defTabSz="1066800">
              <a:lnSpc>
                <a:spcPct val="120000"/>
              </a:lnSpc>
              <a:spcBef>
                <a:spcPct val="50000"/>
              </a:spcBef>
            </a:pPr>
            <a:r>
              <a:rPr lang="ko-KR" altLang="en-US" sz="18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디자인 수행 계획서</a:t>
            </a:r>
          </a:p>
        </p:txBody>
      </p:sp>
      <p:sp>
        <p:nvSpPr>
          <p:cNvPr id="21" name="내용 개체 틀 114"/>
          <p:cNvSpPr txBox="1">
            <a:spLocks/>
          </p:cNvSpPr>
          <p:nvPr/>
        </p:nvSpPr>
        <p:spPr>
          <a:xfrm>
            <a:off x="344488" y="583101"/>
            <a:ext cx="9289032" cy="648000"/>
          </a:xfrm>
          <a:prstGeom prst="rect">
            <a:avLst/>
          </a:prstGeom>
        </p:spPr>
        <p:txBody>
          <a:bodyPr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ts val="2200"/>
              </a:lnSpc>
              <a:spcBef>
                <a:spcPts val="0"/>
              </a:spcBef>
              <a:buNone/>
            </a:pP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네이밍 확정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로고 개발 업무가 확정되어야 디자인 시안 업무를 진행 가능합니다</a:t>
            </a:r>
            <a:r>
              <a:rPr lang="en-US" altLang="ko-KR" sz="1600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이후 시안 확정과 함께 상세페이지 및 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개발업무가 동시 진행되며 테스트 기간 중에 전시상품에 대한 배너 등을 제작합니다</a:t>
            </a:r>
            <a:r>
              <a:rPr lang="en-US" altLang="ko-KR" sz="16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6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A4DDA558-62B2-6B66-D2DE-F73AA2F70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489" y="2133021"/>
            <a:ext cx="9288460" cy="0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</a:ln>
          <a:effectLst/>
        </p:spPr>
        <p:txBody>
          <a:bodyPr/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 Box 18">
            <a:extLst>
              <a:ext uri="{FF2B5EF4-FFF2-40B4-BE49-F238E27FC236}">
                <a16:creationId xmlns:a16="http://schemas.microsoft.com/office/drawing/2014/main" id="{921C8979-E41A-3437-778F-94A4E86F91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14" y="1825238"/>
            <a:ext cx="165578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400" b="1" kern="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디자인 일정</a:t>
            </a:r>
            <a:endParaRPr kumimoji="0" lang="ko-KR" altLang="en-US" sz="1400" b="1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84ED6BC-12C7-9015-ED59-FD2D70B22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095972"/>
              </p:ext>
            </p:extLst>
          </p:nvPr>
        </p:nvGraphicFramePr>
        <p:xfrm>
          <a:off x="344487" y="2375346"/>
          <a:ext cx="928845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9627">
                  <a:extLst>
                    <a:ext uri="{9D8B030D-6E8A-4147-A177-3AD203B41FA5}">
                      <a16:colId xmlns:a16="http://schemas.microsoft.com/office/drawing/2014/main" val="3308903200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4290962330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3343820334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4095473733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507007360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3450676785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3621059639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4248079911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283756503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77022127"/>
                    </a:ext>
                  </a:extLst>
                </a:gridCol>
                <a:gridCol w="773883">
                  <a:extLst>
                    <a:ext uri="{9D8B030D-6E8A-4147-A177-3AD203B41FA5}">
                      <a16:colId xmlns:a16="http://schemas.microsoft.com/office/drawing/2014/main" val="2315786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M0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M1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M2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M3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M4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M5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M6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M7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M8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M9</a:t>
                      </a:r>
                      <a:endParaRPr lang="ko-KR" altLang="en-US" sz="12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8493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네이밍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921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로고 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783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벤치마킹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5198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시안 및 확정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937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가이드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6932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 페이지 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498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가이드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228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HTML 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6771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전시상품 배너 제작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052963"/>
                  </a:ext>
                </a:extLst>
              </a:tr>
            </a:tbl>
          </a:graphicData>
        </a:graphic>
      </p:graphicFrame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A45DC372-052A-7FE1-5DB9-D64C92B95ECB}"/>
              </a:ext>
            </a:extLst>
          </p:cNvPr>
          <p:cNvSpPr/>
          <p:nvPr/>
        </p:nvSpPr>
        <p:spPr bwMode="auto">
          <a:xfrm>
            <a:off x="1888259" y="2800788"/>
            <a:ext cx="385041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67EC5B0F-B34D-AD93-D45D-F84D4FA8F973}"/>
              </a:ext>
            </a:extLst>
          </p:cNvPr>
          <p:cNvSpPr/>
          <p:nvPr/>
        </p:nvSpPr>
        <p:spPr bwMode="auto">
          <a:xfrm>
            <a:off x="2260600" y="3176684"/>
            <a:ext cx="385041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08818722-0301-A10A-F45C-991211E2801F}"/>
              </a:ext>
            </a:extLst>
          </p:cNvPr>
          <p:cNvSpPr/>
          <p:nvPr/>
        </p:nvSpPr>
        <p:spPr bwMode="auto">
          <a:xfrm>
            <a:off x="2247900" y="3552580"/>
            <a:ext cx="397741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D3780340-4138-F355-826C-0EFC1CD4E062}"/>
              </a:ext>
            </a:extLst>
          </p:cNvPr>
          <p:cNvSpPr/>
          <p:nvPr/>
        </p:nvSpPr>
        <p:spPr bwMode="auto">
          <a:xfrm>
            <a:off x="2682047" y="3908180"/>
            <a:ext cx="766003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D890768-EA1E-0276-264C-12D9FF0A49D6}"/>
              </a:ext>
            </a:extLst>
          </p:cNvPr>
          <p:cNvSpPr/>
          <p:nvPr/>
        </p:nvSpPr>
        <p:spPr bwMode="auto">
          <a:xfrm>
            <a:off x="3448051" y="4284076"/>
            <a:ext cx="476250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476BF14-ECBE-6B1A-4C58-D6E76798A231}"/>
              </a:ext>
            </a:extLst>
          </p:cNvPr>
          <p:cNvSpPr/>
          <p:nvPr/>
        </p:nvSpPr>
        <p:spPr bwMode="auto">
          <a:xfrm>
            <a:off x="3448051" y="4659972"/>
            <a:ext cx="1212850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5AC040AA-02FF-505B-0B28-8EB8DD077207}"/>
              </a:ext>
            </a:extLst>
          </p:cNvPr>
          <p:cNvSpPr/>
          <p:nvPr/>
        </p:nvSpPr>
        <p:spPr bwMode="auto">
          <a:xfrm>
            <a:off x="3448051" y="5050339"/>
            <a:ext cx="476250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1A04EF23-BCC7-8821-898B-27254E2F474B}"/>
              </a:ext>
            </a:extLst>
          </p:cNvPr>
          <p:cNvSpPr/>
          <p:nvPr/>
        </p:nvSpPr>
        <p:spPr bwMode="auto">
          <a:xfrm>
            <a:off x="3644899" y="5426235"/>
            <a:ext cx="1365252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95FB3D0A-4DF2-035D-31FA-0B5919AC8D36}"/>
              </a:ext>
            </a:extLst>
          </p:cNvPr>
          <p:cNvSpPr/>
          <p:nvPr/>
        </p:nvSpPr>
        <p:spPr bwMode="auto">
          <a:xfrm>
            <a:off x="7327899" y="5754990"/>
            <a:ext cx="1511301" cy="267144"/>
          </a:xfrm>
          <a:prstGeom prst="rightArrow">
            <a:avLst/>
          </a:prstGeom>
          <a:solidFill>
            <a:srgbClr val="C00000"/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B2C7EE9F-2604-F95E-BE76-66B437ED05EB}"/>
              </a:ext>
            </a:extLst>
          </p:cNvPr>
          <p:cNvSpPr/>
          <p:nvPr/>
        </p:nvSpPr>
        <p:spPr bwMode="auto">
          <a:xfrm>
            <a:off x="4988715" y="5426235"/>
            <a:ext cx="2339184" cy="267144"/>
          </a:xfrm>
          <a:prstGeom prst="rightArrow">
            <a:avLst/>
          </a:prstGeom>
          <a:solidFill>
            <a:srgbClr val="C000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C6C73A6D-0C45-08F7-7D94-A0B722CDE34D}"/>
              </a:ext>
            </a:extLst>
          </p:cNvPr>
          <p:cNvSpPr/>
          <p:nvPr/>
        </p:nvSpPr>
        <p:spPr bwMode="auto">
          <a:xfrm>
            <a:off x="4660902" y="4659972"/>
            <a:ext cx="2666996" cy="267144"/>
          </a:xfrm>
          <a:prstGeom prst="rightArrow">
            <a:avLst/>
          </a:prstGeom>
          <a:solidFill>
            <a:srgbClr val="C00000">
              <a:alpha val="50196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8900" marR="0" indent="-8890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itchFamily="2" charset="2"/>
              <a:buChar char="§"/>
              <a:tabLst/>
            </a:pPr>
            <a:endParaRPr kumimoji="1" lang="ko-KR" altLang="en-US" sz="12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244507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bg2"/>
          </a:solidFill>
          <a:prstDash val="solid"/>
          <a:round/>
          <a:headEnd type="none" w="med" len="med"/>
          <a:tailEnd type="arrow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88900" marR="0" indent="-8890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Wingdings" pitchFamily="2" charset="2"/>
          <a:buChar char="§"/>
          <a:tabLst/>
          <a:defRPr kumimoji="1" lang="ko-KR" altLang="en-US" sz="1200" b="1" i="0" u="sng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ln>
          <a:headEnd type="none" w="med" len="med"/>
          <a:tailEnd type="triangle" w="lg" len="med"/>
        </a:ln>
      </a:spPr>
      <a:bodyPr/>
      <a:lstStyle/>
      <a:style>
        <a:lnRef idx="1">
          <a:schemeClr val="accent4"/>
        </a:lnRef>
        <a:fillRef idx="0">
          <a:schemeClr val="accent4"/>
        </a:fillRef>
        <a:effectRef idx="0">
          <a:schemeClr val="accent4"/>
        </a:effectRef>
        <a:fontRef idx="minor">
          <a:schemeClr val="tx1"/>
        </a:fontRef>
      </a:style>
    </a:ln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기획본부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보고서템플리트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8E4DF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 smtClean="0">
            <a:latin typeface="Times New Roman" pitchFamily="18" charset="0"/>
            <a:ea typeface="맑은 고딕" pitchFamily="50" charset="-127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103815</TotalTime>
  <Words>297</Words>
  <Application>Microsoft Office PowerPoint</Application>
  <PresentationFormat>A4 용지(210x297mm)</PresentationFormat>
  <Paragraphs>61</Paragraphs>
  <Slides>3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2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4" baseType="lpstr">
      <vt:lpstr>HY울릉도M</vt:lpstr>
      <vt:lpstr>굴림</vt:lpstr>
      <vt:lpstr>맑은 고딕</vt:lpstr>
      <vt:lpstr>Arial</vt:lpstr>
      <vt:lpstr>Tahoma</vt:lpstr>
      <vt:lpstr>Times New Roman</vt:lpstr>
      <vt:lpstr>Trebuchet MS</vt:lpstr>
      <vt:lpstr>Wingdings</vt:lpstr>
      <vt:lpstr>디자인 사용자 지정</vt:lpstr>
      <vt:lpstr>2_기획본부</vt:lpstr>
      <vt:lpstr>비트맵 이미지</vt:lpstr>
      <vt:lpstr>PowerPoint 프레젠테이션</vt:lpstr>
      <vt:lpstr>PowerPoint 프레젠테이션</vt:lpstr>
      <vt:lpstr>PowerPoint 프레젠테이션</vt:lpstr>
    </vt:vector>
  </TitlesOfParts>
  <Company>SKCorp.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SK</dc:creator>
  <cp:lastModifiedBy>상훈 윤</cp:lastModifiedBy>
  <cp:revision>7053</cp:revision>
  <cp:lastPrinted>2017-05-22T07:15:28Z</cp:lastPrinted>
  <dcterms:created xsi:type="dcterms:W3CDTF">2004-02-17T06:52:18Z</dcterms:created>
  <dcterms:modified xsi:type="dcterms:W3CDTF">2024-07-02T06:59:33Z</dcterms:modified>
</cp:coreProperties>
</file>