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  <p:sldId id="267" r:id="rId7"/>
    <p:sldId id="273" r:id="rId8"/>
    <p:sldId id="268" r:id="rId9"/>
    <p:sldId id="269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43705-9BE7-D244-BEE5-65734C5B0B24}" v="46" dt="2024-08-26T14:46:19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351AD-DACA-9A26-437B-600E0E7E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E6A236-456A-CBC8-7F15-9EB7BFD05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E0271-3AD3-4D7A-E8EC-9B90614F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D5D75-6308-CF15-1044-058E82E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31E3A-F2C3-C637-2568-A89D76C3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3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3BD67-F18F-C89E-343B-FFB3C517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C5594-2844-E5C8-EE12-C83C0BF8F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9B32C-F5BC-94A7-F14C-93DF7DD8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1FF32-9631-53E7-05BE-2D69BB89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866506-BD47-C8E5-1D5B-403D6D96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743E7E-8F4F-88F8-0348-257465719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B1636-1CD7-D68E-45DD-0F7214422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AAE8E-8DF5-DCC7-6024-380D64B4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FFC12-20B6-9B96-639B-A08743C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6355-7B4B-9235-50CA-3CE06D20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4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27C84-6626-A6BC-ACBF-F658869D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48CDB-8A8E-6203-F28A-458279738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1599F-1008-5DFE-FF2A-43A5BB4B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195C2-BA08-3E2C-66D4-FB862E86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55A11-8D22-FCAF-8D59-B92370D2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76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25583-6E98-1A75-61B0-EEC4867A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87D8A-F5F5-A8A0-14EE-643ADA44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CADC8-AA89-BCD8-DC8A-96B71AD5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1DB1F-8D91-1D9F-56B6-D50E6295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C30E1-F851-1A65-48FC-29387AD7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1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393E6-31D2-6597-A483-842B256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062CD0-18FA-6528-F28C-9D8A5E739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D0C5B-5A09-E162-6FB1-2A807284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46938-45A1-CF0E-697D-5599018F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2B51E-C47F-D9E1-DEF7-4E25AC5E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6966F-5E59-8B9A-C5E6-CFA8B601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34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707AE-AFB4-A3C1-A73A-2EED03A9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5E5AF-1DBC-C86E-45E5-ADD7ECB3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4BE04-488F-49D6-14C6-E0A08366D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1885-D2A0-3A67-1508-04FA19C6D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DC528-6382-BCCD-8587-82BA12130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D11FB-201A-BDE3-0E24-52A3CDEA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0FEAFF-3DD9-17F2-B729-C29214C5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9D037-CCE1-AA23-F465-FFF344C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29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0C800-4FD7-918C-F8B7-E26C35D6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5E938-ABA9-A1B1-E3A5-32F12228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B88CC-D189-F4F8-5639-BAB85618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C8B1B6-47AA-978F-600F-4EF73CEE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8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DD9F7-8290-7B39-7B7E-D2B1D081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DCB75E-CF87-D1E6-8870-693A530D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DFDF5-8B7B-7E4B-A535-E06C8289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9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2F2A-B4F8-56DC-7FC3-B8A39FF2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70110-5BDB-86AB-E9E2-0AAAA964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6435A8-2F77-9B11-E598-73484042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F2ECE-870A-AE7B-F799-28B9640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57568-8259-AE1B-C463-E6B74F86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D4E20-3B67-11D1-D9DA-0323D613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0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196A9-572C-B0F2-F9FD-0CF2D6B5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8E2057-8782-B86D-05DD-BB2614C5D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1E7B1-9B74-3EA6-F7E3-ADA7707FF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B588D-0207-65E6-35C4-D74FD550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460823-B366-6D55-F741-ACF9941F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BD61D-BE25-AE19-B483-684BA431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32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4ABC6E-F762-BBB1-B59D-29F0BBAD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C6BF8-0955-5FEB-33BB-C521DD5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0168D-66D3-61FE-D20B-28E42EEF0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8231-BCC7-4964-866F-0EE29280108C}" type="datetimeFigureOut">
              <a:rPr lang="ko-KR" altLang="en-US" smtClean="0"/>
              <a:t>2024. 8. 26.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2E316-9DAC-D241-C03E-C4C8F3A1A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07DDD-358F-FA2A-98E6-79B9479C0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D7C2C-6791-47A5-A586-0716BBD65F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07669-273E-23AC-0F1E-A8E03D4B3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9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7582A-33D7-F26D-84B0-A3245783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8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0B2A9B-4043-E9E8-2CDD-7695778C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4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67FFC7-8BF6-9C4F-7CDE-909CF0CA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439338-58A8-E5BD-9646-DB795FDF6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0B904B-FFD8-1459-FCD3-916E87330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5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C1357-0D10-DF93-8CDA-CDFA324AA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0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C1357-0D10-DF93-8CDA-CDFA324AA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0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5CA2C-C574-DC65-21F7-70E682379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4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67582A-33D7-F26D-84B0-A3245783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" b="1356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9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0</Words>
  <Application>Microsoft Macintosh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윤</dc:creator>
  <cp:lastModifiedBy>윤 상훈</cp:lastModifiedBy>
  <cp:revision>2</cp:revision>
  <dcterms:created xsi:type="dcterms:W3CDTF">2024-08-22T01:14:10Z</dcterms:created>
  <dcterms:modified xsi:type="dcterms:W3CDTF">2024-08-26T14:46:23Z</dcterms:modified>
</cp:coreProperties>
</file>