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59" r:id="rId6"/>
    <p:sldId id="265" r:id="rId7"/>
    <p:sldId id="272" r:id="rId8"/>
    <p:sldId id="266" r:id="rId9"/>
    <p:sldId id="271" r:id="rId10"/>
    <p:sldId id="268" r:id="rId11"/>
    <p:sldId id="260" r:id="rId12"/>
    <p:sldId id="261" r:id="rId13"/>
    <p:sldId id="270" r:id="rId14"/>
    <p:sldId id="262" r:id="rId15"/>
  </p:sldIdLst>
  <p:sldSz cx="9906000" cy="6858000" type="A4"/>
  <p:notesSz cx="6858000" cy="9144000"/>
  <p:embeddedFontLst>
    <p:embeddedFont>
      <p:font typeface="Malgun Gothic" panose="020B0503020000020004" pitchFamily="34" charset="-127"/>
      <p:regular r:id="rId17"/>
      <p:bold r:id="rId18"/>
    </p:embeddedFont>
    <p:embeddedFont>
      <p:font typeface="Play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m4KFmQx4z68pw7Ao3KfBlizW+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09FA5D-2E08-4A19-9B9B-CF21BD839F4E}">
  <a:tblStyle styleId="{3A09FA5D-2E08-4A19-9B9B-CF21BD839F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660"/>
  </p:normalViewPr>
  <p:slideViewPr>
    <p:cSldViewPr snapToGrid="0">
      <p:cViewPr varScale="1">
        <p:scale>
          <a:sx n="128" d="100"/>
          <a:sy n="128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9f203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c99f203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99f20382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2ec99f20382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85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c99f20382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ec99f20382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6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7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11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7418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71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23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c99f20382_0_466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62067372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96;g2ec99f20382_0_257"/>
          <p:cNvSpPr/>
          <p:nvPr/>
        </p:nvSpPr>
        <p:spPr>
          <a:xfrm>
            <a:off x="1648800" y="2900096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;g2ec99f20382_0_257"/>
          <p:cNvSpPr/>
          <p:nvPr/>
        </p:nvSpPr>
        <p:spPr>
          <a:xfrm>
            <a:off x="2988900" y="290747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00;g2ec99f20382_0_257"/>
          <p:cNvSpPr/>
          <p:nvPr/>
        </p:nvSpPr>
        <p:spPr>
          <a:xfrm>
            <a:off x="308688" y="291672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02;g2ec99f20382_0_257"/>
          <p:cNvSpPr/>
          <p:nvPr/>
        </p:nvSpPr>
        <p:spPr>
          <a:xfrm>
            <a:off x="4329000" y="2918124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04;g2ec99f20382_0_257"/>
          <p:cNvSpPr/>
          <p:nvPr/>
        </p:nvSpPr>
        <p:spPr>
          <a:xfrm>
            <a:off x="5667625" y="291766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06;g2ec99f20382_0_257"/>
          <p:cNvSpPr/>
          <p:nvPr/>
        </p:nvSpPr>
        <p:spPr>
          <a:xfrm>
            <a:off x="8346350" y="2900082"/>
            <a:ext cx="1260000" cy="273077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예산운영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월별 사용내역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SKB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 월별 사용내역</a:t>
            </a:r>
            <a:endParaRPr lang="en-US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04;g2ec99f20382_0_257"/>
          <p:cNvSpPr/>
          <p:nvPr/>
        </p:nvSpPr>
        <p:spPr>
          <a:xfrm>
            <a:off x="7006238" y="2927702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48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2ec99f20382_0_685"/>
          <p:cNvGraphicFramePr/>
          <p:nvPr>
            <p:extLst>
              <p:ext uri="{D42A27DB-BD31-4B8C-83A1-F6EECF244321}">
                <p14:modId xmlns:p14="http://schemas.microsoft.com/office/powerpoint/2010/main" val="1391075159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7" name="Google Shape;177;g2ec99f20382_0_68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c99f20382_0_685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ec99f20382_0_685"/>
          <p:cNvSpPr/>
          <p:nvPr/>
        </p:nvSpPr>
        <p:spPr>
          <a:xfrm>
            <a:off x="23184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2ec99f20382_0_685"/>
          <p:cNvSpPr/>
          <p:nvPr/>
        </p:nvSpPr>
        <p:spPr>
          <a:xfrm>
            <a:off x="23184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주문인수대기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인수이력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2ec99f20382_0_685"/>
          <p:cNvSpPr/>
          <p:nvPr/>
        </p:nvSpPr>
        <p:spPr>
          <a:xfrm>
            <a:off x="43272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ec99f20382_0_685"/>
          <p:cNvSpPr/>
          <p:nvPr/>
        </p:nvSpPr>
        <p:spPr>
          <a:xfrm>
            <a:off x="43272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세금계산서 확인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ec99f20382_0_685"/>
          <p:cNvSpPr/>
          <p:nvPr/>
        </p:nvSpPr>
        <p:spPr>
          <a:xfrm>
            <a:off x="3096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ec99f20382_0_685"/>
          <p:cNvSpPr/>
          <p:nvPr/>
        </p:nvSpPr>
        <p:spPr>
          <a:xfrm>
            <a:off x="3096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주문내역서 출력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역주문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통합물류센터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ec99f20382_0_685"/>
          <p:cNvSpPr/>
          <p:nvPr/>
        </p:nvSpPr>
        <p:spPr>
          <a:xfrm>
            <a:off x="83448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ec99f20382_0_685"/>
          <p:cNvSpPr/>
          <p:nvPr/>
        </p:nvSpPr>
        <p:spPr>
          <a:xfrm>
            <a:off x="83448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담당자안내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ec99f20382_0_685"/>
          <p:cNvSpPr/>
          <p:nvPr/>
        </p:nvSpPr>
        <p:spPr>
          <a:xfrm>
            <a:off x="63360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2ec99f20382_0_685"/>
          <p:cNvSpPr/>
          <p:nvPr/>
        </p:nvSpPr>
        <p:spPr>
          <a:xfrm>
            <a:off x="63360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상품변경요청조회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공고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g2ec99f20382_0_685"/>
          <p:cNvCxnSpPr>
            <a:stCxn id="179" idx="2"/>
            <a:endCxn id="184" idx="0"/>
          </p:cNvCxnSpPr>
          <p:nvPr/>
        </p:nvCxnSpPr>
        <p:spPr>
          <a:xfrm rot="5400000">
            <a:off x="2766288" y="153300"/>
            <a:ext cx="360000" cy="401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g2ec99f20382_0_685"/>
          <p:cNvCxnSpPr>
            <a:stCxn id="179" idx="2"/>
            <a:endCxn id="180" idx="0"/>
          </p:cNvCxnSpPr>
          <p:nvPr/>
        </p:nvCxnSpPr>
        <p:spPr>
          <a:xfrm rot="5400000">
            <a:off x="3770688" y="1157700"/>
            <a:ext cx="360000" cy="200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2ec99f20382_0_685"/>
          <p:cNvCxnSpPr>
            <a:stCxn id="179" idx="2"/>
            <a:endCxn id="182" idx="0"/>
          </p:cNvCxnSpPr>
          <p:nvPr/>
        </p:nvCxnSpPr>
        <p:spPr>
          <a:xfrm rot="-5400000" flipH="1">
            <a:off x="4775088" y="2157900"/>
            <a:ext cx="360000" cy="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2ec99f20382_0_685"/>
          <p:cNvCxnSpPr>
            <a:stCxn id="179" idx="2"/>
            <a:endCxn id="188" idx="0"/>
          </p:cNvCxnSpPr>
          <p:nvPr/>
        </p:nvCxnSpPr>
        <p:spPr>
          <a:xfrm rot="-5400000" flipH="1">
            <a:off x="5776038" y="1156950"/>
            <a:ext cx="366900" cy="20130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2ec99f20382_0_685"/>
          <p:cNvCxnSpPr>
            <a:stCxn id="179" idx="2"/>
            <a:endCxn id="186" idx="0"/>
          </p:cNvCxnSpPr>
          <p:nvPr/>
        </p:nvCxnSpPr>
        <p:spPr>
          <a:xfrm rot="-5400000" flipH="1">
            <a:off x="6780438" y="152550"/>
            <a:ext cx="366900" cy="40218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2ec99f20382_0_685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메뉴 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30619821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4893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489361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수동주문처리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여신초과 주문처리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주문단가수정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진척도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반품관리</a:t>
            </a: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인수내역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반품이력</a:t>
            </a: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물류매입 실적조회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해지선 수거이력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3141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900" b="1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3141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사이트관리</a:t>
            </a:r>
            <a:endParaRPr sz="700" b="0" i="0" u="none" strike="noStrike" cap="none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lang="en-US" altLang="ko-KR" sz="700" b="0" i="0" u="none" strike="noStrike" cap="none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700" b="0" i="0" u="none" strike="noStrike" cap="none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endParaRPr sz="700" b="0" i="0" u="none" strike="noStrike" cap="none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lang="en-US" altLang="ko-KR" sz="700" b="0" i="0" u="none" strike="noStrike" cap="none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b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공지사항</a:t>
            </a:r>
            <a:b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7265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29017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29017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법인조회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사업장조회</a:t>
            </a:r>
            <a:endParaRPr lang="en-US" altLang="ko-KR" sz="7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lang="en-US" altLang="ko-KR" sz="7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등록요청</a:t>
            </a:r>
            <a:endParaRPr lang="en-US" altLang="ko-KR"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 err="1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700" dirty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사이트관리</a:t>
            </a:r>
            <a:endParaRPr lang="en-US" altLang="ko-KR" sz="700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조회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공급사조회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등록요청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대상품목 관리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합격업체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업체평가 승인</a:t>
            </a:r>
            <a:endParaRPr lang="en-US" altLang="ko-KR" sz="7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임시회원 업체관리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현황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1389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188216" y="1323546"/>
            <a:ext cx="359988" cy="1672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4894416" y="2029746"/>
            <a:ext cx="359988" cy="2604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600615" y="1584042"/>
            <a:ext cx="359988" cy="11519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306815" y="877842"/>
            <a:ext cx="359988" cy="2564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482016" y="617346"/>
            <a:ext cx="359988" cy="30852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메뉴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2ec99f20382_0_791"/>
          <p:cNvSpPr/>
          <p:nvPr/>
        </p:nvSpPr>
        <p:spPr>
          <a:xfrm>
            <a:off x="127295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ec99f20382_0_791"/>
          <p:cNvSpPr/>
          <p:nvPr/>
        </p:nvSpPr>
        <p:spPr>
          <a:xfrm>
            <a:off x="127295" y="2890050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VOC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승인요청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  <a:endCxn id="24" idx="0"/>
          </p:cNvCxnSpPr>
          <p:nvPr/>
        </p:nvCxnSpPr>
        <p:spPr>
          <a:xfrm rot="16200000" flipH="1">
            <a:off x="6997693" y="186965"/>
            <a:ext cx="370050" cy="39561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15;g2ec99f20382_0_791"/>
          <p:cNvSpPr/>
          <p:nvPr/>
        </p:nvSpPr>
        <p:spPr>
          <a:xfrm>
            <a:off x="8530778" y="23500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6;g2ec99f20382_0_791"/>
          <p:cNvSpPr/>
          <p:nvPr/>
        </p:nvSpPr>
        <p:spPr>
          <a:xfrm>
            <a:off x="8530778" y="289205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 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규격서/절차서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10;g2ec99f20382_0_791"/>
          <p:cNvSpPr/>
          <p:nvPr/>
        </p:nvSpPr>
        <p:spPr>
          <a:xfrm>
            <a:off x="71389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옵션상품가격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상품변경이력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상품일괄 등록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카테고리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재고관리(자재BP)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상품등록요청 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상품등록 요청 조회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상품종료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품종관리</a:t>
            </a:r>
            <a:endParaRPr lang="en-US" altLang="ko-KR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품종설정</a:t>
            </a:r>
            <a:endParaRPr lang="en-US" altLang="ko-KR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적격</a:t>
            </a:r>
            <a:r>
              <a:rPr lang="en-US" altLang="ko-KR" sz="700" b="0" i="0" u="none" strike="noStrike" cap="none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지정저자 입찰</a:t>
            </a: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상품입찰</a:t>
            </a: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콤퍼넌트 입찰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품종실적</a:t>
            </a: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품종상품 실적집계</a:t>
            </a: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콤포넌트 실적집계</a:t>
            </a:r>
            <a:endParaRPr lang="en-US" altLang="ko-KR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br>
              <a:rPr lang="en-US" altLang="ko-KR" sz="70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08;g2ec99f20382_0_791"/>
          <p:cNvSpPr/>
          <p:nvPr/>
        </p:nvSpPr>
        <p:spPr>
          <a:xfrm>
            <a:off x="5726561" y="2890050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재고조정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매입주문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220;g2ec99f20382_0_791"/>
          <p:cNvCxnSpPr>
            <a:stCxn id="204" idx="2"/>
          </p:cNvCxnSpPr>
          <p:nvPr/>
        </p:nvCxnSpPr>
        <p:spPr>
          <a:xfrm rot="16200000" flipH="1">
            <a:off x="7392388" y="-207731"/>
            <a:ext cx="179993" cy="4555453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826016974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7494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749420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정산생성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선매입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정산수불부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매출전송내역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매출반제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매입전송내역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매입반제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세금계산서 확인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세금계산서 확인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5742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5742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매입가와 매출원가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월별매입가와 매출원가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매출원가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매입가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정산재고와 실물재고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9866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ec99f20382_0_791"/>
          <p:cNvSpPr/>
          <p:nvPr/>
        </p:nvSpPr>
        <p:spPr>
          <a:xfrm>
            <a:off x="59866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lang="en-US" altLang="ko-KR"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en-US" sz="7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질의응답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유지보수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제안현황</a:t>
            </a:r>
            <a:endParaRPr sz="700" b="0" i="0" u="none" strike="noStrike" cap="none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상품요청현황</a:t>
            </a:r>
            <a:endParaRPr lang="en-US" altLang="ko-KR"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31618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채권채무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31618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3990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2ec99f20382_0_791"/>
          <p:cNvSpPr/>
          <p:nvPr/>
        </p:nvSpPr>
        <p:spPr>
          <a:xfrm>
            <a:off x="7399020" y="2881993"/>
            <a:ext cx="1260000" cy="34516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권한메뉴조회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권한사용자조회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코드관리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화면권한관리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조직관리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운영자관리</a:t>
            </a:r>
            <a:endParaRPr lang="en-US" altLang="ko-KR" sz="7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공사유형관리</a:t>
            </a:r>
            <a:endParaRPr lang="en-US" altLang="ko-KR" sz="7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ERP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미등록 조직관리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계약서관리</a:t>
            </a: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지정자재 단가 계약서관리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휴일관리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 재고관리 대상 설정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318245" y="1453575"/>
            <a:ext cx="359988" cy="14128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5024445" y="2159775"/>
            <a:ext cx="359988" cy="4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730645" y="1454013"/>
            <a:ext cx="359988" cy="14119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436845" y="747813"/>
            <a:ext cx="359988" cy="28243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612045" y="747375"/>
            <a:ext cx="359988" cy="28252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메뉴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</p:cNvCxnSpPr>
          <p:nvPr/>
        </p:nvCxnSpPr>
        <p:spPr>
          <a:xfrm rot="5400000">
            <a:off x="3054644" y="5956"/>
            <a:ext cx="175971" cy="4124058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4310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g2ec99f20382_0_892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8" name="Google Shape;238;g2ec99f20382_0_8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ec99f20382_0_892"/>
          <p:cNvSpPr/>
          <p:nvPr/>
        </p:nvSpPr>
        <p:spPr>
          <a:xfrm>
            <a:off x="44132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ec99f20382_0_892"/>
          <p:cNvSpPr/>
          <p:nvPr/>
        </p:nvSpPr>
        <p:spPr>
          <a:xfrm>
            <a:off x="1299732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2ec99f20382_0_892"/>
          <p:cNvSpPr/>
          <p:nvPr/>
        </p:nvSpPr>
        <p:spPr>
          <a:xfrm>
            <a:off x="2367676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윤리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2ec99f20382_0_892"/>
          <p:cNvSpPr/>
          <p:nvPr/>
        </p:nvSpPr>
        <p:spPr>
          <a:xfrm>
            <a:off x="231788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 기본계약서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ec99f20382_0_892"/>
          <p:cNvSpPr/>
          <p:nvPr/>
        </p:nvSpPr>
        <p:spPr>
          <a:xfrm>
            <a:off x="3435619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 소리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2ec99f20382_0_892"/>
          <p:cNvSpPr/>
          <p:nvPr/>
        </p:nvSpPr>
        <p:spPr>
          <a:xfrm>
            <a:off x="4503563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ec99f20382_0_892"/>
          <p:cNvSpPr/>
          <p:nvPr/>
        </p:nvSpPr>
        <p:spPr>
          <a:xfrm>
            <a:off x="5571507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공유 상담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ec99f20382_0_892"/>
          <p:cNvSpPr/>
          <p:nvPr/>
        </p:nvSpPr>
        <p:spPr>
          <a:xfrm>
            <a:off x="6639151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자제혁신제안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ec99f20382_0_892"/>
          <p:cNvSpPr/>
          <p:nvPr/>
        </p:nvSpPr>
        <p:spPr>
          <a:xfrm>
            <a:off x="7706794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ec99f20382_0_892"/>
          <p:cNvSpPr/>
          <p:nvPr/>
        </p:nvSpPr>
        <p:spPr>
          <a:xfrm>
            <a:off x="8774438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2ec99f20382_0_892"/>
          <p:cNvCxnSpPr>
            <a:stCxn id="240" idx="2"/>
            <a:endCxn id="243" idx="0"/>
          </p:cNvCxnSpPr>
          <p:nvPr/>
        </p:nvCxnSpPr>
        <p:spPr>
          <a:xfrm rot="5400000">
            <a:off x="2637588" y="24300"/>
            <a:ext cx="360000" cy="4271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g2ec99f20382_0_892"/>
          <p:cNvCxnSpPr>
            <a:stCxn id="240" idx="2"/>
            <a:endCxn id="241" idx="0"/>
          </p:cNvCxnSpPr>
          <p:nvPr/>
        </p:nvCxnSpPr>
        <p:spPr>
          <a:xfrm rot="5400000">
            <a:off x="3171438" y="558150"/>
            <a:ext cx="360000" cy="3203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g2ec99f20382_0_892"/>
          <p:cNvCxnSpPr>
            <a:stCxn id="240" idx="2"/>
            <a:endCxn id="242" idx="0"/>
          </p:cNvCxnSpPr>
          <p:nvPr/>
        </p:nvCxnSpPr>
        <p:spPr>
          <a:xfrm rot="5400000">
            <a:off x="3705438" y="1092150"/>
            <a:ext cx="360000" cy="2135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g2ec99f20382_0_892"/>
          <p:cNvCxnSpPr>
            <a:stCxn id="240" idx="2"/>
            <a:endCxn id="244" idx="0"/>
          </p:cNvCxnSpPr>
          <p:nvPr/>
        </p:nvCxnSpPr>
        <p:spPr>
          <a:xfrm rot="5400000">
            <a:off x="4236138" y="1629450"/>
            <a:ext cx="366600" cy="10677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g2ec99f20382_0_892"/>
          <p:cNvCxnSpPr>
            <a:stCxn id="240" idx="2"/>
            <a:endCxn id="245" idx="0"/>
          </p:cNvCxnSpPr>
          <p:nvPr/>
        </p:nvCxnSpPr>
        <p:spPr>
          <a:xfrm rot="-5400000" flipH="1">
            <a:off x="4770288" y="2163000"/>
            <a:ext cx="3666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g2ec99f20382_0_892"/>
          <p:cNvCxnSpPr>
            <a:stCxn id="240" idx="2"/>
            <a:endCxn id="246" idx="0"/>
          </p:cNvCxnSpPr>
          <p:nvPr/>
        </p:nvCxnSpPr>
        <p:spPr>
          <a:xfrm rot="-5400000" flipH="1">
            <a:off x="5307288" y="1626000"/>
            <a:ext cx="360000" cy="1068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g2ec99f20382_0_892"/>
          <p:cNvCxnSpPr>
            <a:stCxn id="240" idx="2"/>
            <a:endCxn id="247" idx="0"/>
          </p:cNvCxnSpPr>
          <p:nvPr/>
        </p:nvCxnSpPr>
        <p:spPr>
          <a:xfrm rot="-5400000" flipH="1">
            <a:off x="5841138" y="1092150"/>
            <a:ext cx="360000" cy="2135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g2ec99f20382_0_892"/>
          <p:cNvCxnSpPr>
            <a:stCxn id="240" idx="2"/>
            <a:endCxn id="248" idx="0"/>
          </p:cNvCxnSpPr>
          <p:nvPr/>
        </p:nvCxnSpPr>
        <p:spPr>
          <a:xfrm rot="-5400000" flipH="1">
            <a:off x="6371688" y="561600"/>
            <a:ext cx="366600" cy="3203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g2ec99f20382_0_892"/>
          <p:cNvCxnSpPr>
            <a:stCxn id="240" idx="2"/>
            <a:endCxn id="249" idx="0"/>
          </p:cNvCxnSpPr>
          <p:nvPr/>
        </p:nvCxnSpPr>
        <p:spPr>
          <a:xfrm rot="-5400000" flipH="1">
            <a:off x="6905538" y="27750"/>
            <a:ext cx="366600" cy="42711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g2ec99f20382_0_89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Navigation Bar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ec99f20382_0_892"/>
          <p:cNvSpPr/>
          <p:nvPr/>
        </p:nvSpPr>
        <p:spPr>
          <a:xfrm>
            <a:off x="3943263" y="4159100"/>
            <a:ext cx="2340000" cy="720000"/>
          </a:xfrm>
          <a:prstGeom prst="roundRect">
            <a:avLst>
              <a:gd name="adj" fmla="val 5191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 와 홈앤서비스 Footer 는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이메일무단수집거부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메뉴만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25975031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권한별 메뉴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886" y="1375794"/>
            <a:ext cx="364082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OK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플라자통합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권한메뉴구조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.xlsx</a:t>
            </a:r>
            <a:r>
              <a:rPr lang="en-US" altLang="ko-KR"/>
              <a:t> </a:t>
            </a:r>
            <a:r>
              <a:rPr lang="ko-KR" altLang="en-US"/>
              <a:t>참조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6" y="1825237"/>
            <a:ext cx="9539452" cy="42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727685168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일반사용자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6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1601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4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일반사용자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2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031690523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법인담당자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ec99f20382_0_257"/>
          <p:cNvSpPr/>
          <p:nvPr/>
        </p:nvSpPr>
        <p:spPr>
          <a:xfrm>
            <a:off x="8346350" y="2873400"/>
            <a:ext cx="1260000" cy="223549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법인담당자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lang="ko-KR" altLang="en-US"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40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2899982316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5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4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8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2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50393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9368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389738579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그룹관리자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4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3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7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edd30e814b_0_32"/>
          <p:cNvSpPr/>
          <p:nvPr/>
        </p:nvSpPr>
        <p:spPr>
          <a:xfrm>
            <a:off x="834633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edd30e814b_0_32"/>
          <p:cNvSpPr/>
          <p:nvPr/>
        </p:nvSpPr>
        <p:spPr>
          <a:xfrm>
            <a:off x="8346350" y="2873400"/>
            <a:ext cx="1260000" cy="245360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탭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실적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재고이동승인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edd30e814b_0_32"/>
          <p:cNvCxnSpPr>
            <a:stCxn id="149" idx="2"/>
            <a:endCxn id="161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1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43159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216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538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323825333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본사관리자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4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3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7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edd30e814b_0_32"/>
          <p:cNvSpPr/>
          <p:nvPr/>
        </p:nvSpPr>
        <p:spPr>
          <a:xfrm>
            <a:off x="834633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edd30e814b_0_32"/>
          <p:cNvSpPr/>
          <p:nvPr/>
        </p:nvSpPr>
        <p:spPr>
          <a:xfrm>
            <a:off x="8346350" y="2873400"/>
            <a:ext cx="1260000" cy="245360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탭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실적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재고조사승인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edd30e814b_0_32"/>
          <p:cNvCxnSpPr>
            <a:stCxn id="149" idx="2"/>
            <a:endCxn id="161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altLang="ko-KR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1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43159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216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1728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8370443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일반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일반</a:t>
            </a:r>
            <a:r>
              <a:rPr lang="en-US" alt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3169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06;g2ec99f20382_0_257"/>
          <p:cNvSpPr/>
          <p:nvPr/>
        </p:nvSpPr>
        <p:spPr>
          <a:xfrm>
            <a:off x="8346350" y="2873400"/>
            <a:ext cx="1260000" cy="234455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예산운영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예산승인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월별 사용내역</a:t>
            </a:r>
            <a:endParaRPr lang="en-US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4" idx="0"/>
          </p:cNvCxnSpPr>
          <p:nvPr/>
        </p:nvCxnSpPr>
        <p:spPr>
          <a:xfrm rot="16200000" flipH="1">
            <a:off x="6784663" y="148325"/>
            <a:ext cx="360000" cy="4023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0297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85715441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en-US" altLang="ko-KR"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구조도</a:t>
            </a:r>
            <a:endParaRPr lang="en-US" altLang="ko-KR"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075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1354</Words>
  <Application>Microsoft Macintosh PowerPoint</Application>
  <PresentationFormat>A4 용지(210x297mm)</PresentationFormat>
  <Paragraphs>732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Play</vt:lpstr>
      <vt:lpstr>Malgun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DA41707</dc:creator>
  <cp:lastModifiedBy>DA41707</cp:lastModifiedBy>
  <cp:revision>55</cp:revision>
  <dcterms:created xsi:type="dcterms:W3CDTF">2024-07-08T00:37:41Z</dcterms:created>
  <dcterms:modified xsi:type="dcterms:W3CDTF">2025-04-17T07:19:36Z</dcterms:modified>
</cp:coreProperties>
</file>