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6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A9"/>
    <a:srgbClr val="0F3595"/>
    <a:srgbClr val="C00C3E"/>
    <a:srgbClr val="014D81"/>
    <a:srgbClr val="FFFFFF"/>
    <a:srgbClr val="303742"/>
    <a:srgbClr val="009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FC2BB-4483-4B8D-843D-97CFD68BFE8B}" v="4" dt="2024-07-25T00:55:43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6" autoAdjust="0"/>
    <p:restoredTop sz="94714"/>
  </p:normalViewPr>
  <p:slideViewPr>
    <p:cSldViewPr snapToGrid="0" showGuides="1">
      <p:cViewPr varScale="1">
        <p:scale>
          <a:sx n="101" d="100"/>
          <a:sy n="101" d="100"/>
        </p:scale>
        <p:origin x="384" y="68"/>
      </p:cViewPr>
      <p:guideLst>
        <p:guide orient="horz" pos="2160"/>
        <p:guide pos="3840"/>
        <p:guide pos="438"/>
        <p:guide pos="7242"/>
        <p:guide orient="horz" pos="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훈 윤" userId="4066dd7e7fbb4f5e" providerId="LiveId" clId="{0D4FC2BB-4483-4B8D-843D-97CFD68BFE8B}"/>
    <pc:docChg chg="undo custSel modSld">
      <pc:chgData name="상훈 윤" userId="4066dd7e7fbb4f5e" providerId="LiveId" clId="{0D4FC2BB-4483-4B8D-843D-97CFD68BFE8B}" dt="2024-07-25T00:57:25.867" v="63" actId="2711"/>
      <pc:docMkLst>
        <pc:docMk/>
      </pc:docMkLst>
      <pc:sldChg chg="modSp mod">
        <pc:chgData name="상훈 윤" userId="4066dd7e7fbb4f5e" providerId="LiveId" clId="{0D4FC2BB-4483-4B8D-843D-97CFD68BFE8B}" dt="2024-07-25T00:57:25.867" v="63" actId="2711"/>
        <pc:sldMkLst>
          <pc:docMk/>
          <pc:sldMk cId="3543963424" sldId="257"/>
        </pc:sldMkLst>
        <pc:spChg chg="mod">
          <ac:chgData name="상훈 윤" userId="4066dd7e7fbb4f5e" providerId="LiveId" clId="{0D4FC2BB-4483-4B8D-843D-97CFD68BFE8B}" dt="2024-07-25T00:57:19.726" v="62" actId="2711"/>
          <ac:spMkLst>
            <pc:docMk/>
            <pc:sldMk cId="3543963424" sldId="257"/>
            <ac:spMk id="2" creationId="{E35784CF-E24E-E8C0-0DED-A28EFAD7A848}"/>
          </ac:spMkLst>
        </pc:spChg>
        <pc:spChg chg="mod">
          <ac:chgData name="상훈 윤" userId="4066dd7e7fbb4f5e" providerId="LiveId" clId="{0D4FC2BB-4483-4B8D-843D-97CFD68BFE8B}" dt="2024-07-25T00:56:51.900" v="60" actId="2711"/>
          <ac:spMkLst>
            <pc:docMk/>
            <pc:sldMk cId="3543963424" sldId="257"/>
            <ac:spMk id="47" creationId="{5E7256A4-26B4-586A-77EF-94113F1FB692}"/>
          </ac:spMkLst>
        </pc:spChg>
        <pc:spChg chg="mod">
          <ac:chgData name="상훈 윤" userId="4066dd7e7fbb4f5e" providerId="LiveId" clId="{0D4FC2BB-4483-4B8D-843D-97CFD68BFE8B}" dt="2024-07-25T00:57:25.867" v="63" actId="2711"/>
          <ac:spMkLst>
            <pc:docMk/>
            <pc:sldMk cId="3543963424" sldId="257"/>
            <ac:spMk id="49" creationId="{67C29178-08F3-3E05-774A-28151B6D234A}"/>
          </ac:spMkLst>
        </pc:spChg>
      </pc:sldChg>
      <pc:sldChg chg="modSp mod">
        <pc:chgData name="상훈 윤" userId="4066dd7e7fbb4f5e" providerId="LiveId" clId="{0D4FC2BB-4483-4B8D-843D-97CFD68BFE8B}" dt="2024-07-25T00:54:05.685" v="22" actId="2711"/>
        <pc:sldMkLst>
          <pc:docMk/>
          <pc:sldMk cId="2156127237" sldId="263"/>
        </pc:sldMkLst>
        <pc:spChg chg="mod">
          <ac:chgData name="상훈 윤" userId="4066dd7e7fbb4f5e" providerId="LiveId" clId="{0D4FC2BB-4483-4B8D-843D-97CFD68BFE8B}" dt="2024-07-25T00:54:05.685" v="22" actId="2711"/>
          <ac:spMkLst>
            <pc:docMk/>
            <pc:sldMk cId="2156127237" sldId="263"/>
            <ac:spMk id="3" creationId="{5B01F644-81DF-67D7-81EE-4CE3BB364BAE}"/>
          </ac:spMkLst>
        </pc:spChg>
        <pc:spChg chg="mod">
          <ac:chgData name="상훈 윤" userId="4066dd7e7fbb4f5e" providerId="LiveId" clId="{0D4FC2BB-4483-4B8D-843D-97CFD68BFE8B}" dt="2024-07-25T00:53:57.099" v="20" actId="2711"/>
          <ac:spMkLst>
            <pc:docMk/>
            <pc:sldMk cId="2156127237" sldId="263"/>
            <ac:spMk id="7" creationId="{3B0635B2-BE32-1C44-1CF7-CC351635D20E}"/>
          </ac:spMkLst>
        </pc:spChg>
      </pc:sldChg>
      <pc:sldChg chg="modSp mod">
        <pc:chgData name="상훈 윤" userId="4066dd7e7fbb4f5e" providerId="LiveId" clId="{0D4FC2BB-4483-4B8D-843D-97CFD68BFE8B}" dt="2024-07-25T00:54:54.181" v="27" actId="2711"/>
        <pc:sldMkLst>
          <pc:docMk/>
          <pc:sldMk cId="1059859670" sldId="264"/>
        </pc:sldMkLst>
        <pc:spChg chg="mod">
          <ac:chgData name="상훈 윤" userId="4066dd7e7fbb4f5e" providerId="LiveId" clId="{0D4FC2BB-4483-4B8D-843D-97CFD68BFE8B}" dt="2024-07-25T00:54:21.343" v="24" actId="113"/>
          <ac:spMkLst>
            <pc:docMk/>
            <pc:sldMk cId="1059859670" sldId="264"/>
            <ac:spMk id="2" creationId="{E35784CF-E24E-E8C0-0DED-A28EFAD7A848}"/>
          </ac:spMkLst>
        </pc:spChg>
        <pc:spChg chg="mod">
          <ac:chgData name="상훈 윤" userId="4066dd7e7fbb4f5e" providerId="LiveId" clId="{0D4FC2BB-4483-4B8D-843D-97CFD68BFE8B}" dt="2024-07-25T00:54:47.233" v="26" actId="2711"/>
          <ac:spMkLst>
            <pc:docMk/>
            <pc:sldMk cId="1059859670" sldId="264"/>
            <ac:spMk id="4" creationId="{737EC1CD-30E3-D752-862F-2546AC64FC47}"/>
          </ac:spMkLst>
        </pc:spChg>
        <pc:spChg chg="mod">
          <ac:chgData name="상훈 윤" userId="4066dd7e7fbb4f5e" providerId="LiveId" clId="{0D4FC2BB-4483-4B8D-843D-97CFD68BFE8B}" dt="2024-07-25T00:54:47.233" v="26" actId="2711"/>
          <ac:spMkLst>
            <pc:docMk/>
            <pc:sldMk cId="1059859670" sldId="264"/>
            <ac:spMk id="11" creationId="{6E45AB7A-1185-2E44-B248-6CA5A7D061D1}"/>
          </ac:spMkLst>
        </pc:spChg>
        <pc:spChg chg="mod">
          <ac:chgData name="상훈 윤" userId="4066dd7e7fbb4f5e" providerId="LiveId" clId="{0D4FC2BB-4483-4B8D-843D-97CFD68BFE8B}" dt="2024-07-25T00:54:47.233" v="26" actId="2711"/>
          <ac:spMkLst>
            <pc:docMk/>
            <pc:sldMk cId="1059859670" sldId="264"/>
            <ac:spMk id="12" creationId="{098770D2-0493-2428-7328-0952F53A3C15}"/>
          </ac:spMkLst>
        </pc:spChg>
        <pc:spChg chg="mod">
          <ac:chgData name="상훈 윤" userId="4066dd7e7fbb4f5e" providerId="LiveId" clId="{0D4FC2BB-4483-4B8D-843D-97CFD68BFE8B}" dt="2024-07-25T00:54:47.233" v="26" actId="2711"/>
          <ac:spMkLst>
            <pc:docMk/>
            <pc:sldMk cId="1059859670" sldId="264"/>
            <ac:spMk id="16" creationId="{822D4785-E8DF-278E-2DA7-45DC40848F81}"/>
          </ac:spMkLst>
        </pc:spChg>
        <pc:spChg chg="mod">
          <ac:chgData name="상훈 윤" userId="4066dd7e7fbb4f5e" providerId="LiveId" clId="{0D4FC2BB-4483-4B8D-843D-97CFD68BFE8B}" dt="2024-07-25T00:54:47.233" v="26" actId="2711"/>
          <ac:spMkLst>
            <pc:docMk/>
            <pc:sldMk cId="1059859670" sldId="264"/>
            <ac:spMk id="17" creationId="{07B11EFC-39B6-04D4-E1C7-D75D45950A3F}"/>
          </ac:spMkLst>
        </pc:spChg>
        <pc:spChg chg="mod">
          <ac:chgData name="상훈 윤" userId="4066dd7e7fbb4f5e" providerId="LiveId" clId="{0D4FC2BB-4483-4B8D-843D-97CFD68BFE8B}" dt="2024-07-25T00:54:47.233" v="26" actId="2711"/>
          <ac:spMkLst>
            <pc:docMk/>
            <pc:sldMk cId="1059859670" sldId="264"/>
            <ac:spMk id="18" creationId="{4F18EA3F-D4F3-F3FE-9D52-18CEDBE6FD54}"/>
          </ac:spMkLst>
        </pc:spChg>
        <pc:spChg chg="mod">
          <ac:chgData name="상훈 윤" userId="4066dd7e7fbb4f5e" providerId="LiveId" clId="{0D4FC2BB-4483-4B8D-843D-97CFD68BFE8B}" dt="2024-07-25T00:54:47.233" v="26" actId="2711"/>
          <ac:spMkLst>
            <pc:docMk/>
            <pc:sldMk cId="1059859670" sldId="264"/>
            <ac:spMk id="20" creationId="{0F90C717-3D10-5E5C-79AD-3DFB7C5D7E13}"/>
          </ac:spMkLst>
        </pc:spChg>
        <pc:spChg chg="mod">
          <ac:chgData name="상훈 윤" userId="4066dd7e7fbb4f5e" providerId="LiveId" clId="{0D4FC2BB-4483-4B8D-843D-97CFD68BFE8B}" dt="2024-07-25T00:54:47.233" v="26" actId="2711"/>
          <ac:spMkLst>
            <pc:docMk/>
            <pc:sldMk cId="1059859670" sldId="264"/>
            <ac:spMk id="24" creationId="{791C23DB-9DBC-73DD-0D1F-5A6986B803FB}"/>
          </ac:spMkLst>
        </pc:spChg>
        <pc:spChg chg="mod">
          <ac:chgData name="상훈 윤" userId="4066dd7e7fbb4f5e" providerId="LiveId" clId="{0D4FC2BB-4483-4B8D-843D-97CFD68BFE8B}" dt="2024-07-25T00:54:47.233" v="26" actId="2711"/>
          <ac:spMkLst>
            <pc:docMk/>
            <pc:sldMk cId="1059859670" sldId="264"/>
            <ac:spMk id="25" creationId="{322A5324-BC94-09F0-ED1B-6AA8C4E0B97E}"/>
          </ac:spMkLst>
        </pc:spChg>
        <pc:spChg chg="mod">
          <ac:chgData name="상훈 윤" userId="4066dd7e7fbb4f5e" providerId="LiveId" clId="{0D4FC2BB-4483-4B8D-843D-97CFD68BFE8B}" dt="2024-07-25T00:54:47.233" v="26" actId="2711"/>
          <ac:spMkLst>
            <pc:docMk/>
            <pc:sldMk cId="1059859670" sldId="264"/>
            <ac:spMk id="26" creationId="{345D0BBB-9090-F8F8-3300-C82FCB4F7748}"/>
          </ac:spMkLst>
        </pc:spChg>
        <pc:graphicFrameChg chg="modGraphic">
          <ac:chgData name="상훈 윤" userId="4066dd7e7fbb4f5e" providerId="LiveId" clId="{0D4FC2BB-4483-4B8D-843D-97CFD68BFE8B}" dt="2024-07-25T00:54:54.181" v="27" actId="2711"/>
          <ac:graphicFrameMkLst>
            <pc:docMk/>
            <pc:sldMk cId="1059859670" sldId="264"/>
            <ac:graphicFrameMk id="3" creationId="{0F64AF90-0981-0BF6-08C4-6DB8D0C56476}"/>
          </ac:graphicFrameMkLst>
        </pc:graphicFrameChg>
      </pc:sldChg>
      <pc:sldChg chg="modSp mod">
        <pc:chgData name="상훈 윤" userId="4066dd7e7fbb4f5e" providerId="LiveId" clId="{0D4FC2BB-4483-4B8D-843D-97CFD68BFE8B}" dt="2024-07-25T00:56:14.153" v="55" actId="20577"/>
        <pc:sldMkLst>
          <pc:docMk/>
          <pc:sldMk cId="2279734143" sldId="276"/>
        </pc:sldMkLst>
        <pc:spChg chg="mod">
          <ac:chgData name="상훈 윤" userId="4066dd7e7fbb4f5e" providerId="LiveId" clId="{0D4FC2BB-4483-4B8D-843D-97CFD68BFE8B}" dt="2024-07-25T00:53:34.569" v="19" actId="2711"/>
          <ac:spMkLst>
            <pc:docMk/>
            <pc:sldMk cId="2279734143" sldId="276"/>
            <ac:spMk id="2" creationId="{E35784CF-E24E-E8C0-0DED-A28EFAD7A848}"/>
          </ac:spMkLst>
        </pc:spChg>
        <pc:spChg chg="mod">
          <ac:chgData name="상훈 윤" userId="4066dd7e7fbb4f5e" providerId="LiveId" clId="{0D4FC2BB-4483-4B8D-843D-97CFD68BFE8B}" dt="2024-07-25T00:56:14.153" v="55" actId="20577"/>
          <ac:spMkLst>
            <pc:docMk/>
            <pc:sldMk cId="2279734143" sldId="276"/>
            <ac:spMk id="33" creationId="{0D27F1EA-3ADB-BBF6-2E40-4A25B8B20F9A}"/>
          </ac:spMkLst>
        </pc:spChg>
        <pc:picChg chg="mod">
          <ac:chgData name="상훈 윤" userId="4066dd7e7fbb4f5e" providerId="LiveId" clId="{0D4FC2BB-4483-4B8D-843D-97CFD68BFE8B}" dt="2024-07-25T00:50:20.471" v="0" actId="1076"/>
          <ac:picMkLst>
            <pc:docMk/>
            <pc:sldMk cId="2279734143" sldId="276"/>
            <ac:picMk id="39" creationId="{E67448C3-6A87-D4B0-6272-AC21D57673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65DFD-328C-34DA-2317-B213796A5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8FB87E-C505-D5AF-9437-D92A6EC06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70D01-63BF-8C55-902B-AFDE6B79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AAD0-69F4-497F-AE2F-1815B257D2C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006FA-7A88-A536-A0C2-EBA05664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28BC5-59F0-9B11-B6FC-1580D9CA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2C9C-A4CA-40B5-A96A-69E50F732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9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CCAE-4598-9712-58C8-D3F4E948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8D6D9-D9C1-C16E-C9DB-B02006F0B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1D811-C705-C45F-02FA-9FC8016F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AAD0-69F4-497F-AE2F-1815B257D2C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1F449-1CA2-05A9-6511-BD24EBC4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4851A-470D-F2A9-9D9B-2616C081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2C9C-A4CA-40B5-A96A-69E50F732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73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0EECAF-C380-186E-1E35-F5FD2EED3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20158-F910-AD71-2787-ACEFF0E4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747F2-524B-0D4A-E614-6D028A1F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AAD0-69F4-497F-AE2F-1815B257D2C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B5DF1-3543-3191-1060-FB3ABC16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8EF98-A48C-7130-CA7F-841762D1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2C9C-A4CA-40B5-A96A-69E50F732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58EDB-409B-02B3-1E34-FBDB5687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6182B-D0B6-6E94-E4AE-9BDD5C8D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69273-C387-1BC1-628A-F98EB769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AAD0-69F4-497F-AE2F-1815B257D2C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51BF9-FD51-9DBD-62DD-EE3DF4AD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7600C-8136-4B06-1C4E-0B8FF55D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2C9C-A4CA-40B5-A96A-69E50F732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0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F6C7-7A23-AC17-A9CE-62D8688B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783E2-E709-2140-093D-51B3A158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41D3A-88BB-DA76-446F-73CC985E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AAD0-69F4-497F-AE2F-1815B257D2C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99405-F721-041C-556C-AE34A59E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31BC1-84FD-11BD-60B9-4F5167C3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2C9C-A4CA-40B5-A96A-69E50F732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6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FC359-B9FD-D504-08CE-C0B054D9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9E934-90F4-96A7-A75F-7BDAB5DB7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2951D-787D-3D5B-DE74-C01F1385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86A1A-7768-2B09-D0FC-254FF5DF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AAD0-69F4-497F-AE2F-1815B257D2C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697D-3E82-C01D-A691-257D2A2C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B10A0E-7AB3-E177-BC05-5DDEF4D0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2C9C-A4CA-40B5-A96A-69E50F732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8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44D8-55E6-6D78-A286-7B051F61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02586-5421-9285-A4E2-80085650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011BE-F554-6B2E-AC1E-ECE7A2B7F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0F44F-2601-C6EC-6308-9D1EE84AA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7FACF7-8FFF-BB77-3E5D-97E17E185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9C0AA8-0850-2CA7-5EEB-CA0D81E2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AAD0-69F4-497F-AE2F-1815B257D2C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E0C7B2-66B9-6D15-5981-9801D795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63E3C-BEDA-41A2-5226-A3EC517C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2C9C-A4CA-40B5-A96A-69E50F732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1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851F5-2169-48A1-A7B9-49F23F6E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85D2EA-A81E-7156-05FF-036097C7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AAD0-69F4-497F-AE2F-1815B257D2C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C44A74-67B0-D7A5-298B-73293499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09B326-C7AF-336B-8074-EDFA2E08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2C9C-A4CA-40B5-A96A-69E50F732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2C5E35-DF0D-017C-E3D8-5172567D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AAD0-69F4-497F-AE2F-1815B257D2C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2B2CB0-1491-21D7-093B-7DD840D3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0874C2-F4C5-134E-ECEF-A17A1924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2C9C-A4CA-40B5-A96A-69E50F732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8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5CEC1-A234-329C-C7D3-58081CC3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4A127-6348-9DD1-63F3-C7B17625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99641-C85A-4801-2D08-B9E21347B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05675-2D0C-B64F-8B87-640FA81E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AAD0-69F4-497F-AE2F-1815B257D2C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07C006-B1E2-0702-57EB-2F70D010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5D21BF-E969-EEAA-470C-63CD64BC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2C9C-A4CA-40B5-A96A-69E50F732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5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AFD69-60FF-92C3-1D0D-1B886765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05A589-43B6-9DA6-749E-FF94ACD36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E97F0-2B79-D7F8-6598-7F1DACDA9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6D92B-153B-7483-603A-2F54C658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AAD0-69F4-497F-AE2F-1815B257D2C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29F81-3A87-EA87-F1A4-7A7DBB02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9A097-31A4-9E97-F251-9065B742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2C9C-A4CA-40B5-A96A-69E50F732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4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E79C88-EC11-72DF-74AC-B39CCDA3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2F8E6-3FE3-6F60-C471-B17F2FFEE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69C12-AC94-D9EA-2271-D0784AECD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defRPr>
            </a:lvl1pPr>
          </a:lstStyle>
          <a:p>
            <a:fld id="{1068AAD0-69F4-497F-AE2F-1815B257D2CE}" type="datetimeFigureOut">
              <a:rPr lang="ko-KR" altLang="en-US" smtClean="0"/>
              <a:pPr/>
              <a:t>2024-07-25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9ADD3-DAF9-30C2-F0CC-42D419E26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4FB7F-A677-0890-C666-6D343BFB8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defRPr>
            </a:lvl1pPr>
          </a:lstStyle>
          <a:p>
            <a:fld id="{921F2C9C-A4CA-40B5-A96A-69E50F7325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70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anumSquare" panose="020B0600000101010101" pitchFamily="50" charset="-127"/>
          <a:ea typeface="NanumSquare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anumSquare" panose="020B0600000101010101" pitchFamily="50" charset="-127"/>
          <a:ea typeface="NanumSquare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anumSquare" panose="020B0600000101010101" pitchFamily="50" charset="-127"/>
          <a:ea typeface="NanumSquare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anumSquare" panose="020B0600000101010101" pitchFamily="50" charset="-127"/>
          <a:ea typeface="NanumSquare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Square" panose="020B0600000101010101" pitchFamily="50" charset="-127"/>
          <a:ea typeface="NanumSquare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Square" panose="020B0600000101010101" pitchFamily="50" charset="-127"/>
          <a:ea typeface="NanumSquare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01F644-81DF-67D7-81EE-4CE3BB364BAE}"/>
              </a:ext>
            </a:extLst>
          </p:cNvPr>
          <p:cNvSpPr txBox="1"/>
          <p:nvPr/>
        </p:nvSpPr>
        <p:spPr>
          <a:xfrm>
            <a:off x="1838895" y="2070337"/>
            <a:ext cx="8514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브랜드 네이밍 아이디어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635B2-BE32-1C44-1CF7-CC351635D20E}"/>
              </a:ext>
            </a:extLst>
          </p:cNvPr>
          <p:cNvSpPr txBox="1"/>
          <p:nvPr/>
        </p:nvSpPr>
        <p:spPr>
          <a:xfrm>
            <a:off x="2250484" y="5610943"/>
            <a:ext cx="76910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2024-07-25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12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784CF-E24E-E8C0-0DED-A28EFAD7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46" y="199805"/>
            <a:ext cx="5384154" cy="49312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경쟁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MRO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기업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BRAND ARCHITECTURE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64AF90-0981-0BF6-08C4-6DB8D0C56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74842"/>
              </p:ext>
            </p:extLst>
          </p:nvPr>
        </p:nvGraphicFramePr>
        <p:xfrm>
          <a:off x="711845" y="836613"/>
          <a:ext cx="10784829" cy="5575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43">
                  <a:extLst>
                    <a:ext uri="{9D8B030D-6E8A-4147-A177-3AD203B41FA5}">
                      <a16:colId xmlns:a16="http://schemas.microsoft.com/office/drawing/2014/main" val="80470260"/>
                    </a:ext>
                  </a:extLst>
                </a:gridCol>
                <a:gridCol w="3594943">
                  <a:extLst>
                    <a:ext uri="{9D8B030D-6E8A-4147-A177-3AD203B41FA5}">
                      <a16:colId xmlns:a16="http://schemas.microsoft.com/office/drawing/2014/main" val="1553427251"/>
                    </a:ext>
                  </a:extLst>
                </a:gridCol>
                <a:gridCol w="3594943">
                  <a:extLst>
                    <a:ext uri="{9D8B030D-6E8A-4147-A177-3AD203B41FA5}">
                      <a16:colId xmlns:a16="http://schemas.microsoft.com/office/drawing/2014/main" val="4268917467"/>
                    </a:ext>
                  </a:extLst>
                </a:gridCol>
              </a:tblGrid>
              <a:tr h="544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" panose="02000503000000020004" pitchFamily="50" charset="-127"/>
                        </a:rPr>
                        <a:t>서브원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C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" panose="02000503000000020004" pitchFamily="50" charset="-127"/>
                        </a:rPr>
                        <a:t>아이마켓 코리아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5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" panose="02000503000000020004" pitchFamily="50" charset="-127"/>
                        </a:rPr>
                        <a:t>팬택씨앤아이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E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367424"/>
                  </a:ext>
                </a:extLst>
              </a:tr>
              <a:tr h="5030892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5271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7EC1CD-30E3-D752-862F-2546AC64FC47}"/>
              </a:ext>
            </a:extLst>
          </p:cNvPr>
          <p:cNvSpPr txBox="1"/>
          <p:nvPr/>
        </p:nvSpPr>
        <p:spPr>
          <a:xfrm>
            <a:off x="1270919" y="2271310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[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서브원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기업명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,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MRO]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500BFD-541A-4385-066F-8265C8D67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9" y="3130535"/>
            <a:ext cx="1397072" cy="2984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C55D9B-9A07-B3B1-27D3-CCDFE7A54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919" y="1738592"/>
            <a:ext cx="1187511" cy="450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3D0C1B-5DE2-5FD1-C8A7-C4A6D6F43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670" y="1832300"/>
            <a:ext cx="1060505" cy="2159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83527D-23B9-52EA-0450-D5524876C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770" y="4450144"/>
            <a:ext cx="1561593" cy="2290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45AB7A-1185-2E44-B248-6CA5A7D061D1}"/>
              </a:ext>
            </a:extLst>
          </p:cNvPr>
          <p:cNvSpPr txBox="1"/>
          <p:nvPr/>
        </p:nvSpPr>
        <p:spPr>
          <a:xfrm>
            <a:off x="1270919" y="3496777"/>
            <a:ext cx="2048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[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서브원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스토어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B2B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쇼핑몰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8770D2-0493-2428-7328-0952F53A3C15}"/>
              </a:ext>
            </a:extLst>
          </p:cNvPr>
          <p:cNvSpPr txBox="1"/>
          <p:nvPr/>
        </p:nvSpPr>
        <p:spPr>
          <a:xfrm>
            <a:off x="1270919" y="4735730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[G-lab 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의료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전문몰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]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A1307D-E504-72B7-D200-7B16FB69A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4436" y="3889124"/>
            <a:ext cx="1117657" cy="4064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31A577-23D6-838E-EFD7-43D3F8677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7670" y="1859947"/>
            <a:ext cx="1174810" cy="2349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B306A1-414E-ECF7-114D-94E1DA96F2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1139" y="5026781"/>
            <a:ext cx="1316830" cy="2841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2D4785-E8DF-278E-2DA7-45DC40848F81}"/>
              </a:ext>
            </a:extLst>
          </p:cNvPr>
          <p:cNvSpPr txBox="1"/>
          <p:nvPr/>
        </p:nvSpPr>
        <p:spPr>
          <a:xfrm>
            <a:off x="4660890" y="2271310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[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아이마켓코리아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기업명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11EFC-39B6-04D4-E1C7-D75D45950A3F}"/>
              </a:ext>
            </a:extLst>
          </p:cNvPr>
          <p:cNvSpPr txBox="1"/>
          <p:nvPr/>
        </p:nvSpPr>
        <p:spPr>
          <a:xfrm>
            <a:off x="4602434" y="4353100"/>
            <a:ext cx="17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[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아이마켓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B2B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쇼핑몰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18EA3F-D4F3-F3FE-9D52-18CEDBE6FD54}"/>
              </a:ext>
            </a:extLst>
          </p:cNvPr>
          <p:cNvSpPr txBox="1"/>
          <p:nvPr/>
        </p:nvSpPr>
        <p:spPr>
          <a:xfrm>
            <a:off x="4651139" y="5375456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[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안전플러스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안전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전문몰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]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6400733-36BA-12BA-C566-5E7554B43D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7670" y="2868792"/>
            <a:ext cx="891191" cy="3119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90C717-3D10-5E5C-79AD-3DFB7C5D7E13}"/>
              </a:ext>
            </a:extLst>
          </p:cNvPr>
          <p:cNvSpPr txBox="1"/>
          <p:nvPr/>
        </p:nvSpPr>
        <p:spPr>
          <a:xfrm>
            <a:off x="4672041" y="3252607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[IMK mall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MRO]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41CFB0C-4BF0-A7D2-2420-DD48CD9D0D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374" y="1862502"/>
            <a:ext cx="1104956" cy="2911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825181A-0D39-6D8B-E5F8-128AFB382B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7140" y="3436611"/>
            <a:ext cx="1068678" cy="3736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718E0A8-DDD8-A9CF-0C98-11A49FCC1F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47140" y="4851334"/>
            <a:ext cx="1068678" cy="4836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1C23DB-9DBC-73DD-0D1F-5A6986B803FB}"/>
              </a:ext>
            </a:extLst>
          </p:cNvPr>
          <p:cNvSpPr txBox="1"/>
          <p:nvPr/>
        </p:nvSpPr>
        <p:spPr>
          <a:xfrm>
            <a:off x="8140071" y="2271310"/>
            <a:ext cx="2408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[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팬택씨앤아이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엔지니어링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기업명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2A5324-BC94-09F0-ED1B-6AA8C4E0B97E}"/>
              </a:ext>
            </a:extLst>
          </p:cNvPr>
          <p:cNvSpPr txBox="1"/>
          <p:nvPr/>
        </p:nvSpPr>
        <p:spPr>
          <a:xfrm>
            <a:off x="8140071" y="3843632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[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오케이플라자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MRO]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5D0BBB-9090-F8F8-3300-C82FCB4F7748}"/>
              </a:ext>
            </a:extLst>
          </p:cNvPr>
          <p:cNvSpPr txBox="1"/>
          <p:nvPr/>
        </p:nvSpPr>
        <p:spPr>
          <a:xfrm>
            <a:off x="8140071" y="5215232"/>
            <a:ext cx="214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[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오케이세이프티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 안전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전문몰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2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5985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784CF-E24E-E8C0-0DED-A28EFAD7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46" y="199805"/>
            <a:ext cx="5384154" cy="493123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브랜드 네이밍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IDEATION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Pretendard" panose="02000503000000020004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9A43FD3-BDB3-BDB7-856F-0B6923F5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77" y="1706436"/>
            <a:ext cx="1467611" cy="76694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16771B7-8442-9754-5DF0-2971288A3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77" y="1565240"/>
            <a:ext cx="2019300" cy="1003300"/>
          </a:xfrm>
          <a:prstGeom prst="rect">
            <a:avLst/>
          </a:prstGeom>
        </p:spPr>
      </p:pic>
      <p:sp>
        <p:nvSpPr>
          <p:cNvPr id="33" name="제목 1">
            <a:extLst>
              <a:ext uri="{FF2B5EF4-FFF2-40B4-BE49-F238E27FC236}">
                <a16:creationId xmlns:a16="http://schemas.microsoft.com/office/drawing/2014/main" id="{0D27F1EA-3ADB-BBF6-2E40-4A25B8B20F9A}"/>
              </a:ext>
            </a:extLst>
          </p:cNvPr>
          <p:cNvSpPr txBox="1">
            <a:spLocks/>
          </p:cNvSpPr>
          <p:nvPr/>
        </p:nvSpPr>
        <p:spPr>
          <a:xfrm>
            <a:off x="711845" y="3061954"/>
            <a:ext cx="10784829" cy="31595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SK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계열사에서 시작한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오케이플라자는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오케이캐쉬백을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연상시킴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오케이플라자는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SK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그룹에서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팬택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CNI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계열로 넘어오면서 그 정체성에 고민이 있음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주된 고객이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SK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인 만큼 익숙한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OK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브랜드를 배제하지 않고 유지하는 것이 유리하다고 판단한 듯함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오케이세이프티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사이트가 오픈하면서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팬택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아이덴티티를 표현한 로고가 있었으나 현재는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오케이플라자의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로고를 따라가고 있음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오케이플라자는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플랫폼 통합 개편과 더불어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B2B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쇼핑몰 사업을 준비하면서 새로운 네이밍과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로고 디자인이 필요한 상황인 만큼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이에 새로운 브랜드 네이밍에 대한 아이디어를 제공하고자 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64E3930-CF75-E404-5666-62F8F163D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44" y="1772390"/>
            <a:ext cx="2046000" cy="628857"/>
          </a:xfrm>
          <a:prstGeom prst="rect">
            <a:avLst/>
          </a:prstGeom>
        </p:spPr>
      </p:pic>
      <p:pic>
        <p:nvPicPr>
          <p:cNvPr id="39" name="그림 38" descr="폰트, 텍스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E67448C3-6A87-D4B0-6272-AC21D57673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0" t="3762" r="18606" b="78035"/>
          <a:stretch/>
        </p:blipFill>
        <p:spPr>
          <a:xfrm>
            <a:off x="7112715" y="1634265"/>
            <a:ext cx="2176397" cy="905106"/>
          </a:xfrm>
          <a:prstGeom prst="rect">
            <a:avLst/>
          </a:prstGeom>
        </p:spPr>
      </p:pic>
      <p:sp>
        <p:nvSpPr>
          <p:cNvPr id="43" name="아래쪽 화살표[D] 42">
            <a:extLst>
              <a:ext uri="{FF2B5EF4-FFF2-40B4-BE49-F238E27FC236}">
                <a16:creationId xmlns:a16="http://schemas.microsoft.com/office/drawing/2014/main" id="{E6BAE3B4-643B-BE66-6E8B-8BCDDA192C44}"/>
              </a:ext>
            </a:extLst>
          </p:cNvPr>
          <p:cNvSpPr/>
          <p:nvPr/>
        </p:nvSpPr>
        <p:spPr>
          <a:xfrm>
            <a:off x="1513827" y="4900171"/>
            <a:ext cx="510746" cy="2739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cxnSp>
        <p:nvCxnSpPr>
          <p:cNvPr id="45" name="직선 연결선 14">
            <a:extLst>
              <a:ext uri="{FF2B5EF4-FFF2-40B4-BE49-F238E27FC236}">
                <a16:creationId xmlns:a16="http://schemas.microsoft.com/office/drawing/2014/main" id="{98DB74D7-F2D9-1DDC-BCC8-AEB0055CB533}"/>
              </a:ext>
            </a:extLst>
          </p:cNvPr>
          <p:cNvCxnSpPr/>
          <p:nvPr/>
        </p:nvCxnSpPr>
        <p:spPr>
          <a:xfrm>
            <a:off x="695325" y="836613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3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784CF-E24E-E8C0-0DED-A28EFAD7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46" y="199805"/>
            <a:ext cx="5384154" cy="49312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브랜드 네이밍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IDEATION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Pretendard" panose="0200050300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5A047C2-1994-00D4-9774-88F3FEEE0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95" y="1612412"/>
            <a:ext cx="1603963" cy="49230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D6D2F1A-642A-130B-D1BB-9484BC2F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17" y="1611594"/>
            <a:ext cx="1882834" cy="493123"/>
          </a:xfrm>
          <a:prstGeom prst="rect">
            <a:avLst/>
          </a:prstGeom>
        </p:spPr>
      </p:pic>
      <p:cxnSp>
        <p:nvCxnSpPr>
          <p:cNvPr id="45" name="직선 연결선 14">
            <a:extLst>
              <a:ext uri="{FF2B5EF4-FFF2-40B4-BE49-F238E27FC236}">
                <a16:creationId xmlns:a16="http://schemas.microsoft.com/office/drawing/2014/main" id="{98DB74D7-F2D9-1DDC-BCC8-AEB0055CB533}"/>
              </a:ext>
            </a:extLst>
          </p:cNvPr>
          <p:cNvCxnSpPr/>
          <p:nvPr/>
        </p:nvCxnSpPr>
        <p:spPr>
          <a:xfrm>
            <a:off x="695325" y="836613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8425C8FB-8812-922B-1802-8986CBED0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586" y="1412306"/>
            <a:ext cx="694511" cy="818792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5E7256A4-26B4-586A-77EF-94113F1FB692}"/>
              </a:ext>
            </a:extLst>
          </p:cNvPr>
          <p:cNvSpPr txBox="1">
            <a:spLocks/>
          </p:cNvSpPr>
          <p:nvPr/>
        </p:nvSpPr>
        <p:spPr>
          <a:xfrm>
            <a:off x="711845" y="2623878"/>
            <a:ext cx="5384155" cy="3159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신세계그룹 통합 쇼핑몰을 준비하면서 신세계 초성을 딴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쓱닷컴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정관장의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바를정자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한자를 딴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정몰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오케이저축은행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OK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를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의미하는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읏맨에서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아이디어를 차용하여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오케이플라자의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OK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를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옥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이라고 한글발음을 활용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오케이 플라자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=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옥플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오케이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세이프티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=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Pretendard" panose="02000503000000020004" pitchFamily="50" charset="-127"/>
              </a:rPr>
              <a:t>옥세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오케이 쇼핑몰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=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000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옥몰</a:t>
            </a:r>
            <a:r>
              <a:rPr lang="ko-KR" altLang="en-US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(OK mall)</a:t>
            </a:r>
          </a:p>
        </p:txBody>
      </p:sp>
      <p:sp>
        <p:nvSpPr>
          <p:cNvPr id="48" name="아래쪽 화살표[D] 47">
            <a:extLst>
              <a:ext uri="{FF2B5EF4-FFF2-40B4-BE49-F238E27FC236}">
                <a16:creationId xmlns:a16="http://schemas.microsoft.com/office/drawing/2014/main" id="{866A5863-CAB2-86EB-82B5-E49FC13C2593}"/>
              </a:ext>
            </a:extLst>
          </p:cNvPr>
          <p:cNvSpPr/>
          <p:nvPr/>
        </p:nvSpPr>
        <p:spPr>
          <a:xfrm rot="16200000">
            <a:off x="4777259" y="4626880"/>
            <a:ext cx="510746" cy="2739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C29178-08F3-3E05-774A-28151B6D234A}"/>
              </a:ext>
            </a:extLst>
          </p:cNvPr>
          <p:cNvSpPr txBox="1"/>
          <p:nvPr/>
        </p:nvSpPr>
        <p:spPr>
          <a:xfrm>
            <a:off x="6248122" y="3907269"/>
            <a:ext cx="5248553" cy="2431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마케팅 아이디어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오케이몰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옥몰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玉몰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왕 입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위에 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玉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구슬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옥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니네가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옥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할때까지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브랜드 마케팅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옥순이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OK Soon! 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오픈이벤트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옥세가지고 나르샤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옥플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주옥같은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댓글 이벤트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옥에티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옥에 티를 찾아라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이벤트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96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247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NanumSquare</vt:lpstr>
      <vt:lpstr>나눔스퀘어</vt:lpstr>
      <vt:lpstr>나눔스퀘어 Bold</vt:lpstr>
      <vt:lpstr>Arial</vt:lpstr>
      <vt:lpstr>Office 테마</vt:lpstr>
      <vt:lpstr>PowerPoint 프레젠테이션</vt:lpstr>
      <vt:lpstr>경쟁 MRO 기업 BRAND ARCHITECTURE</vt:lpstr>
      <vt:lpstr>브랜드 네이밍 IDEATION</vt:lpstr>
      <vt:lpstr>브랜드 네이밍 IDEATION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상훈 윤</dc:creator>
  <cp:lastModifiedBy>상훈 윤</cp:lastModifiedBy>
  <cp:revision>3</cp:revision>
  <dcterms:created xsi:type="dcterms:W3CDTF">2024-07-16T01:41:23Z</dcterms:created>
  <dcterms:modified xsi:type="dcterms:W3CDTF">2024-07-25T00:57:30Z</dcterms:modified>
</cp:coreProperties>
</file>