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5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://www.oksafety.k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safety.k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723946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1764384" y="926326"/>
            <a:ext cx="8604316" cy="582049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3291439" y="1886360"/>
            <a:ext cx="1688714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6408191" y="1886357"/>
            <a:ext cx="1607321" cy="428896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64384" y="914227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2546503" y="2116054"/>
            <a:ext cx="6880847" cy="133615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50550" y="2116054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2259704" y="1584685"/>
            <a:ext cx="7748420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260299" y="1581188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2550550" y="3588068"/>
            <a:ext cx="6876796" cy="271580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550550" y="3580430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93" y="5436162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52" y="541961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07987" y="36129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C9AF3F3F-2EF2-85D9-EE50-B09BD3E1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307987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">
            <a:extLst>
              <a:ext uri="{FF2B5EF4-FFF2-40B4-BE49-F238E27FC236}">
                <a16:creationId xmlns:a16="http://schemas.microsoft.com/office/drawing/2014/main" id="{F11F9F4B-B440-0D74-28F3-531D678E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723946" y="469507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174" y="242212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505417" y="408840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20" y="1333045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879" y="613680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F23C757D-4854-4163-1FD4-42A233B2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67" y="245617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6ADC9EC-E327-78A7-A662-E33E16E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09" y="399356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5DCC01-0EC2-5449-48EC-46FEAC8963E6}"/>
              </a:ext>
            </a:extLst>
          </p:cNvPr>
          <p:cNvSpPr txBox="1"/>
          <p:nvPr/>
        </p:nvSpPr>
        <p:spPr>
          <a:xfrm>
            <a:off x="5393613" y="4554807"/>
            <a:ext cx="61587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 ALB</a:t>
            </a:r>
            <a:endParaRPr lang="ko-KR" altLang="en-US" sz="7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5405744" y="2977017"/>
            <a:ext cx="60625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 ALB</a:t>
            </a:r>
            <a:endParaRPr lang="ko-KR" altLang="en-US" sz="7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31C9-602F-6193-8E91-F5B2CE15D167}"/>
              </a:ext>
            </a:extLst>
          </p:cNvPr>
          <p:cNvSpPr txBox="1"/>
          <p:nvPr/>
        </p:nvSpPr>
        <p:spPr>
          <a:xfrm>
            <a:off x="4349038" y="5191093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A819C-3596-E05D-F5C8-A3E0F9B5A415}"/>
              </a:ext>
            </a:extLst>
          </p:cNvPr>
          <p:cNvSpPr txBox="1"/>
          <p:nvPr/>
        </p:nvSpPr>
        <p:spPr>
          <a:xfrm>
            <a:off x="6764996" y="5193960"/>
            <a:ext cx="40427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3265552" y="4571345"/>
            <a:ext cx="88838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Batch/Image/IF</a:t>
            </a:r>
            <a:endParaRPr lang="ko-KR" altLang="en-US" sz="7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4215590" y="6009994"/>
            <a:ext cx="66556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DB(Active)</a:t>
            </a:r>
            <a:endParaRPr lang="ko-KR" altLang="en-US" sz="75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6585863" y="6009994"/>
            <a:ext cx="76174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DB(Standby)</a:t>
            </a:r>
            <a:endParaRPr lang="ko-KR" altLang="en-US" sz="7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3A82-73BA-AAFF-DAC3-5A7E4ED7D616}"/>
              </a:ext>
            </a:extLst>
          </p:cNvPr>
          <p:cNvSpPr txBox="1"/>
          <p:nvPr/>
        </p:nvSpPr>
        <p:spPr>
          <a:xfrm>
            <a:off x="6764996" y="4151617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4344156" y="4155604"/>
            <a:ext cx="39466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3425643" y="3023484"/>
            <a:ext cx="66075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 NLB</a:t>
            </a:r>
            <a:endParaRPr lang="ko-KR" altLang="en-US" sz="750" b="1" dirty="0"/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5651728" y="1961174"/>
            <a:ext cx="1061" cy="46095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1F23C115-3F2A-1587-A579-336EAB890953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4747400" y="3080892"/>
            <a:ext cx="658345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2">
            <a:extLst>
              <a:ext uri="{FF2B5EF4-FFF2-40B4-BE49-F238E27FC236}">
                <a16:creationId xmlns:a16="http://schemas.microsoft.com/office/drawing/2014/main" id="{EC6D9EDA-A399-A45B-F627-369E201B1B8D}"/>
              </a:ext>
            </a:extLst>
          </p:cNvPr>
          <p:cNvCxnSpPr>
            <a:cxnSpLocks/>
            <a:stCxn id="13" idx="1"/>
            <a:endCxn id="42" idx="3"/>
          </p:cNvCxnSpPr>
          <p:nvPr/>
        </p:nvCxnSpPr>
        <p:spPr>
          <a:xfrm flipH="1" flipV="1">
            <a:off x="5952690" y="3080892"/>
            <a:ext cx="771257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2">
            <a:extLst>
              <a:ext uri="{FF2B5EF4-FFF2-40B4-BE49-F238E27FC236}">
                <a16:creationId xmlns:a16="http://schemas.microsoft.com/office/drawing/2014/main" id="{045DA3C1-5159-28E1-376C-8F981A34DEB2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4747399" y="4658682"/>
            <a:ext cx="646214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42">
            <a:extLst>
              <a:ext uri="{FF2B5EF4-FFF2-40B4-BE49-F238E27FC236}">
                <a16:creationId xmlns:a16="http://schemas.microsoft.com/office/drawing/2014/main" id="{3E6FF7BD-B920-97A6-D73B-EFD999E603CF}"/>
              </a:ext>
            </a:extLst>
          </p:cNvPr>
          <p:cNvCxnSpPr>
            <a:cxnSpLocks/>
            <a:stCxn id="31" idx="1"/>
            <a:endCxn id="41" idx="3"/>
          </p:cNvCxnSpPr>
          <p:nvPr/>
        </p:nvCxnSpPr>
        <p:spPr>
          <a:xfrm flipH="1" flipV="1">
            <a:off x="5942162" y="4658682"/>
            <a:ext cx="781785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42">
            <a:extLst>
              <a:ext uri="{FF2B5EF4-FFF2-40B4-BE49-F238E27FC236}">
                <a16:creationId xmlns:a16="http://schemas.microsoft.com/office/drawing/2014/main" id="{5C8A6925-4B14-B538-F5EE-1D99ED92AB04}"/>
              </a:ext>
            </a:extLst>
          </p:cNvPr>
          <p:cNvCxnSpPr>
            <a:cxnSpLocks/>
            <a:stCxn id="40" idx="1"/>
            <a:endCxn id="29" idx="2"/>
          </p:cNvCxnSpPr>
          <p:nvPr/>
        </p:nvCxnSpPr>
        <p:spPr>
          <a:xfrm flipH="1" flipV="1">
            <a:off x="4527693" y="4052350"/>
            <a:ext cx="806216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42">
            <a:extLst>
              <a:ext uri="{FF2B5EF4-FFF2-40B4-BE49-F238E27FC236}">
                <a16:creationId xmlns:a16="http://schemas.microsoft.com/office/drawing/2014/main" id="{2B82CD38-8FCD-9B76-8E5C-C3DA392FD592}"/>
              </a:ext>
            </a:extLst>
          </p:cNvPr>
          <p:cNvCxnSpPr>
            <a:cxnSpLocks/>
            <a:stCxn id="40" idx="3"/>
            <a:endCxn id="13" idx="2"/>
          </p:cNvCxnSpPr>
          <p:nvPr/>
        </p:nvCxnSpPr>
        <p:spPr>
          <a:xfrm flipV="1">
            <a:off x="5963012" y="4052350"/>
            <a:ext cx="980643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3"/>
            <a:endCxn id="44" idx="0"/>
          </p:cNvCxnSpPr>
          <p:nvPr/>
        </p:nvCxnSpPr>
        <p:spPr>
          <a:xfrm flipV="1">
            <a:off x="4803096" y="5193957"/>
            <a:ext cx="2148813" cy="5773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30" idx="2"/>
          </p:cNvCxnSpPr>
          <p:nvPr/>
        </p:nvCxnSpPr>
        <p:spPr>
          <a:xfrm flipV="1">
            <a:off x="4527693" y="5134486"/>
            <a:ext cx="0" cy="3016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42">
            <a:extLst>
              <a:ext uri="{FF2B5EF4-FFF2-40B4-BE49-F238E27FC236}">
                <a16:creationId xmlns:a16="http://schemas.microsoft.com/office/drawing/2014/main" id="{1C420213-7E18-D7D9-C79C-92566BB8901C}"/>
              </a:ext>
            </a:extLst>
          </p:cNvPr>
          <p:cNvCxnSpPr>
            <a:cxnSpLocks/>
            <a:stCxn id="34" idx="0"/>
            <a:endCxn id="50" idx="0"/>
          </p:cNvCxnSpPr>
          <p:nvPr/>
        </p:nvCxnSpPr>
        <p:spPr>
          <a:xfrm flipH="1" flipV="1">
            <a:off x="3722359" y="3023484"/>
            <a:ext cx="2764" cy="106492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4803096" y="5763012"/>
            <a:ext cx="1865159" cy="8274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</p:cNvCxnSpPr>
          <p:nvPr/>
        </p:nvCxnSpPr>
        <p:spPr>
          <a:xfrm flipV="1">
            <a:off x="5648459" y="1103421"/>
            <a:ext cx="0" cy="36794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5607315" y="1161235"/>
            <a:ext cx="65274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AWS WAF</a:t>
            </a:r>
            <a:endParaRPr lang="ko-KR" altLang="en-US" sz="750" b="1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2913630-1A56-F968-92C3-0246C0EB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373009" y="4155607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41829-9B81-CB4C-C1D1-CEE019527D96}"/>
              </a:ext>
            </a:extLst>
          </p:cNvPr>
          <p:cNvSpPr txBox="1"/>
          <p:nvPr/>
        </p:nvSpPr>
        <p:spPr>
          <a:xfrm>
            <a:off x="7198216" y="4595020"/>
            <a:ext cx="877163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DEV WEB/WAS</a:t>
            </a:r>
            <a:endParaRPr lang="ko-KR" altLang="en-US" sz="75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AWS Cloud Okplaza </a:t>
            </a:r>
            <a:r>
              <a:rPr lang="ko-KR" altLang="en-US" dirty="0"/>
              <a:t>구성도</a:t>
            </a:r>
          </a:p>
        </p:txBody>
      </p:sp>
    </p:spTree>
    <p:extLst>
      <p:ext uri="{BB962C8B-B14F-4D97-AF65-F5344CB8AC3E}">
        <p14:creationId xmlns:p14="http://schemas.microsoft.com/office/powerpoint/2010/main" val="126281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Server </a:t>
            </a:r>
            <a:r>
              <a:rPr lang="ko-KR" altLang="en-US" dirty="0"/>
              <a:t>구성도</a:t>
            </a: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505029" y="2506966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Web-prod-a</a:t>
            </a:r>
          </a:p>
          <a:p>
            <a:r>
              <a:rPr lang="en-US" altLang="ko-KR" sz="1000" b="1" dirty="0" smtClean="0"/>
              <a:t>10.15.43.9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2" y="2506966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Web-prod-c</a:t>
            </a:r>
          </a:p>
          <a:p>
            <a:r>
              <a:rPr lang="en-US" altLang="ko-KR" sz="1000" b="1" dirty="0" smtClean="0"/>
              <a:t>10.15.68.68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43331" y="4214007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82104" y="4214006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05029" y="4359421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app-prod-a</a:t>
            </a:r>
          </a:p>
          <a:p>
            <a:r>
              <a:rPr lang="en-US" altLang="ko-KR" sz="1000" b="1" dirty="0" smtClean="0"/>
              <a:t>10.15.45.4</a:t>
            </a:r>
            <a:endParaRPr lang="ko-KR" altLang="en-US" sz="1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84925" y="4359300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app-prod-c</a:t>
            </a:r>
          </a:p>
          <a:p>
            <a:r>
              <a:rPr lang="en-US" altLang="ko-KR" sz="1000" b="1" dirty="0" smtClean="0"/>
              <a:t>10.15.65.27</a:t>
            </a:r>
            <a:endParaRPr lang="ko-KR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487188" y="4392042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Batch-prod</a:t>
            </a:r>
          </a:p>
          <a:p>
            <a:r>
              <a:rPr lang="en-US" altLang="ko-KR" sz="1000" b="1" dirty="0" smtClean="0"/>
              <a:t>10.15.45.48</a:t>
            </a:r>
            <a:endParaRPr lang="ko-KR" altLang="en-US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686947" y="4439777"/>
            <a:ext cx="973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App_dev</a:t>
            </a:r>
          </a:p>
          <a:p>
            <a:r>
              <a:rPr lang="en-US" altLang="ko-KR" sz="1000" b="1" dirty="0" smtClean="0"/>
              <a:t>10.15.73.20</a:t>
            </a:r>
            <a:endParaRPr lang="ko-KR" altLang="en-US" sz="1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86119" y="5758940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db-prod-a</a:t>
            </a:r>
          </a:p>
          <a:p>
            <a:r>
              <a:rPr lang="en-US" altLang="ko-KR" sz="1000" b="1" dirty="0" smtClean="0"/>
              <a:t>10.15.32.234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862484" y="5747650"/>
            <a:ext cx="99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db-prod-c</a:t>
            </a:r>
          </a:p>
          <a:p>
            <a:r>
              <a:rPr lang="en-US" altLang="ko-KR" sz="1000" b="1" dirty="0" smtClean="0"/>
              <a:t>10.15.70.2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Server </a:t>
            </a:r>
            <a:r>
              <a:rPr lang="ko-KR" altLang="en-US" dirty="0"/>
              <a:t>구성도</a:t>
            </a:r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911847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3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Web2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1911847" y="4445703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Was1</a:t>
            </a:r>
            <a:endParaRPr lang="ko-KR" altLang="en-US" sz="1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5488726" y="4417091"/>
            <a:ext cx="9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Was2</a:t>
            </a:r>
            <a:endParaRPr lang="ko-KR" altLang="en-US" sz="10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DB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28740" y="4380196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Batch/Image/IF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52997" y="4376767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0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Web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1924889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2847"/>
              </p:ext>
            </p:extLst>
          </p:nvPr>
        </p:nvGraphicFramePr>
        <p:xfrm>
          <a:off x="340821" y="4876396"/>
          <a:ext cx="6882938" cy="16906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12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7308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Server, version 2.4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8181"/>
              </p:ext>
            </p:extLst>
          </p:nvPr>
        </p:nvGraphicFramePr>
        <p:xfrm>
          <a:off x="7431577" y="883774"/>
          <a:ext cx="4397433" cy="40659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80386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www.okplaza.kr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admin.</a:t>
                      </a:r>
                      <a:r>
                        <a:rPr lang="en-US" altLang="ko-KR" sz="1100" b="0" i="0" u="sng" strike="noStrik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okplaza.kr</a:t>
                      </a:r>
                      <a:endParaRPr lang="en-US" altLang="ko-KR" sz="1100" b="0" i="0" u="sng" strike="noStrike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en-US" altLang="ko-KR" sz="1100" b="0" i="0" u="sng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wms.pcnieng.com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sng" strike="noStrike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homs.biz</a:t>
                      </a:r>
                      <a:endParaRPr lang="en-US" altLang="ko-KR" sz="1100" b="0" i="0" u="sng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1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www.oksafety.kr</a:t>
                      </a:r>
                      <a:endParaRPr lang="en-US" altLang="ko-KR" sz="1100" b="0" i="0" u="sng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573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Was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3205052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16995"/>
              </p:ext>
            </p:extLst>
          </p:nvPr>
        </p:nvGraphicFramePr>
        <p:xfrm>
          <a:off x="340821" y="4876394"/>
          <a:ext cx="6882938" cy="1715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6824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crosscert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48256"/>
              </p:ext>
            </p:extLst>
          </p:nvPr>
        </p:nvGraphicFramePr>
        <p:xfrm>
          <a:off x="7431577" y="883774"/>
          <a:ext cx="4397433" cy="285550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8535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8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Batch/Image/IF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2704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55535"/>
              </p:ext>
            </p:extLst>
          </p:nvPr>
        </p:nvGraphicFramePr>
        <p:xfrm>
          <a:off x="340821" y="3576318"/>
          <a:ext cx="6882938" cy="2989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33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5783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Enterprise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인사이드정보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신용정보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 (Agent)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한국평가데이터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422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 Report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유비스톰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04676"/>
                  </a:ext>
                </a:extLst>
              </a:tr>
              <a:tr h="3551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Agent,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Agent,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문자 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 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2645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42614"/>
              </p:ext>
            </p:extLst>
          </p:nvPr>
        </p:nvGraphicFramePr>
        <p:xfrm>
          <a:off x="7431577" y="883774"/>
          <a:ext cx="4397433" cy="36091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439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5128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2308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(SSL/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업체신용정보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MySuit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Tomcat (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리포팅툴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: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img.okplaza.kr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(SSL)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78259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en-US" altLang="ko-KR" sz="1100" b="0" i="0" u="none" strike="noStrike" baseline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비즈톡 문자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Agent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3269"/>
                  </a:ext>
                </a:extLst>
              </a:tr>
              <a:tr h="6004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래포팅 툴</a:t>
                      </a:r>
                      <a:endParaRPr lang="en-US" altLang="ko-KR" sz="1100" b="0" i="0" u="none" strike="noStrike" kern="1200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748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041" y="2574544"/>
            <a:ext cx="1940958" cy="61831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55041" y="2516643"/>
            <a:ext cx="832595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96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</a:t>
            </a:r>
            <a:r>
              <a:rPr lang="en-US" altLang="ko-KR" dirty="0"/>
              <a:t>DB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2002948" y="4056631"/>
            <a:ext cx="2115967" cy="56284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62733"/>
              </p:ext>
            </p:extLst>
          </p:nvPr>
        </p:nvGraphicFramePr>
        <p:xfrm>
          <a:off x="340821" y="4876394"/>
          <a:ext cx="6882938" cy="15345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0766"/>
              </p:ext>
            </p:extLst>
          </p:nvPr>
        </p:nvGraphicFramePr>
        <p:xfrm>
          <a:off x="7431577" y="883774"/>
          <a:ext cx="4397433" cy="1727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2202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/>
              <a:t>OK </a:t>
            </a:r>
            <a:r>
              <a:rPr lang="ko-KR" altLang="en-US" dirty="0"/>
              <a:t>플라자 개발</a:t>
            </a:r>
            <a:r>
              <a:rPr lang="en-US" altLang="ko-KR" dirty="0"/>
              <a:t> Server </a:t>
            </a:r>
            <a:r>
              <a:rPr lang="ko-KR" altLang="en-US" dirty="0"/>
              <a:t>서비스 구성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6177280" y="3193030"/>
            <a:ext cx="863600" cy="6779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4937"/>
              </p:ext>
            </p:extLst>
          </p:nvPr>
        </p:nvGraphicFramePr>
        <p:xfrm>
          <a:off x="340821" y="4876394"/>
          <a:ext cx="6882938" cy="16361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53945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1T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44464"/>
              </p:ext>
            </p:extLst>
          </p:nvPr>
        </p:nvGraphicFramePr>
        <p:xfrm>
          <a:off x="7431577" y="883774"/>
          <a:ext cx="4397433" cy="494567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4867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8139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Git Hub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젠킨스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검색엔진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레포팅툴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스카우터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Front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Admin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Okplaza BI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WMS</a:t>
                      </a:r>
                      <a:b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- OKSafety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71829"/>
                  </a:ext>
                </a:extLst>
              </a:tr>
              <a:tr h="128726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 8.5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18449"/>
                  </a:ext>
                </a:extLst>
              </a:tr>
              <a:tr h="82123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en-US" altLang="ko-KR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Data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05729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606" y="3245355"/>
            <a:ext cx="1940958" cy="6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4262</TotalTime>
  <Words>501</Words>
  <Application>Microsoft Office PowerPoint</Application>
  <PresentationFormat>와이드스크린</PresentationFormat>
  <Paragraphs>220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59</cp:revision>
  <dcterms:created xsi:type="dcterms:W3CDTF">2023-06-12T05:40:21Z</dcterms:created>
  <dcterms:modified xsi:type="dcterms:W3CDTF">2024-07-23T01:21:21Z</dcterms:modified>
</cp:coreProperties>
</file>