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517510" r:id="rId2"/>
  </p:sldMasterIdLst>
  <p:notesMasterIdLst>
    <p:notesMasterId r:id="rId5"/>
  </p:notesMasterIdLst>
  <p:handoutMasterIdLst>
    <p:handoutMasterId r:id="rId6"/>
  </p:handoutMasterIdLst>
  <p:sldIdLst>
    <p:sldId id="2566" r:id="rId3"/>
    <p:sldId id="2565" r:id="rId4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881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pos="6068">
          <p15:clr>
            <a:srgbClr val="A4A3A4"/>
          </p15:clr>
        </p15:guide>
        <p15:guide id="5" pos="1264">
          <p15:clr>
            <a:srgbClr val="A4A3A4"/>
          </p15:clr>
        </p15:guide>
        <p15:guide id="6" pos="217">
          <p15:clr>
            <a:srgbClr val="A4A3A4"/>
          </p15:clr>
        </p15:guide>
        <p15:guide id="7" pos="4980">
          <p15:clr>
            <a:srgbClr val="A4A3A4"/>
          </p15:clr>
        </p15:guide>
        <p15:guide id="8" pos="4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B050"/>
    <a:srgbClr val="002060"/>
    <a:srgbClr val="F2F2F2"/>
    <a:srgbClr val="9966FF"/>
    <a:srgbClr val="C00000"/>
    <a:srgbClr val="3399FF"/>
    <a:srgbClr val="9933FF"/>
    <a:srgbClr val="99CCFF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05AE13-9BC0-4F35-800F-9956F28DC8CD}" v="1364" dt="2024-07-15T06:25:28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0" autoAdjust="0"/>
    <p:restoredTop sz="98233" autoAdjust="0"/>
  </p:normalViewPr>
  <p:slideViewPr>
    <p:cSldViewPr snapToGrid="0">
      <p:cViewPr varScale="1">
        <p:scale>
          <a:sx n="114" d="100"/>
          <a:sy n="114" d="100"/>
        </p:scale>
        <p:origin x="1584" y="108"/>
      </p:cViewPr>
      <p:guideLst>
        <p:guide orient="horz" pos="210"/>
        <p:guide orient="horz" pos="881"/>
        <p:guide orient="horz" pos="935"/>
        <p:guide pos="6068"/>
        <p:guide pos="1264"/>
        <p:guide pos="217"/>
        <p:guide pos="4980"/>
        <p:guide pos="452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58" y="-90"/>
      </p:cViewPr>
      <p:guideLst>
        <p:guide orient="horz" pos="3131"/>
        <p:guide pos="214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95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696"/>
            <a:ext cx="2950705" cy="4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95" y="9442696"/>
            <a:ext cx="2950705" cy="4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8C59FFA-7521-4224-84DD-8A1F1F67C7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737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76" y="1"/>
            <a:ext cx="2950704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7713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9" y="4722158"/>
            <a:ext cx="5446084" cy="447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078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76" y="9441078"/>
            <a:ext cx="2950704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C712BF-50F6-44A7-B626-E0307CCE1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5099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4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928802"/>
            <a:ext cx="8420100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8158" y="3571876"/>
            <a:ext cx="5000660" cy="35719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062B702-613D-4200-BFEA-85C8ED0AA379}" type="datetime1">
              <a:rPr lang="ko-KR" altLang="en-US"/>
              <a:pPr>
                <a:defRPr/>
              </a:pPr>
              <a:t>2024-11-04</a:t>
            </a:fld>
            <a:endParaRPr lang="ko-KR" altLang="en-US" dirty="0"/>
          </a:p>
        </p:txBody>
      </p:sp>
      <p:sp>
        <p:nvSpPr>
          <p:cNvPr id="6" name="제목 개체 틀 1"/>
          <p:cNvSpPr txBox="1">
            <a:spLocks/>
          </p:cNvSpPr>
          <p:nvPr userDrawn="1"/>
        </p:nvSpPr>
        <p:spPr bwMode="auto"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lang="ko-KR" altLang="en-US" sz="15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ern="0">
                <a:solidFill>
                  <a:prstClr val="black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4815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092" y="571480"/>
            <a:ext cx="9501254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606CC61A-4062-40F9-A4ED-5FA85636CAE8}" type="datetime1">
              <a:rPr lang="ko-KR" altLang="en-US"/>
              <a:pPr>
                <a:defRPr/>
              </a:pPr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83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2024-11-04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716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65 page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461763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120450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536313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4575175" y="6548438"/>
            <a:ext cx="762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0" tIns="46035" rIns="92070" bIns="46035">
            <a:spAutoFit/>
          </a:bodyPr>
          <a:lstStyle/>
          <a:p>
            <a:pPr algn="ctr" defTabSz="762000" latinLnBrk="0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20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76200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88" r:id="rId1"/>
    <p:sldLayoutId id="2147517389" r:id="rId2"/>
    <p:sldLayoutId id="2147517390" r:id="rId3"/>
    <p:sldLayoutId id="2147517391" r:id="rId4"/>
    <p:sldLayoutId id="2147517392" r:id="rId5"/>
    <p:sldLayoutId id="2147517393" r:id="rId6"/>
    <p:sldLayoutId id="2147517394" r:id="rId7"/>
    <p:sldLayoutId id="2147517395" r:id="rId8"/>
    <p:sldLayoutId id="2147517396" r:id="rId9"/>
    <p:sldLayoutId id="2147517397" r:id="rId10"/>
    <p:sldLayoutId id="2147517398" r:id="rId11"/>
    <p:sldLayoutId id="2147517399" r:id="rId12"/>
    <p:sldLayoutId id="2147517400" r:id="rId13"/>
    <p:sldLayoutId id="2147517401" r:id="rId14"/>
    <p:sldLayoutId id="2147517402" r:id="rId15"/>
    <p:sldLayoutId id="2147517403" r:id="rId1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38125" y="571500"/>
            <a:ext cx="9501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DDC24BE9-D6C9-4E0F-A0CC-8891E38AB010}" type="datetime1">
              <a:rPr lang="ko-KR" altLang="en-US"/>
              <a:pPr>
                <a:defRPr/>
              </a:pPr>
              <a:t>2024-11-04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11" r:id="rId1"/>
    <p:sldLayoutId id="2147517512" r:id="rId2"/>
    <p:sldLayoutId id="2147517513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전자입찰 </a:t>
            </a:r>
            <a:r>
              <a:rPr lang="en-US" altLang="ko-KR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SSO</a:t>
            </a:r>
            <a:r>
              <a:rPr lang="ko-KR" altLang="en-US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통한 접근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1451" y="1685950"/>
            <a:ext cx="5762625" cy="4214248"/>
          </a:xfrm>
          <a:prstGeom prst="rect">
            <a:avLst/>
          </a:prstGeom>
          <a:pattFill prst="smGri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490709" y="1339851"/>
            <a:ext cx="142548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b="1" i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플랫폼</a:t>
            </a:r>
          </a:p>
        </p:txBody>
      </p:sp>
      <p:sp>
        <p:nvSpPr>
          <p:cNvPr id="16" name="object 148"/>
          <p:cNvSpPr/>
          <p:nvPr/>
        </p:nvSpPr>
        <p:spPr>
          <a:xfrm>
            <a:off x="660705" y="4020079"/>
            <a:ext cx="5322321" cy="812984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pPr marL="108000"/>
            <a:endParaRPr lang="en-US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/>
            <a:r>
              <a:rPr 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주문관리       고객관리      승인관리      품질관리       정산관리</a:t>
            </a:r>
            <a:endParaRPr lang="en-US" altLang="ko-KR" sz="1000" b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/>
            <a:r>
              <a:rPr 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marL="108000"/>
            <a:r>
              <a:rPr 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채권채무       경영관리      고객센터     </a:t>
            </a:r>
            <a:r>
              <a:rPr lang="en-US" altLang="ko-KR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…………..</a:t>
            </a:r>
            <a:endParaRPr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428875" y="2003996"/>
            <a:ext cx="2474126" cy="17499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148"/>
          <p:cNvSpPr/>
          <p:nvPr/>
        </p:nvSpPr>
        <p:spPr>
          <a:xfrm>
            <a:off x="2576015" y="2171856"/>
            <a:ext cx="1026126" cy="610807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2642690" y="2150822"/>
            <a:ext cx="91279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en-US" altLang="ko-KR" sz="10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10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플라자</a:t>
            </a:r>
            <a:endParaRPr lang="en-US" altLang="ko-KR" sz="1000" b="1" i="0" smtClean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일반구매사</a:t>
            </a:r>
            <a:endParaRPr lang="ko-KR" altLang="en-US" sz="1000" b="1" i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48"/>
          <p:cNvSpPr/>
          <p:nvPr/>
        </p:nvSpPr>
        <p:spPr>
          <a:xfrm>
            <a:off x="3728889" y="2172796"/>
            <a:ext cx="1026126" cy="616488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3764277" y="2317151"/>
            <a:ext cx="968750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0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</a:t>
            </a:r>
            <a:endParaRPr lang="ko-KR" altLang="en-US" sz="1000" b="1" i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object 148"/>
          <p:cNvSpPr/>
          <p:nvPr/>
        </p:nvSpPr>
        <p:spPr>
          <a:xfrm>
            <a:off x="3176090" y="2947210"/>
            <a:ext cx="1026126" cy="616488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3316355" y="3072071"/>
            <a:ext cx="768150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OKSafety</a:t>
            </a:r>
            <a:endParaRPr lang="ko-KR" altLang="en-US" sz="1000" b="1" i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8"/>
          <p:cNvSpPr/>
          <p:nvPr/>
        </p:nvSpPr>
        <p:spPr>
          <a:xfrm>
            <a:off x="5233938" y="2011286"/>
            <a:ext cx="749089" cy="1765363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pPr marL="108000"/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/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배송처리</a:t>
            </a:r>
            <a:endParaRPr lang="en-US" altLang="ko-KR" sz="1000" b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  <a:endParaRPr lang="en-US" altLang="ko-KR" sz="1000" b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5297983" y="1836247"/>
            <a:ext cx="622327" cy="267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  <a:defRPr sz="1200" i="0">
                <a:solidFill>
                  <a:schemeClr val="tx1">
                    <a:lumMod val="95000"/>
                    <a:lumOff val="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defRPr>
            </a:lvl1pPr>
          </a:lstStyle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3164936" y="1822603"/>
            <a:ext cx="1070988" cy="267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</a:pPr>
            <a:r>
              <a:rPr lang="ko-KR" altLang="en-US" sz="1100" b="1" i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</a:t>
            </a:r>
            <a:r>
              <a:rPr lang="ko-KR" altLang="en-US" sz="11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구매사</a:t>
            </a:r>
            <a:endParaRPr lang="ko-KR" altLang="en-US" sz="1100" b="1" i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object 148"/>
          <p:cNvSpPr/>
          <p:nvPr/>
        </p:nvSpPr>
        <p:spPr>
          <a:xfrm>
            <a:off x="1500359" y="1988988"/>
            <a:ext cx="749089" cy="1765363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pPr marL="108000"/>
            <a:endParaRPr lang="en-US" altLang="ko-KR" sz="1000" b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/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1586641" y="1823474"/>
            <a:ext cx="596538" cy="267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  <a:defRPr sz="1200" i="0">
                <a:solidFill>
                  <a:schemeClr val="tx1">
                    <a:lumMod val="95000"/>
                    <a:lumOff val="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defRPr>
            </a:lvl1pPr>
          </a:lstStyle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bject 148"/>
          <p:cNvSpPr/>
          <p:nvPr/>
        </p:nvSpPr>
        <p:spPr>
          <a:xfrm>
            <a:off x="624522" y="2011286"/>
            <a:ext cx="749089" cy="1765363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pPr marL="108000"/>
            <a:endParaRPr lang="en-US" altLang="ko-KR" sz="1000" b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b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상품조회</a:t>
            </a:r>
            <a:endParaRPr lang="en-US" altLang="ko-KR" sz="1000" b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endParaRPr lang="en-US" altLang="ko-KR" sz="1000" b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1000" b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670231" y="1836247"/>
            <a:ext cx="659687" cy="267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  <a:defRPr sz="1200" i="0">
                <a:solidFill>
                  <a:schemeClr val="tx1">
                    <a:lumMod val="95000"/>
                    <a:lumOff val="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defRPr>
            </a:lvl1pPr>
          </a:lstStyle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팬타온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5297983" y="3339815"/>
            <a:ext cx="622327" cy="225984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전자입찰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535747" y="4095110"/>
            <a:ext cx="326116" cy="624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eaVert" wrap="square">
            <a:spAutoFit/>
          </a:bodyPr>
          <a:lstStyle/>
          <a:p>
            <a: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</a:pPr>
            <a:r>
              <a:rPr lang="ko-KR" altLang="en-US" sz="11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운영사</a:t>
            </a:r>
            <a:endParaRPr lang="ko-KR" altLang="en-US" sz="1100" b="1" i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443851" y="4445319"/>
            <a:ext cx="622327" cy="225984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전자입찰</a:t>
            </a:r>
          </a:p>
        </p:txBody>
      </p:sp>
      <p:cxnSp>
        <p:nvCxnSpPr>
          <p:cNvPr id="28" name="직선 화살표 연결선 27"/>
          <p:cNvCxnSpPr/>
          <p:nvPr/>
        </p:nvCxnSpPr>
        <p:spPr bwMode="auto">
          <a:xfrm>
            <a:off x="1004738" y="3776649"/>
            <a:ext cx="0" cy="243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 bwMode="auto">
          <a:xfrm>
            <a:off x="1881038" y="3753921"/>
            <a:ext cx="0" cy="243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 bwMode="auto">
          <a:xfrm>
            <a:off x="3602141" y="3776649"/>
            <a:ext cx="0" cy="243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 bwMode="auto">
          <a:xfrm>
            <a:off x="5611916" y="3776649"/>
            <a:ext cx="0" cy="243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object 148"/>
          <p:cNvSpPr/>
          <p:nvPr/>
        </p:nvSpPr>
        <p:spPr>
          <a:xfrm>
            <a:off x="670232" y="5082160"/>
            <a:ext cx="5312794" cy="678137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원통형 36">
            <a:extLst>
              <a:ext uri="{FF2B5EF4-FFF2-40B4-BE49-F238E27FC236}">
                <a16:creationId xmlns:a16="http://schemas.microsoft.com/office/drawing/2014/main" id="{E5ADC3DA-CA9B-58B0-A187-2404A7F9F751}"/>
              </a:ext>
            </a:extLst>
          </p:cNvPr>
          <p:cNvSpPr/>
          <p:nvPr/>
        </p:nvSpPr>
        <p:spPr bwMode="auto">
          <a:xfrm>
            <a:off x="4390466" y="5199368"/>
            <a:ext cx="831273" cy="438151"/>
          </a:xfrm>
          <a:prstGeom prst="can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주문정보</a:t>
            </a:r>
            <a:endParaRPr lang="ko-KR" altLang="en-US" sz="1100" b="0" i="0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원통형 36">
            <a:extLst>
              <a:ext uri="{FF2B5EF4-FFF2-40B4-BE49-F238E27FC236}">
                <a16:creationId xmlns:a16="http://schemas.microsoft.com/office/drawing/2014/main" id="{E5ADC3DA-CA9B-58B0-A187-2404A7F9F751}"/>
              </a:ext>
            </a:extLst>
          </p:cNvPr>
          <p:cNvSpPr/>
          <p:nvPr/>
        </p:nvSpPr>
        <p:spPr bwMode="auto">
          <a:xfrm>
            <a:off x="3375272" y="5199368"/>
            <a:ext cx="831273" cy="438151"/>
          </a:xfrm>
          <a:prstGeom prst="can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상품정보</a:t>
            </a:r>
            <a:endParaRPr lang="ko-KR" altLang="en-US" sz="1100" b="0" i="0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원통형 36">
            <a:extLst>
              <a:ext uri="{FF2B5EF4-FFF2-40B4-BE49-F238E27FC236}">
                <a16:creationId xmlns:a16="http://schemas.microsoft.com/office/drawing/2014/main" id="{E5ADC3DA-CA9B-58B0-A187-2404A7F9F751}"/>
              </a:ext>
            </a:extLst>
          </p:cNvPr>
          <p:cNvSpPr/>
          <p:nvPr/>
        </p:nvSpPr>
        <p:spPr bwMode="auto">
          <a:xfrm>
            <a:off x="2360079" y="5199368"/>
            <a:ext cx="831273" cy="438151"/>
          </a:xfrm>
          <a:prstGeom prst="can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사용자정보</a:t>
            </a:r>
            <a:endParaRPr lang="ko-KR" altLang="en-US" sz="1100" b="0" i="0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원통형 36">
            <a:extLst>
              <a:ext uri="{FF2B5EF4-FFF2-40B4-BE49-F238E27FC236}">
                <a16:creationId xmlns:a16="http://schemas.microsoft.com/office/drawing/2014/main" id="{E5ADC3DA-CA9B-58B0-A187-2404A7F9F751}"/>
              </a:ext>
            </a:extLst>
          </p:cNvPr>
          <p:cNvSpPr/>
          <p:nvPr/>
        </p:nvSpPr>
        <p:spPr bwMode="auto">
          <a:xfrm>
            <a:off x="1344886" y="5199368"/>
            <a:ext cx="831273" cy="438151"/>
          </a:xfrm>
          <a:prstGeom prst="can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조직정보</a:t>
            </a:r>
            <a:endParaRPr lang="ko-KR" altLang="en-US" sz="1100" b="0" i="0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 bwMode="auto">
          <a:xfrm>
            <a:off x="3316355" y="4833063"/>
            <a:ext cx="0" cy="249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502150" y="5110787"/>
            <a:ext cx="359714" cy="624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eaVert" wrap="square">
            <a:spAutoFit/>
          </a:bodyPr>
          <a:lstStyle/>
          <a:p>
            <a: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</a:pPr>
            <a:r>
              <a:rPr lang="ko-KR" altLang="en-US" sz="11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</a:t>
            </a:r>
            <a:endParaRPr lang="ko-KR" altLang="en-US" sz="1100" b="1" i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291951" y="1685950"/>
            <a:ext cx="2227413" cy="4214248"/>
          </a:xfrm>
          <a:prstGeom prst="rect">
            <a:avLst/>
          </a:prstGeom>
          <a:pattFill prst="smGri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7231900" y="1310694"/>
            <a:ext cx="1689965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en-US" altLang="ko-KR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E-Bidding System</a:t>
            </a:r>
            <a:endParaRPr lang="ko-KR" altLang="en-US" b="1" i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7423798" y="2057702"/>
            <a:ext cx="939152" cy="1717619"/>
          </a:xfrm>
          <a:prstGeom prst="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pPr marL="108000">
              <a:spcBef>
                <a:spcPts val="700"/>
              </a:spcBef>
            </a:pPr>
            <a:endParaRPr lang="en-US" altLang="ko-KR" sz="1000" b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Bef>
                <a:spcPts val="700"/>
              </a:spcBef>
            </a:pPr>
            <a:r>
              <a:rPr lang="ko-KR" alt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전자입찰</a:t>
            </a:r>
            <a:endParaRPr lang="en-US" altLang="ko-KR" sz="1000" b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Bef>
                <a:spcPts val="700"/>
              </a:spcBef>
            </a:pPr>
            <a:r>
              <a:rPr lang="ko-KR" alt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endParaRPr lang="en-US" altLang="ko-KR" sz="1000" b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Bef>
                <a:spcPts val="700"/>
              </a:spcBef>
            </a:pPr>
            <a:r>
              <a:rPr lang="ko-KR" alt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업체정보</a:t>
            </a:r>
            <a:endParaRPr lang="en-US" altLang="ko-KR" sz="1000" b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Bef>
                <a:spcPts val="700"/>
              </a:spcBef>
            </a:pPr>
            <a:r>
              <a:rPr lang="ko-KR" alt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endParaRPr lang="en-US" altLang="ko-KR" sz="1000" b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Bef>
                <a:spcPts val="700"/>
              </a:spcBef>
            </a:pPr>
            <a:r>
              <a:rPr lang="ko-KR" alt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정보관리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7569172" y="1932856"/>
            <a:ext cx="622327" cy="267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  <a:defRPr sz="1200" i="0">
                <a:solidFill>
                  <a:schemeClr val="tx1">
                    <a:lumMod val="95000"/>
                    <a:lumOff val="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defRPr>
            </a:lvl1pPr>
          </a:lstStyle>
          <a:p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관리사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8452290" y="2057702"/>
            <a:ext cx="939152" cy="1717620"/>
          </a:xfrm>
          <a:prstGeom prst="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pPr marL="108000">
              <a:spcBef>
                <a:spcPts val="800"/>
              </a:spcBef>
            </a:pPr>
            <a:endParaRPr lang="en-US" altLang="ko-KR" sz="1000" b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Bef>
                <a:spcPts val="800"/>
              </a:spcBef>
            </a:pPr>
            <a:endParaRPr lang="en-US" altLang="ko-KR" sz="1000" b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Bef>
                <a:spcPts val="800"/>
              </a:spcBef>
            </a:pPr>
            <a:r>
              <a:rPr lang="ko-KR" alt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전자입찰</a:t>
            </a:r>
            <a:endParaRPr lang="en-US" altLang="ko-KR" sz="1000" b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Bef>
                <a:spcPts val="800"/>
              </a:spcBef>
            </a:pPr>
            <a:r>
              <a:rPr lang="ko-KR" alt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endParaRPr lang="en-US" altLang="ko-KR" sz="1000" b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Bef>
                <a:spcPts val="800"/>
              </a:spcBef>
            </a:pPr>
            <a:r>
              <a:rPr lang="ko-KR" alt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업체정보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8597664" y="1911455"/>
            <a:ext cx="622327" cy="267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  <a:defRPr sz="1200" i="0">
                <a:solidFill>
                  <a:schemeClr val="tx1">
                    <a:lumMod val="95000"/>
                    <a:lumOff val="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defRPr>
            </a:lvl1pPr>
          </a:lstStyle>
          <a:p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협력사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object 148"/>
          <p:cNvSpPr/>
          <p:nvPr/>
        </p:nvSpPr>
        <p:spPr>
          <a:xfrm>
            <a:off x="7423798" y="4170960"/>
            <a:ext cx="1967644" cy="1564647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원통형 36">
            <a:extLst>
              <a:ext uri="{FF2B5EF4-FFF2-40B4-BE49-F238E27FC236}">
                <a16:creationId xmlns:a16="http://schemas.microsoft.com/office/drawing/2014/main" id="{E5ADC3DA-CA9B-58B0-A187-2404A7F9F751}"/>
              </a:ext>
            </a:extLst>
          </p:cNvPr>
          <p:cNvSpPr/>
          <p:nvPr/>
        </p:nvSpPr>
        <p:spPr bwMode="auto">
          <a:xfrm>
            <a:off x="8578364" y="4509055"/>
            <a:ext cx="687003" cy="362108"/>
          </a:xfrm>
          <a:prstGeom prst="can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0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사용자정보</a:t>
            </a:r>
            <a:endParaRPr lang="ko-KR" altLang="en-US" sz="1000" b="0" i="0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원통형 36">
            <a:extLst>
              <a:ext uri="{FF2B5EF4-FFF2-40B4-BE49-F238E27FC236}">
                <a16:creationId xmlns:a16="http://schemas.microsoft.com/office/drawing/2014/main" id="{E5ADC3DA-CA9B-58B0-A187-2404A7F9F751}"/>
              </a:ext>
            </a:extLst>
          </p:cNvPr>
          <p:cNvSpPr/>
          <p:nvPr/>
        </p:nvSpPr>
        <p:spPr bwMode="auto">
          <a:xfrm>
            <a:off x="7650608" y="4509055"/>
            <a:ext cx="687003" cy="362108"/>
          </a:xfrm>
          <a:prstGeom prst="can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0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조직정보</a:t>
            </a:r>
            <a:endParaRPr lang="ko-KR" altLang="en-US" sz="1000" b="0" i="0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원통형 36">
            <a:extLst>
              <a:ext uri="{FF2B5EF4-FFF2-40B4-BE49-F238E27FC236}">
                <a16:creationId xmlns:a16="http://schemas.microsoft.com/office/drawing/2014/main" id="{E5ADC3DA-CA9B-58B0-A187-2404A7F9F751}"/>
              </a:ext>
            </a:extLst>
          </p:cNvPr>
          <p:cNvSpPr/>
          <p:nvPr/>
        </p:nvSpPr>
        <p:spPr bwMode="auto">
          <a:xfrm>
            <a:off x="8610518" y="5298824"/>
            <a:ext cx="687003" cy="362108"/>
          </a:xfrm>
          <a:prstGeom prst="can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0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입찰정보</a:t>
            </a:r>
            <a:endParaRPr lang="ko-KR" altLang="en-US" sz="1000" b="0" i="0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화살표 연결선 76"/>
          <p:cNvCxnSpPr>
            <a:stCxn id="69" idx="2"/>
          </p:cNvCxnSpPr>
          <p:nvPr/>
        </p:nvCxnSpPr>
        <p:spPr bwMode="auto">
          <a:xfrm>
            <a:off x="7893374" y="3775321"/>
            <a:ext cx="2851" cy="3956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 bwMode="auto">
          <a:xfrm>
            <a:off x="8921865" y="3746551"/>
            <a:ext cx="2851" cy="395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구부러진 연결선 82"/>
          <p:cNvCxnSpPr>
            <a:stCxn id="26" idx="3"/>
            <a:endCxn id="70" idx="1"/>
          </p:cNvCxnSpPr>
          <p:nvPr/>
        </p:nvCxnSpPr>
        <p:spPr bwMode="auto">
          <a:xfrm flipV="1">
            <a:off x="5066178" y="2066547"/>
            <a:ext cx="2502994" cy="2491764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구부러진 연결선 85"/>
          <p:cNvCxnSpPr>
            <a:stCxn id="18" idx="3"/>
            <a:endCxn id="72" idx="1"/>
          </p:cNvCxnSpPr>
          <p:nvPr/>
        </p:nvCxnSpPr>
        <p:spPr bwMode="auto">
          <a:xfrm flipV="1">
            <a:off x="5920310" y="2045146"/>
            <a:ext cx="2677354" cy="1407661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구부러진 연결선 93"/>
          <p:cNvCxnSpPr>
            <a:stCxn id="37" idx="3"/>
            <a:endCxn id="75" idx="3"/>
          </p:cNvCxnSpPr>
          <p:nvPr/>
        </p:nvCxnSpPr>
        <p:spPr bwMode="auto">
          <a:xfrm rot="5400000" flipH="1" flipV="1">
            <a:off x="4494138" y="2137547"/>
            <a:ext cx="766356" cy="6233587"/>
          </a:xfrm>
          <a:prstGeom prst="curvedConnector3">
            <a:avLst>
              <a:gd name="adj1" fmla="val -100674"/>
            </a:avLst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non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4903001" y="6100027"/>
            <a:ext cx="1455854" cy="400110"/>
          </a:xfrm>
          <a:prstGeom prst="rect">
            <a:avLst/>
          </a:prstGeom>
          <a:solidFill>
            <a:srgbClr val="FFC000">
              <a:alpha val="43000"/>
            </a:srgb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indent="0" algn="ctr">
              <a:lnSpc>
                <a:spcPts val="1000"/>
              </a:lnSpc>
              <a:buFont typeface="Arial" panose="020B0604020202020204" pitchFamily="34" charset="0"/>
              <a:buNone/>
              <a:tabLst/>
              <a:defRPr sz="1000" b="0" i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ts val="1200"/>
              </a:lnSpc>
            </a:pP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운영사</a:t>
            </a:r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공급사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협력사</a:t>
            </a:r>
            <a:r>
              <a:rPr lang="en-US" altLang="ko-KR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ts val="1200"/>
              </a:lnSpc>
            </a:pPr>
            <a:r>
              <a:rPr lang="ko-KR" altLang="en-US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동기화</a:t>
            </a:r>
            <a:endParaRPr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9" name="구부러진 연결선 98"/>
          <p:cNvCxnSpPr>
            <a:stCxn id="36" idx="3"/>
            <a:endCxn id="74" idx="3"/>
          </p:cNvCxnSpPr>
          <p:nvPr/>
        </p:nvCxnSpPr>
        <p:spPr bwMode="auto">
          <a:xfrm rot="5400000" flipH="1" flipV="1">
            <a:off x="5465613" y="2181266"/>
            <a:ext cx="766356" cy="6146150"/>
          </a:xfrm>
          <a:prstGeom prst="curvedConnector3">
            <a:avLst>
              <a:gd name="adj1" fmla="val -29829"/>
            </a:avLst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non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5968989" y="5528730"/>
            <a:ext cx="1544832" cy="400110"/>
          </a:xfrm>
          <a:prstGeom prst="rect">
            <a:avLst/>
          </a:prstGeom>
          <a:solidFill>
            <a:srgbClr val="FFC000">
              <a:alpha val="43000"/>
            </a:srgbClr>
          </a:solidFill>
        </p:spPr>
        <p:txBody>
          <a:bodyPr wrap="square">
            <a:spAutoFit/>
          </a:bodyPr>
          <a:lstStyle/>
          <a:p>
            <a:pPr marL="0" indent="0" algn="ctr">
              <a:lnSpc>
                <a:spcPts val="1200"/>
              </a:lnSpc>
              <a:buFont typeface="Arial" panose="020B0604020202020204" pitchFamily="34" charset="0"/>
              <a:buNone/>
              <a:tabLst/>
            </a:pPr>
            <a:r>
              <a:rPr lang="ko-KR" altLang="en-US" sz="10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운영자</a:t>
            </a:r>
            <a:r>
              <a:rPr lang="en-US" altLang="ko-KR" sz="10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공급사</a:t>
            </a:r>
            <a:r>
              <a:rPr lang="en-US" altLang="ko-KR" sz="10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협력사</a:t>
            </a:r>
            <a:r>
              <a:rPr lang="en-US" altLang="ko-KR" sz="10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 algn="ctr">
              <a:lnSpc>
                <a:spcPts val="1200"/>
              </a:lnSpc>
              <a:buFont typeface="Arial" panose="020B0604020202020204" pitchFamily="34" charset="0"/>
              <a:buNone/>
              <a:tabLst/>
            </a:pPr>
            <a:r>
              <a:rPr lang="ko-KR" altLang="en-US" sz="10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동기화</a:t>
            </a:r>
            <a:endParaRPr lang="ko-KR" altLang="en-US" sz="1000" i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6167865" y="2833916"/>
            <a:ext cx="1064035" cy="861774"/>
          </a:xfrm>
          <a:prstGeom prst="rect">
            <a:avLst/>
          </a:prstGeom>
          <a:solidFill>
            <a:srgbClr val="FFC000">
              <a:alpha val="43000"/>
            </a:srgbClr>
          </a:solidFill>
        </p:spPr>
        <p:txBody>
          <a:bodyPr wrap="square">
            <a:spAutoFit/>
          </a:bodyPr>
          <a:lstStyle/>
          <a:p>
            <a:pPr marL="0" indent="0" algn="ctr">
              <a:lnSpc>
                <a:spcPts val="1200"/>
              </a:lnSpc>
              <a:buFont typeface="Arial" panose="020B0604020202020204" pitchFamily="34" charset="0"/>
              <a:buNone/>
              <a:tabLst/>
            </a:pPr>
            <a:r>
              <a:rPr lang="ko-KR" altLang="en-US" sz="10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운영사</a:t>
            </a:r>
            <a:r>
              <a:rPr lang="en-US" altLang="ko-KR" sz="10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공급자</a:t>
            </a:r>
            <a:endParaRPr lang="en-US" altLang="ko-KR" sz="1000" i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lnSpc>
                <a:spcPts val="1200"/>
              </a:lnSpc>
              <a:buFont typeface="Arial" panose="020B0604020202020204" pitchFamily="34" charset="0"/>
              <a:buNone/>
              <a:tabLst/>
            </a:pPr>
            <a:r>
              <a:rPr lang="en-US" altLang="ko-KR" sz="10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SSO </a:t>
            </a:r>
            <a:r>
              <a:rPr lang="ko-KR" altLang="en-US" sz="10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1000" i="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lnSpc>
                <a:spcPts val="1200"/>
              </a:lnSpc>
              <a:buFont typeface="Arial" panose="020B0604020202020204" pitchFamily="34" charset="0"/>
              <a:buNone/>
              <a:tabLst/>
            </a:pPr>
            <a:r>
              <a:rPr lang="en-US" altLang="ko-KR" sz="9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</a:t>
            </a: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SSO </a:t>
            </a:r>
            <a:r>
              <a:rPr lang="ko-KR" altLang="en-US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시 동의서 체크를 해야 처리가 되게</a:t>
            </a:r>
            <a:r>
              <a:rPr lang="en-US" altLang="ko-KR" sz="9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b="0" i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내용 개체 틀 114"/>
          <p:cNvSpPr txBox="1">
            <a:spLocks/>
          </p:cNvSpPr>
          <p:nvPr/>
        </p:nvSpPr>
        <p:spPr>
          <a:xfrm>
            <a:off x="344488" y="583100"/>
            <a:ext cx="9325985" cy="931663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E-Commerce</a:t>
            </a: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운영사</a:t>
            </a:r>
            <a:r>
              <a:rPr lang="en-US" altLang="ko-KR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 조직 및 사용자 정보는 </a:t>
            </a:r>
            <a:r>
              <a:rPr lang="en-US" altLang="ko-KR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E-Bidding </a:t>
            </a:r>
            <a:r>
              <a:rPr lang="ko-KR" altLang="en-US" sz="1600" b="1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시스템에 자동으로 동기화 처리되고 공급사와 운영사의 전자입찰 접근 시 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SSO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처리로 자동로그인 됩니다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57433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SSO</a:t>
            </a:r>
            <a:r>
              <a:rPr lang="ko-KR" altLang="en-US" sz="18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인증방식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02155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ln>
          <a:headEnd type="none" w="med" len="med"/>
          <a:tailEnd type="triangle" w="lg" len="med"/>
        </a:ln>
      </a:spPr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보고서템플리트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Times New Roman" pitchFamily="18" charset="0"/>
            <a:ea typeface="맑은 고딕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106034</TotalTime>
  <Words>137</Words>
  <Application>Microsoft Office PowerPoint</Application>
  <PresentationFormat>A4 용지(210x297mm)</PresentationFormat>
  <Paragraphs>80</Paragraphs>
  <Slides>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HY울릉도M</vt:lpstr>
      <vt:lpstr>굴림</vt:lpstr>
      <vt:lpstr>맑은 고딕</vt:lpstr>
      <vt:lpstr>Arial</vt:lpstr>
      <vt:lpstr>Tahoma</vt:lpstr>
      <vt:lpstr>Times New Roman</vt:lpstr>
      <vt:lpstr>Trebuchet MS</vt:lpstr>
      <vt:lpstr>Wingdings</vt:lpstr>
      <vt:lpstr>디자인 사용자 지정</vt:lpstr>
      <vt:lpstr>2_기획본부</vt:lpstr>
      <vt:lpstr>비트맵 이미지</vt:lpstr>
      <vt:lpstr>PowerPoint 프레젠테이션</vt:lpstr>
      <vt:lpstr>PowerPoint 프레젠테이션</vt:lpstr>
    </vt:vector>
  </TitlesOfParts>
  <Company>SKCorp.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kang james</cp:lastModifiedBy>
  <cp:revision>7741</cp:revision>
  <cp:lastPrinted>2017-05-22T07:15:28Z</cp:lastPrinted>
  <dcterms:created xsi:type="dcterms:W3CDTF">2004-02-17T06:52:18Z</dcterms:created>
  <dcterms:modified xsi:type="dcterms:W3CDTF">2024-11-04T06:30:32Z</dcterms:modified>
</cp:coreProperties>
</file>