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4" r:id="rId9"/>
    <p:sldId id="263" r:id="rId10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5D1"/>
    <a:srgbClr val="F2335E"/>
    <a:srgbClr val="EE4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4694"/>
  </p:normalViewPr>
  <p:slideViewPr>
    <p:cSldViewPr snapToGrid="0">
      <p:cViewPr varScale="1">
        <p:scale>
          <a:sx n="117" d="100"/>
          <a:sy n="117" d="100"/>
        </p:scale>
        <p:origin x="2304" y="168"/>
      </p:cViewPr>
      <p:guideLst>
        <p:guide orient="horz" pos="2160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2024. 11. 1.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4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10" Type="http://schemas.openxmlformats.org/officeDocument/2006/relationships/image" Target="../media/image10.png"/><Relationship Id="rId4" Type="http://schemas.openxmlformats.org/officeDocument/2006/relationships/image" Target="../media/image14.jp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png"/><Relationship Id="rId7" Type="http://schemas.openxmlformats.org/officeDocument/2006/relationships/image" Target="../media/image21.jpg"/><Relationship Id="rId2" Type="http://schemas.openxmlformats.org/officeDocument/2006/relationships/hyperlink" Target="https://www.okplaza.kr/buyProduct/productResultList.sy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36941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3043DE-B529-D81B-D08C-A1EE9B8F5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230636"/>
              </p:ext>
            </p:extLst>
          </p:nvPr>
        </p:nvGraphicFramePr>
        <p:xfrm>
          <a:off x="1411067" y="1526290"/>
          <a:ext cx="6256659" cy="50182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20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62791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381060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342600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</a:t>
                      </a:r>
                      <a:r>
                        <a:rPr lang="ko-KR" altLang="en-US" sz="700" b="1" u="sng" dirty="0">
                          <a:solidFill>
                            <a:srgbClr val="E356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연장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케이블</a:t>
                      </a:r>
                      <a:endParaRPr lang="ko-KR" altLang="en-US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연장 케이블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CAP Code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2M : 101325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rgbClr val="E356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연장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케이블</a:t>
                      </a:r>
                      <a:endParaRPr lang="ko-KR" altLang="en-US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연장 케이블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CAP Code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2M : 101325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절연외피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장갑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산양장갑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단목형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25cm, 500v, 1000v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가능 절연장갑 겉에다 끼는 장갑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2415059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BC-MUX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용 </a:t>
                      </a: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광탭</a:t>
                      </a: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조가선취부형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48C, (MUX 1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장착용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누리폰즈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구매수량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116972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광케이블</a:t>
                      </a: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관로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kumimoji="0" lang="en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OFC-12C-A-LWPF (SKB)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        </a:t>
                      </a:r>
                      <a:endParaRPr kumimoji="0" lang="en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2415059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696998"/>
                  </a:ext>
                </a:extLst>
              </a:tr>
            </a:tbl>
          </a:graphicData>
        </a:graphic>
      </p:graphicFrame>
      <p:graphicFrame>
        <p:nvGraphicFramePr>
          <p:cNvPr id="1187" name="표 1186">
            <a:extLst>
              <a:ext uri="{FF2B5EF4-FFF2-40B4-BE49-F238E27FC236}">
                <a16:creationId xmlns:a16="http://schemas.microsoft.com/office/drawing/2014/main" id="{DBC0BA73-4F70-BF2E-DEE1-FD91F2CF5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223257"/>
              </p:ext>
            </p:extLst>
          </p:nvPr>
        </p:nvGraphicFramePr>
        <p:xfrm>
          <a:off x="4998019" y="5386384"/>
          <a:ext cx="1352550" cy="114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누리폰즈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8014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281255"/>
                  </a:ext>
                </a:extLst>
              </a:tr>
            </a:tbl>
          </a:graphicData>
        </a:graphic>
      </p:graphicFrame>
      <p:sp>
        <p:nvSpPr>
          <p:cNvPr id="1166" name="TextBox 1165">
            <a:extLst>
              <a:ext uri="{FF2B5EF4-FFF2-40B4-BE49-F238E27FC236}">
                <a16:creationId xmlns:a16="http://schemas.microsoft.com/office/drawing/2014/main" id="{658D0FAD-4870-2CAE-35E9-4F63701B3C08}"/>
              </a:ext>
            </a:extLst>
          </p:cNvPr>
          <p:cNvSpPr txBox="1"/>
          <p:nvPr/>
        </p:nvSpPr>
        <p:spPr>
          <a:xfrm>
            <a:off x="3894510" y="1311101"/>
            <a:ext cx="2999393" cy="1846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60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최신등록순  ㅣ  누적판매순  ㅣ  낮은가격순  ㅣ  높은 가격순  ㅣ  가나다순</a:t>
            </a:r>
            <a:endParaRPr lang="ko-KR" altLang="en-US" sz="600" dirty="0"/>
          </a:p>
        </p:txBody>
      </p:sp>
      <p:graphicFrame>
        <p:nvGraphicFramePr>
          <p:cNvPr id="1164" name="표 1163">
            <a:extLst>
              <a:ext uri="{FF2B5EF4-FFF2-40B4-BE49-F238E27FC236}">
                <a16:creationId xmlns:a16="http://schemas.microsoft.com/office/drawing/2014/main" id="{5A722F1A-C799-ADDD-499E-E452B0394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370374"/>
              </p:ext>
            </p:extLst>
          </p:nvPr>
        </p:nvGraphicFramePr>
        <p:xfrm>
          <a:off x="1363694" y="898734"/>
          <a:ext cx="6304032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4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34858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검색필터 초기화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2A30D6B-9A54-F446-A48F-3615F4CEB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384318"/>
              </p:ext>
            </p:extLst>
          </p:nvPr>
        </p:nvGraphicFramePr>
        <p:xfrm>
          <a:off x="4998019" y="1850064"/>
          <a:ext cx="1352550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검색어 검색결과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6494"/>
              </p:ext>
            </p:extLst>
          </p:nvPr>
        </p:nvGraphicFramePr>
        <p:xfrm>
          <a:off x="7858125" y="426720"/>
          <a:ext cx="2047875" cy="607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검색결과 목록화면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검색필터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상품유형 중복선택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금액범위 설정하여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Drag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하여 금액 설정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입력하여 설정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결과내검색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검색어를 추가로 입력하여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검색어제외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입력한 검색어를 제외하고 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입력한 검색어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검색필터 조건 및 초기화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검색어 및 선택한 검색조건 칩형태로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칩 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 삭제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필터초기화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검색조건 삭제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상품검색결과 건 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202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최신등록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누적판매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맞은가격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높은가격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가나다 순으로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상품이미지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상품정보에 등록한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대표이미지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en-US" altLang="ko-KR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r>
                        <a:rPr lang="ko-KR" altLang="en-US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뱃지정의서</a:t>
                      </a:r>
                      <a:r>
                        <a:rPr lang="ko-KR" altLang="en-US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마우스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전체 내용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 줄에 표시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두 줄까지 규격정보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선택 영역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상품을 판매하는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모두 표시</a:t>
                      </a:r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공급사가 많은 경우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해당상품 영역이 상하로 확장되고 공급사는 모두 보이고 선택 할 수 있어야 한다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주문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공급가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제고수량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페이지에 등록된 정보로 확인만 가능하도록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구매수량 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구매할 수량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장바구니담기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컨펌팝업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관심상품등록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컨펌팝업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옵션선택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조장입력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네비게이션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pic>
        <p:nvPicPr>
          <p:cNvPr id="1212" name="Google Shape;1642;g27fc35ecc8f_0_48">
            <a:extLst>
              <a:ext uri="{FF2B5EF4-FFF2-40B4-BE49-F238E27FC236}">
                <a16:creationId xmlns:a16="http://schemas.microsoft.com/office/drawing/2014/main" id="{1A87AD94-AA9D-46AC-88B1-F34D11CDE53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5962" y="354892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36;g27fc35ecc8f_0_48">
            <a:extLst>
              <a:ext uri="{FF2B5EF4-FFF2-40B4-BE49-F238E27FC236}">
                <a16:creationId xmlns:a16="http://schemas.microsoft.com/office/drawing/2014/main" id="{8F6A8DFB-A845-88E1-CCB3-83D10EEDDE4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325" y="1569229"/>
            <a:ext cx="857885" cy="8578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637;g27fc35ecc8f_0_48">
            <a:extLst>
              <a:ext uri="{FF2B5EF4-FFF2-40B4-BE49-F238E27FC236}">
                <a16:creationId xmlns:a16="http://schemas.microsoft.com/office/drawing/2014/main" id="{37F42116-93AD-68F8-A464-E288C4A58713}"/>
              </a:ext>
            </a:extLst>
          </p:cNvPr>
          <p:cNvGrpSpPr/>
          <p:nvPr/>
        </p:nvGrpSpPr>
        <p:grpSpPr>
          <a:xfrm>
            <a:off x="1479637" y="1596229"/>
            <a:ext cx="602726" cy="117000"/>
            <a:chOff x="2628000" y="4050000"/>
            <a:chExt cx="1044000" cy="180000"/>
          </a:xfrm>
        </p:grpSpPr>
        <p:sp>
          <p:nvSpPr>
            <p:cNvPr id="13" name="Google Shape;1638;g27fc35ecc8f_0_48">
              <a:extLst>
                <a:ext uri="{FF2B5EF4-FFF2-40B4-BE49-F238E27FC236}">
                  <a16:creationId xmlns:a16="http://schemas.microsoft.com/office/drawing/2014/main" id="{9070FF5E-F765-B16B-3113-CBA5A67A4477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639;g27fc35ecc8f_0_48">
              <a:extLst>
                <a:ext uri="{FF2B5EF4-FFF2-40B4-BE49-F238E27FC236}">
                  <a16:creationId xmlns:a16="http://schemas.microsoft.com/office/drawing/2014/main" id="{6E9B60D3-20B1-D712-86CB-0E7F2724E8B1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640;g27fc35ecc8f_0_48">
              <a:extLst>
                <a:ext uri="{FF2B5EF4-FFF2-40B4-BE49-F238E27FC236}">
                  <a16:creationId xmlns:a16="http://schemas.microsoft.com/office/drawing/2014/main" id="{CC885DD5-9534-FFD3-4542-B18CD5FE6664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7FAD83C-DC86-56DC-01BC-F3A04C2F8FC4}"/>
              </a:ext>
            </a:extLst>
          </p:cNvPr>
          <p:cNvGrpSpPr/>
          <p:nvPr/>
        </p:nvGrpSpPr>
        <p:grpSpPr>
          <a:xfrm>
            <a:off x="5035782" y="1870247"/>
            <a:ext cx="131234" cy="294216"/>
            <a:chOff x="4991100" y="2885016"/>
            <a:chExt cx="131234" cy="29421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4474A8C-394C-B39E-C5FC-79D522FB7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047998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F2FEC93-FBCB-4563-06D7-D341AACC7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2885016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Google Shape;312;g2f2558950df_0_15">
            <a:extLst>
              <a:ext uri="{FF2B5EF4-FFF2-40B4-BE49-F238E27FC236}">
                <a16:creationId xmlns:a16="http://schemas.microsoft.com/office/drawing/2014/main" id="{7C3F56DB-1746-91CD-6416-304931CD7E99}"/>
              </a:ext>
            </a:extLst>
          </p:cNvPr>
          <p:cNvSpPr/>
          <p:nvPr/>
        </p:nvSpPr>
        <p:spPr>
          <a:xfrm>
            <a:off x="6379807" y="2179077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313;g2f2558950df_0_15">
            <a:extLst>
              <a:ext uri="{FF2B5EF4-FFF2-40B4-BE49-F238E27FC236}">
                <a16:creationId xmlns:a16="http://schemas.microsoft.com/office/drawing/2014/main" id="{466E800A-9C90-AC5C-A59A-60EDB9B5E41A}"/>
              </a:ext>
            </a:extLst>
          </p:cNvPr>
          <p:cNvSpPr/>
          <p:nvPr/>
        </p:nvSpPr>
        <p:spPr>
          <a:xfrm>
            <a:off x="7034716" y="2179077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47;g2fb18904de5_2_107">
            <a:extLst>
              <a:ext uri="{FF2B5EF4-FFF2-40B4-BE49-F238E27FC236}">
                <a16:creationId xmlns:a16="http://schemas.microsoft.com/office/drawing/2014/main" id="{587935D3-CA6B-4E77-E228-4C368A460BD6}"/>
              </a:ext>
            </a:extLst>
          </p:cNvPr>
          <p:cNvSpPr/>
          <p:nvPr/>
        </p:nvSpPr>
        <p:spPr>
          <a:xfrm>
            <a:off x="6864920" y="1981231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747;g2fb18904de5_2_107">
            <a:extLst>
              <a:ext uri="{FF2B5EF4-FFF2-40B4-BE49-F238E27FC236}">
                <a16:creationId xmlns:a16="http://schemas.microsoft.com/office/drawing/2014/main" id="{30B66199-9C8A-FBD8-152E-9B6379461C2C}"/>
              </a:ext>
            </a:extLst>
          </p:cNvPr>
          <p:cNvSpPr/>
          <p:nvPr/>
        </p:nvSpPr>
        <p:spPr>
          <a:xfrm>
            <a:off x="6860158" y="180506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747;g2fb18904de5_2_107">
            <a:extLst>
              <a:ext uri="{FF2B5EF4-FFF2-40B4-BE49-F238E27FC236}">
                <a16:creationId xmlns:a16="http://schemas.microsoft.com/office/drawing/2014/main" id="{5656022D-C168-4882-D78C-61BE43818EE9}"/>
              </a:ext>
            </a:extLst>
          </p:cNvPr>
          <p:cNvSpPr/>
          <p:nvPr/>
        </p:nvSpPr>
        <p:spPr>
          <a:xfrm>
            <a:off x="6864920" y="162455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" name="Google Shape;1643;g27fc35ecc8f_0_48">
            <a:extLst>
              <a:ext uri="{FF2B5EF4-FFF2-40B4-BE49-F238E27FC236}">
                <a16:creationId xmlns:a16="http://schemas.microsoft.com/office/drawing/2014/main" id="{8BF3DBBA-8ECE-23BE-C695-B5F9A3374E7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5442" b="21790"/>
          <a:stretch/>
        </p:blipFill>
        <p:spPr>
          <a:xfrm>
            <a:off x="1628325" y="2487979"/>
            <a:ext cx="720000" cy="8330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74B18713-DBBC-83AB-F4D7-DDF5FCDAE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907919"/>
              </p:ext>
            </p:extLst>
          </p:nvPr>
        </p:nvGraphicFramePr>
        <p:xfrm>
          <a:off x="4990764" y="2701976"/>
          <a:ext cx="13525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7036D1FC-6369-EB48-EEC1-F29AF7E0D9BF}"/>
              </a:ext>
            </a:extLst>
          </p:cNvPr>
          <p:cNvGrpSpPr/>
          <p:nvPr/>
        </p:nvGrpSpPr>
        <p:grpSpPr>
          <a:xfrm>
            <a:off x="5028527" y="2722159"/>
            <a:ext cx="131234" cy="457200"/>
            <a:chOff x="4991100" y="2885016"/>
            <a:chExt cx="131234" cy="457200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52F10793-78D1-82C2-89F2-FCFACE91C8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047998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>
              <a:extLst>
                <a:ext uri="{FF2B5EF4-FFF2-40B4-BE49-F238E27FC236}">
                  <a16:creationId xmlns:a16="http://schemas.microsoft.com/office/drawing/2014/main" id="{94D20200-104F-93B5-BCD5-D4C87F5A3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2885016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3B35E704-B9E5-391E-A6A4-10AF77CC02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210982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F5D66C1E-AA17-3E6B-3B34-D1B46DE74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726658"/>
              </p:ext>
            </p:extLst>
          </p:nvPr>
        </p:nvGraphicFramePr>
        <p:xfrm>
          <a:off x="4990764" y="3554002"/>
          <a:ext cx="1352550" cy="65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C8D1E73B-3467-D347-6A25-BB24A140ADD9}"/>
              </a:ext>
            </a:extLst>
          </p:cNvPr>
          <p:cNvGrpSpPr/>
          <p:nvPr/>
        </p:nvGrpSpPr>
        <p:grpSpPr>
          <a:xfrm>
            <a:off x="5028527" y="3574185"/>
            <a:ext cx="131234" cy="620089"/>
            <a:chOff x="4991100" y="2885016"/>
            <a:chExt cx="131234" cy="620089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C95DC9F1-6E01-D3EC-B713-A39A3EA16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047998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>
              <a:extLst>
                <a:ext uri="{FF2B5EF4-FFF2-40B4-BE49-F238E27FC236}">
                  <a16:creationId xmlns:a16="http://schemas.microsoft.com/office/drawing/2014/main" id="{62AEDEC8-C722-D64F-24BF-021E77645F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2885016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3479A198-01C1-4E5E-43DA-06D246786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210982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8666076F-52C4-DF27-9BB4-6CE31E9FDD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373871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BE2DE561-DEA2-B909-E882-AB6D7290C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722392"/>
              </p:ext>
            </p:extLst>
          </p:nvPr>
        </p:nvGraphicFramePr>
        <p:xfrm>
          <a:off x="4998019" y="4482931"/>
          <a:ext cx="1352550" cy="81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</a:tbl>
          </a:graphicData>
        </a:graphic>
      </p:graphicFrame>
      <p:sp>
        <p:nvSpPr>
          <p:cNvPr id="50" name="Google Shape;312;g2f2558950df_0_15">
            <a:extLst>
              <a:ext uri="{FF2B5EF4-FFF2-40B4-BE49-F238E27FC236}">
                <a16:creationId xmlns:a16="http://schemas.microsoft.com/office/drawing/2014/main" id="{1D478A69-33D9-EFE9-9AC8-74C3FFCFBB7F}"/>
              </a:ext>
            </a:extLst>
          </p:cNvPr>
          <p:cNvSpPr/>
          <p:nvPr/>
        </p:nvSpPr>
        <p:spPr>
          <a:xfrm>
            <a:off x="6379807" y="311146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313;g2f2558950df_0_15">
            <a:extLst>
              <a:ext uri="{FF2B5EF4-FFF2-40B4-BE49-F238E27FC236}">
                <a16:creationId xmlns:a16="http://schemas.microsoft.com/office/drawing/2014/main" id="{289F8745-BC93-9FD7-5E72-EA7080A18658}"/>
              </a:ext>
            </a:extLst>
          </p:cNvPr>
          <p:cNvSpPr/>
          <p:nvPr/>
        </p:nvSpPr>
        <p:spPr>
          <a:xfrm>
            <a:off x="7034716" y="3111461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47;g2fb18904de5_2_107">
            <a:extLst>
              <a:ext uri="{FF2B5EF4-FFF2-40B4-BE49-F238E27FC236}">
                <a16:creationId xmlns:a16="http://schemas.microsoft.com/office/drawing/2014/main" id="{A3AB304B-E3D7-16DD-0C8F-7244E53D7126}"/>
              </a:ext>
            </a:extLst>
          </p:cNvPr>
          <p:cNvSpPr/>
          <p:nvPr/>
        </p:nvSpPr>
        <p:spPr>
          <a:xfrm>
            <a:off x="6864920" y="2913615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1747;g2fb18904de5_2_107">
            <a:extLst>
              <a:ext uri="{FF2B5EF4-FFF2-40B4-BE49-F238E27FC236}">
                <a16:creationId xmlns:a16="http://schemas.microsoft.com/office/drawing/2014/main" id="{219DE58C-2E5D-6673-D2F7-CEE2762E21D9}"/>
              </a:ext>
            </a:extLst>
          </p:cNvPr>
          <p:cNvSpPr/>
          <p:nvPr/>
        </p:nvSpPr>
        <p:spPr>
          <a:xfrm>
            <a:off x="6860158" y="273744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747;g2fb18904de5_2_107">
            <a:extLst>
              <a:ext uri="{FF2B5EF4-FFF2-40B4-BE49-F238E27FC236}">
                <a16:creationId xmlns:a16="http://schemas.microsoft.com/office/drawing/2014/main" id="{02E3F217-291F-521F-AB28-48F2BA26F708}"/>
              </a:ext>
            </a:extLst>
          </p:cNvPr>
          <p:cNvSpPr/>
          <p:nvPr/>
        </p:nvSpPr>
        <p:spPr>
          <a:xfrm>
            <a:off x="6864920" y="2556941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312;g2f2558950df_0_15">
            <a:extLst>
              <a:ext uri="{FF2B5EF4-FFF2-40B4-BE49-F238E27FC236}">
                <a16:creationId xmlns:a16="http://schemas.microsoft.com/office/drawing/2014/main" id="{9E405105-EDD5-3848-95DE-E7251E42B891}"/>
              </a:ext>
            </a:extLst>
          </p:cNvPr>
          <p:cNvSpPr/>
          <p:nvPr/>
        </p:nvSpPr>
        <p:spPr>
          <a:xfrm>
            <a:off x="6375045" y="4033259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</a:t>
            </a: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션선택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313;g2f2558950df_0_15">
            <a:extLst>
              <a:ext uri="{FF2B5EF4-FFF2-40B4-BE49-F238E27FC236}">
                <a16:creationId xmlns:a16="http://schemas.microsoft.com/office/drawing/2014/main" id="{865D5457-B836-FB2D-160B-C0D49B89C215}"/>
              </a:ext>
            </a:extLst>
          </p:cNvPr>
          <p:cNvSpPr/>
          <p:nvPr/>
        </p:nvSpPr>
        <p:spPr>
          <a:xfrm>
            <a:off x="7029954" y="4033259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747;g2fb18904de5_2_107">
            <a:extLst>
              <a:ext uri="{FF2B5EF4-FFF2-40B4-BE49-F238E27FC236}">
                <a16:creationId xmlns:a16="http://schemas.microsoft.com/office/drawing/2014/main" id="{33ED5E2F-4C38-8D80-20B4-92DB089A4125}"/>
              </a:ext>
            </a:extLst>
          </p:cNvPr>
          <p:cNvSpPr/>
          <p:nvPr/>
        </p:nvSpPr>
        <p:spPr>
          <a:xfrm>
            <a:off x="6855396" y="3827770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747;g2fb18904de5_2_107">
            <a:extLst>
              <a:ext uri="{FF2B5EF4-FFF2-40B4-BE49-F238E27FC236}">
                <a16:creationId xmlns:a16="http://schemas.microsoft.com/office/drawing/2014/main" id="{486791E1-4BCC-F93C-224A-27B00ADFF12B}"/>
              </a:ext>
            </a:extLst>
          </p:cNvPr>
          <p:cNvSpPr/>
          <p:nvPr/>
        </p:nvSpPr>
        <p:spPr>
          <a:xfrm>
            <a:off x="6860158" y="3647264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312;g2f2558950df_0_15">
            <a:extLst>
              <a:ext uri="{FF2B5EF4-FFF2-40B4-BE49-F238E27FC236}">
                <a16:creationId xmlns:a16="http://schemas.microsoft.com/office/drawing/2014/main" id="{2AF56D95-6E83-417F-1F93-9F6CEDBDA6FE}"/>
              </a:ext>
            </a:extLst>
          </p:cNvPr>
          <p:cNvSpPr/>
          <p:nvPr/>
        </p:nvSpPr>
        <p:spPr>
          <a:xfrm>
            <a:off x="6375045" y="5097882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추가상품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313;g2f2558950df_0_15">
            <a:extLst>
              <a:ext uri="{FF2B5EF4-FFF2-40B4-BE49-F238E27FC236}">
                <a16:creationId xmlns:a16="http://schemas.microsoft.com/office/drawing/2014/main" id="{3E0AF6ED-9B20-7E75-C21A-7D74156F9E85}"/>
              </a:ext>
            </a:extLst>
          </p:cNvPr>
          <p:cNvSpPr/>
          <p:nvPr/>
        </p:nvSpPr>
        <p:spPr>
          <a:xfrm>
            <a:off x="7029954" y="5097882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1747;g2fb18904de5_2_107">
            <a:extLst>
              <a:ext uri="{FF2B5EF4-FFF2-40B4-BE49-F238E27FC236}">
                <a16:creationId xmlns:a16="http://schemas.microsoft.com/office/drawing/2014/main" id="{F070F3C5-7ACA-D99D-EBCB-6829AFD75D11}"/>
              </a:ext>
            </a:extLst>
          </p:cNvPr>
          <p:cNvSpPr/>
          <p:nvPr/>
        </p:nvSpPr>
        <p:spPr>
          <a:xfrm>
            <a:off x="6860158" y="4900036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1747;g2fb18904de5_2_107">
            <a:extLst>
              <a:ext uri="{FF2B5EF4-FFF2-40B4-BE49-F238E27FC236}">
                <a16:creationId xmlns:a16="http://schemas.microsoft.com/office/drawing/2014/main" id="{9530ABB0-2C78-E4A2-7A75-5F3E57AA6E29}"/>
              </a:ext>
            </a:extLst>
          </p:cNvPr>
          <p:cNvSpPr/>
          <p:nvPr/>
        </p:nvSpPr>
        <p:spPr>
          <a:xfrm>
            <a:off x="6855396" y="4723868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4" name="Google Shape;1747;g2fb18904de5_2_107">
            <a:extLst>
              <a:ext uri="{FF2B5EF4-FFF2-40B4-BE49-F238E27FC236}">
                <a16:creationId xmlns:a16="http://schemas.microsoft.com/office/drawing/2014/main" id="{246C1BDD-EB93-02D0-FEBC-727EBB18A9C1}"/>
              </a:ext>
            </a:extLst>
          </p:cNvPr>
          <p:cNvSpPr/>
          <p:nvPr/>
        </p:nvSpPr>
        <p:spPr>
          <a:xfrm>
            <a:off x="6860158" y="4543362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" name="Google Shape;1698;g2fb18904de5_2_107">
            <a:extLst>
              <a:ext uri="{FF2B5EF4-FFF2-40B4-BE49-F238E27FC236}">
                <a16:creationId xmlns:a16="http://schemas.microsoft.com/office/drawing/2014/main" id="{5020176D-BF38-C89D-4612-085D67668D29}"/>
              </a:ext>
            </a:extLst>
          </p:cNvPr>
          <p:cNvGrpSpPr/>
          <p:nvPr/>
        </p:nvGrpSpPr>
        <p:grpSpPr>
          <a:xfrm>
            <a:off x="3820500" y="6619105"/>
            <a:ext cx="2265000" cy="180000"/>
            <a:chOff x="4065288" y="6528825"/>
            <a:chExt cx="2265000" cy="180000"/>
          </a:xfrm>
        </p:grpSpPr>
        <p:sp>
          <p:nvSpPr>
            <p:cNvPr id="8" name="Google Shape;1699;g2fb18904de5_2_107">
              <a:extLst>
                <a:ext uri="{FF2B5EF4-FFF2-40B4-BE49-F238E27FC236}">
                  <a16:creationId xmlns:a16="http://schemas.microsoft.com/office/drawing/2014/main" id="{7E2E207C-CD9D-35F8-EC7A-58A67738F1B5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1700;g2fb18904de5_2_107">
              <a:extLst>
                <a:ext uri="{FF2B5EF4-FFF2-40B4-BE49-F238E27FC236}">
                  <a16:creationId xmlns:a16="http://schemas.microsoft.com/office/drawing/2014/main" id="{D4DD3831-BD2D-A1AE-91EC-96526A184BE3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1701;g2fb18904de5_2_107">
              <a:extLst>
                <a:ext uri="{FF2B5EF4-FFF2-40B4-BE49-F238E27FC236}">
                  <a16:creationId xmlns:a16="http://schemas.microsoft.com/office/drawing/2014/main" id="{8C40E639-33D0-2069-6AAB-0845C3232505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5" name="Google Shape;1702;g2fb18904de5_2_107">
              <a:extLst>
                <a:ext uri="{FF2B5EF4-FFF2-40B4-BE49-F238E27FC236}">
                  <a16:creationId xmlns:a16="http://schemas.microsoft.com/office/drawing/2014/main" id="{17CC5DFC-0A70-E9B5-D218-28C8750C3849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7" name="Google Shape;1703;g2fb18904de5_2_107">
              <a:extLst>
                <a:ext uri="{FF2B5EF4-FFF2-40B4-BE49-F238E27FC236}">
                  <a16:creationId xmlns:a16="http://schemas.microsoft.com/office/drawing/2014/main" id="{AB720359-1A1D-4F6A-8819-8272C9581855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9" name="Google Shape;1704;g2fb18904de5_2_107">
              <a:extLst>
                <a:ext uri="{FF2B5EF4-FFF2-40B4-BE49-F238E27FC236}">
                  <a16:creationId xmlns:a16="http://schemas.microsoft.com/office/drawing/2014/main" id="{113020C8-2818-FD96-2C9F-5CDB96670B25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0" name="Google Shape;1705;g2fb18904de5_2_107">
              <a:extLst>
                <a:ext uri="{FF2B5EF4-FFF2-40B4-BE49-F238E27FC236}">
                  <a16:creationId xmlns:a16="http://schemas.microsoft.com/office/drawing/2014/main" id="{F5EBB79B-DC02-7E24-6C1D-F1DD3A6AF27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1" name="Google Shape;1706;g2fb18904de5_2_107">
              <a:extLst>
                <a:ext uri="{FF2B5EF4-FFF2-40B4-BE49-F238E27FC236}">
                  <a16:creationId xmlns:a16="http://schemas.microsoft.com/office/drawing/2014/main" id="{275C7EA0-FBEE-1589-2F1B-06BC6ECCC082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2" name="Google Shape;1707;g2fb18904de5_2_107">
              <a:extLst>
                <a:ext uri="{FF2B5EF4-FFF2-40B4-BE49-F238E27FC236}">
                  <a16:creationId xmlns:a16="http://schemas.microsoft.com/office/drawing/2014/main" id="{B1F2513B-6616-92CD-6C65-61FDC089D580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045" name="표 1044">
            <a:extLst>
              <a:ext uri="{FF2B5EF4-FFF2-40B4-BE49-F238E27FC236}">
                <a16:creationId xmlns:a16="http://schemas.microsoft.com/office/drawing/2014/main" id="{069AA5A9-D8DA-ED18-6420-2381BC539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527669"/>
              </p:ext>
            </p:extLst>
          </p:nvPr>
        </p:nvGraphicFramePr>
        <p:xfrm>
          <a:off x="80829" y="2823107"/>
          <a:ext cx="1148073" cy="63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73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</a:tblGrid>
              <a:tr h="223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결과내 검색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</a:tbl>
          </a:graphicData>
        </a:graphic>
      </p:graphicFrame>
      <p:graphicFrame>
        <p:nvGraphicFramePr>
          <p:cNvPr id="1046" name="표 1045">
            <a:extLst>
              <a:ext uri="{FF2B5EF4-FFF2-40B4-BE49-F238E27FC236}">
                <a16:creationId xmlns:a16="http://schemas.microsoft.com/office/drawing/2014/main" id="{53466793-0F5D-F348-FCC3-8B487B7C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386203"/>
              </p:ext>
            </p:extLst>
          </p:nvPr>
        </p:nvGraphicFramePr>
        <p:xfrm>
          <a:off x="85809" y="2136285"/>
          <a:ext cx="1148073" cy="63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73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</a:tblGrid>
              <a:tr h="223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금액범위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</a:tbl>
          </a:graphicData>
        </a:graphic>
      </p:graphicFrame>
      <p:grpSp>
        <p:nvGrpSpPr>
          <p:cNvPr id="1047" name="그룹 1046">
            <a:extLst>
              <a:ext uri="{FF2B5EF4-FFF2-40B4-BE49-F238E27FC236}">
                <a16:creationId xmlns:a16="http://schemas.microsoft.com/office/drawing/2014/main" id="{9AB4E1EA-CECA-672E-A2B6-AECAA3096543}"/>
              </a:ext>
            </a:extLst>
          </p:cNvPr>
          <p:cNvGrpSpPr/>
          <p:nvPr/>
        </p:nvGrpSpPr>
        <p:grpSpPr>
          <a:xfrm>
            <a:off x="182709" y="2444464"/>
            <a:ext cx="954271" cy="62700"/>
            <a:chOff x="116046" y="6178494"/>
            <a:chExt cx="954271" cy="62700"/>
          </a:xfrm>
        </p:grpSpPr>
        <p:cxnSp>
          <p:nvCxnSpPr>
            <p:cNvPr id="1048" name="Google Shape;1541;g27fc35ecc8f_0_48">
              <a:extLst>
                <a:ext uri="{FF2B5EF4-FFF2-40B4-BE49-F238E27FC236}">
                  <a16:creationId xmlns:a16="http://schemas.microsoft.com/office/drawing/2014/main" id="{13D75DA2-683A-E993-0E62-E8471992F894}"/>
                </a:ext>
              </a:extLst>
            </p:cNvPr>
            <p:cNvCxnSpPr>
              <a:cxnSpLocks/>
            </p:cNvCxnSpPr>
            <p:nvPr/>
          </p:nvCxnSpPr>
          <p:spPr>
            <a:xfrm>
              <a:off x="116046" y="6209244"/>
              <a:ext cx="954271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049" name="Google Shape;1542;g27fc35ecc8f_0_48">
              <a:extLst>
                <a:ext uri="{FF2B5EF4-FFF2-40B4-BE49-F238E27FC236}">
                  <a16:creationId xmlns:a16="http://schemas.microsoft.com/office/drawing/2014/main" id="{D93F9884-FF46-46D5-CFB1-A82D3F21249B}"/>
                </a:ext>
              </a:extLst>
            </p:cNvPr>
            <p:cNvSpPr/>
            <p:nvPr/>
          </p:nvSpPr>
          <p:spPr>
            <a:xfrm>
              <a:off x="274822" y="6178494"/>
              <a:ext cx="179400" cy="62700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543;g27fc35ecc8f_0_48">
              <a:extLst>
                <a:ext uri="{FF2B5EF4-FFF2-40B4-BE49-F238E27FC236}">
                  <a16:creationId xmlns:a16="http://schemas.microsoft.com/office/drawing/2014/main" id="{2867EEC5-D4D5-946B-9E87-804396FE18EE}"/>
                </a:ext>
              </a:extLst>
            </p:cNvPr>
            <p:cNvSpPr/>
            <p:nvPr/>
          </p:nvSpPr>
          <p:spPr>
            <a:xfrm>
              <a:off x="655822" y="6178494"/>
              <a:ext cx="179400" cy="62700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1" name="Google Shape;1544;g27fc35ecc8f_0_48">
              <a:extLst>
                <a:ext uri="{FF2B5EF4-FFF2-40B4-BE49-F238E27FC236}">
                  <a16:creationId xmlns:a16="http://schemas.microsoft.com/office/drawing/2014/main" id="{A1E5A06B-A18A-0BB6-F43E-06A284EBD858}"/>
                </a:ext>
              </a:extLst>
            </p:cNvPr>
            <p:cNvCxnSpPr>
              <a:cxnSpLocks/>
              <a:stCxn id="1049" idx="3"/>
              <a:endCxn id="1050" idx="1"/>
            </p:cNvCxnSpPr>
            <p:nvPr/>
          </p:nvCxnSpPr>
          <p:spPr>
            <a:xfrm>
              <a:off x="454222" y="6209844"/>
              <a:ext cx="201600" cy="0"/>
            </a:xfrm>
            <a:prstGeom prst="straightConnector1">
              <a:avLst/>
            </a:prstGeom>
            <a:noFill/>
            <a:ln w="19050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2" name="Google Shape;1554;g27fc35ecc8f_0_48">
            <a:extLst>
              <a:ext uri="{FF2B5EF4-FFF2-40B4-BE49-F238E27FC236}">
                <a16:creationId xmlns:a16="http://schemas.microsoft.com/office/drawing/2014/main" id="{243ACA7F-C7E2-D4B6-B387-0BD9C5ED944C}"/>
              </a:ext>
            </a:extLst>
          </p:cNvPr>
          <p:cNvSpPr/>
          <p:nvPr/>
        </p:nvSpPr>
        <p:spPr>
          <a:xfrm>
            <a:off x="1041341" y="3076352"/>
            <a:ext cx="155721" cy="15999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3" name="Google Shape;1555;g27fc35ecc8f_0_48">
            <a:extLst>
              <a:ext uri="{FF2B5EF4-FFF2-40B4-BE49-F238E27FC236}">
                <a16:creationId xmlns:a16="http://schemas.microsoft.com/office/drawing/2014/main" id="{2322455F-D77D-AF64-4375-85CF1DC2ECF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8478" y="3116628"/>
            <a:ext cx="76176" cy="76602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556;g27fc35ecc8f_0_48">
            <a:extLst>
              <a:ext uri="{FF2B5EF4-FFF2-40B4-BE49-F238E27FC236}">
                <a16:creationId xmlns:a16="http://schemas.microsoft.com/office/drawing/2014/main" id="{2B04D8BB-D6C1-D4CC-D0A6-3698B714ECBC}"/>
              </a:ext>
            </a:extLst>
          </p:cNvPr>
          <p:cNvSpPr/>
          <p:nvPr/>
        </p:nvSpPr>
        <p:spPr>
          <a:xfrm>
            <a:off x="74479" y="3245225"/>
            <a:ext cx="117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ko-KR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▣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Malgun Gothic"/>
              </a:rPr>
              <a:t> 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결과내 검색	 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□</a:t>
            </a: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 제외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1602;g27fc35ecc8f_0_48">
            <a:extLst>
              <a:ext uri="{FF2B5EF4-FFF2-40B4-BE49-F238E27FC236}">
                <a16:creationId xmlns:a16="http://schemas.microsoft.com/office/drawing/2014/main" id="{0EA5FE22-32D4-2076-30D5-A09DA8130170}"/>
              </a:ext>
            </a:extLst>
          </p:cNvPr>
          <p:cNvSpPr/>
          <p:nvPr/>
        </p:nvSpPr>
        <p:spPr>
          <a:xfrm>
            <a:off x="672273" y="2883980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56" name="표 1055">
            <a:extLst>
              <a:ext uri="{FF2B5EF4-FFF2-40B4-BE49-F238E27FC236}">
                <a16:creationId xmlns:a16="http://schemas.microsoft.com/office/drawing/2014/main" id="{D5C72613-D8F7-BEAD-6F8F-F3B4E7F0C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34889"/>
              </p:ext>
            </p:extLst>
          </p:nvPr>
        </p:nvGraphicFramePr>
        <p:xfrm>
          <a:off x="85809" y="680112"/>
          <a:ext cx="1148073" cy="13818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939793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3368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상품유형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2181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0938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▣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7992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KCS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281445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47061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425410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▣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전용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878648"/>
                  </a:ext>
                </a:extLst>
              </a:tr>
            </a:tbl>
          </a:graphicData>
        </a:graphic>
      </p:graphicFrame>
      <p:sp>
        <p:nvSpPr>
          <p:cNvPr id="1057" name="Google Shape;1545;g27fc35ecc8f_0_48">
            <a:extLst>
              <a:ext uri="{FF2B5EF4-FFF2-40B4-BE49-F238E27FC236}">
                <a16:creationId xmlns:a16="http://schemas.microsoft.com/office/drawing/2014/main" id="{4DCB8B86-5FEA-66E0-51C6-266396F039CC}"/>
              </a:ext>
            </a:extLst>
          </p:cNvPr>
          <p:cNvSpPr/>
          <p:nvPr/>
        </p:nvSpPr>
        <p:spPr>
          <a:xfrm>
            <a:off x="112433" y="2582047"/>
            <a:ext cx="503719" cy="1530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,000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8" name="Google Shape;1545;g27fc35ecc8f_0_48">
            <a:extLst>
              <a:ext uri="{FF2B5EF4-FFF2-40B4-BE49-F238E27FC236}">
                <a16:creationId xmlns:a16="http://schemas.microsoft.com/office/drawing/2014/main" id="{0F69C4F7-3A89-6EFB-CDC6-E730B535252F}"/>
              </a:ext>
            </a:extLst>
          </p:cNvPr>
          <p:cNvSpPr/>
          <p:nvPr/>
        </p:nvSpPr>
        <p:spPr>
          <a:xfrm>
            <a:off x="702013" y="2583445"/>
            <a:ext cx="503719" cy="1530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,000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9" name="Google Shape;1545;g27fc35ecc8f_0_48">
            <a:extLst>
              <a:ext uri="{FF2B5EF4-FFF2-40B4-BE49-F238E27FC236}">
                <a16:creationId xmlns:a16="http://schemas.microsoft.com/office/drawing/2014/main" id="{49E972C3-36F8-014E-0C07-FAA53656CFF8}"/>
              </a:ext>
            </a:extLst>
          </p:cNvPr>
          <p:cNvSpPr/>
          <p:nvPr/>
        </p:nvSpPr>
        <p:spPr>
          <a:xfrm>
            <a:off x="112433" y="3076352"/>
            <a:ext cx="897068" cy="15999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1" name="Google Shape;309;g2f2558950df_0_15">
            <a:extLst>
              <a:ext uri="{FF2B5EF4-FFF2-40B4-BE49-F238E27FC236}">
                <a16:creationId xmlns:a16="http://schemas.microsoft.com/office/drawing/2014/main" id="{7BA91230-918B-AB64-6E1F-07FEA8537797}"/>
              </a:ext>
            </a:extLst>
          </p:cNvPr>
          <p:cNvSpPr txBox="1"/>
          <p:nvPr/>
        </p:nvSpPr>
        <p:spPr>
          <a:xfrm>
            <a:off x="1280426" y="60347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검색결과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b="1" i="0" u="none" strike="noStrike" cap="none" dirty="0">
                <a:solidFill>
                  <a:srgbClr val="C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연장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62" name="표 1061">
            <a:extLst>
              <a:ext uri="{FF2B5EF4-FFF2-40B4-BE49-F238E27FC236}">
                <a16:creationId xmlns:a16="http://schemas.microsoft.com/office/drawing/2014/main" id="{9B4447B8-2170-431C-9930-2251440BD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39310"/>
              </p:ext>
            </p:extLst>
          </p:nvPr>
        </p:nvGraphicFramePr>
        <p:xfrm>
          <a:off x="6829778" y="1329657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3" name="Google Shape;1637;g27fc35ecc8f_0_48">
            <a:extLst>
              <a:ext uri="{FF2B5EF4-FFF2-40B4-BE49-F238E27FC236}">
                <a16:creationId xmlns:a16="http://schemas.microsoft.com/office/drawing/2014/main" id="{C903BA01-9D32-FC4A-B212-3461D4B3CD22}"/>
              </a:ext>
            </a:extLst>
          </p:cNvPr>
          <p:cNvGrpSpPr/>
          <p:nvPr/>
        </p:nvGrpSpPr>
        <p:grpSpPr>
          <a:xfrm>
            <a:off x="1475833" y="2533597"/>
            <a:ext cx="393729" cy="117000"/>
            <a:chOff x="2628000" y="4050000"/>
            <a:chExt cx="681990" cy="180000"/>
          </a:xfrm>
        </p:grpSpPr>
        <p:sp>
          <p:nvSpPr>
            <p:cNvPr id="4" name="Google Shape;1638;g27fc35ecc8f_0_48">
              <a:extLst>
                <a:ext uri="{FF2B5EF4-FFF2-40B4-BE49-F238E27FC236}">
                  <a16:creationId xmlns:a16="http://schemas.microsoft.com/office/drawing/2014/main" id="{92228AFE-49B4-7976-EECF-F7837C0ACAF3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5" name="Google Shape;1640;g27fc35ecc8f_0_48">
              <a:extLst>
                <a:ext uri="{FF2B5EF4-FFF2-40B4-BE49-F238E27FC236}">
                  <a16:creationId xmlns:a16="http://schemas.microsoft.com/office/drawing/2014/main" id="{315833D2-CC1D-3E56-3034-A60AB6B5F287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36" name="Google Shape;1637;g27fc35ecc8f_0_48">
            <a:extLst>
              <a:ext uri="{FF2B5EF4-FFF2-40B4-BE49-F238E27FC236}">
                <a16:creationId xmlns:a16="http://schemas.microsoft.com/office/drawing/2014/main" id="{230DB37A-00E1-D5C2-41E8-E64FA9952C79}"/>
              </a:ext>
            </a:extLst>
          </p:cNvPr>
          <p:cNvGrpSpPr/>
          <p:nvPr/>
        </p:nvGrpSpPr>
        <p:grpSpPr>
          <a:xfrm>
            <a:off x="1471651" y="3473798"/>
            <a:ext cx="394889" cy="117000"/>
            <a:chOff x="2628000" y="4050000"/>
            <a:chExt cx="684000" cy="180000"/>
          </a:xfrm>
        </p:grpSpPr>
        <p:sp>
          <p:nvSpPr>
            <p:cNvPr id="1037" name="Google Shape;1638;g27fc35ecc8f_0_48">
              <a:extLst>
                <a:ext uri="{FF2B5EF4-FFF2-40B4-BE49-F238E27FC236}">
                  <a16:creationId xmlns:a16="http://schemas.microsoft.com/office/drawing/2014/main" id="{228E4AE0-7402-162B-4C6C-4D2607B87506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6" name="Google Shape;1639;g27fc35ecc8f_0_48">
              <a:extLst>
                <a:ext uri="{FF2B5EF4-FFF2-40B4-BE49-F238E27FC236}">
                  <a16:creationId xmlns:a16="http://schemas.microsoft.com/office/drawing/2014/main" id="{86B7C11F-7215-756F-A366-A426A9DE2291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73" name="Google Shape;1637;g27fc35ecc8f_0_48">
            <a:extLst>
              <a:ext uri="{FF2B5EF4-FFF2-40B4-BE49-F238E27FC236}">
                <a16:creationId xmlns:a16="http://schemas.microsoft.com/office/drawing/2014/main" id="{C99B7437-CE2B-D1EB-8EFA-901A789FC234}"/>
              </a:ext>
            </a:extLst>
          </p:cNvPr>
          <p:cNvGrpSpPr/>
          <p:nvPr/>
        </p:nvGrpSpPr>
        <p:grpSpPr>
          <a:xfrm>
            <a:off x="1469244" y="4454691"/>
            <a:ext cx="394891" cy="117000"/>
            <a:chOff x="2628000" y="4050000"/>
            <a:chExt cx="684004" cy="180000"/>
          </a:xfrm>
        </p:grpSpPr>
        <p:sp>
          <p:nvSpPr>
            <p:cNvPr id="1074" name="Google Shape;1638;g27fc35ecc8f_0_48">
              <a:extLst>
                <a:ext uri="{FF2B5EF4-FFF2-40B4-BE49-F238E27FC236}">
                  <a16:creationId xmlns:a16="http://schemas.microsoft.com/office/drawing/2014/main" id="{BD712173-AB8A-C465-881E-EF97F3AB6D22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5" name="Google Shape;1639;g27fc35ecc8f_0_48">
              <a:extLst>
                <a:ext uri="{FF2B5EF4-FFF2-40B4-BE49-F238E27FC236}">
                  <a16:creationId xmlns:a16="http://schemas.microsoft.com/office/drawing/2014/main" id="{AA49FE13-541C-5A9B-69FD-9AAA3CB074C0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77" name="그룹 1076">
            <a:extLst>
              <a:ext uri="{FF2B5EF4-FFF2-40B4-BE49-F238E27FC236}">
                <a16:creationId xmlns:a16="http://schemas.microsoft.com/office/drawing/2014/main" id="{66CC1679-0921-049D-5EE0-BFE1C3D0AF9B}"/>
              </a:ext>
            </a:extLst>
          </p:cNvPr>
          <p:cNvGrpSpPr/>
          <p:nvPr/>
        </p:nvGrpSpPr>
        <p:grpSpPr>
          <a:xfrm>
            <a:off x="5035782" y="4503114"/>
            <a:ext cx="131234" cy="778018"/>
            <a:chOff x="5035782" y="4191939"/>
            <a:chExt cx="131234" cy="7780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279E284-74CE-F1A2-4B12-957F9308CF3C}"/>
                </a:ext>
              </a:extLst>
            </p:cNvPr>
            <p:cNvGrpSpPr/>
            <p:nvPr/>
          </p:nvGrpSpPr>
          <p:grpSpPr>
            <a:xfrm>
              <a:off x="5035782" y="4191939"/>
              <a:ext cx="131234" cy="620089"/>
              <a:chOff x="4991100" y="2885016"/>
              <a:chExt cx="131234" cy="620089"/>
            </a:xfrm>
          </p:grpSpPr>
          <p:pic>
            <p:nvPicPr>
              <p:cNvPr id="46" name="Picture 2">
                <a:extLst>
                  <a:ext uri="{FF2B5EF4-FFF2-40B4-BE49-F238E27FC236}">
                    <a16:creationId xmlns:a16="http://schemas.microsoft.com/office/drawing/2014/main" id="{A264A1F0-FE57-FA1F-C6A8-C65486A58D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047998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">
                <a:extLst>
                  <a:ext uri="{FF2B5EF4-FFF2-40B4-BE49-F238E27FC236}">
                    <a16:creationId xmlns:a16="http://schemas.microsoft.com/office/drawing/2014/main" id="{25F0C228-61D0-D71E-D9FB-34FDD70B69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2885016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>
                <a:extLst>
                  <a:ext uri="{FF2B5EF4-FFF2-40B4-BE49-F238E27FC236}">
                    <a16:creationId xmlns:a16="http://schemas.microsoft.com/office/drawing/2014/main" id="{5E013DA7-3183-61A8-2592-5AD7F9B862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210982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>
                <a:extLst>
                  <a:ext uri="{FF2B5EF4-FFF2-40B4-BE49-F238E27FC236}">
                    <a16:creationId xmlns:a16="http://schemas.microsoft.com/office/drawing/2014/main" id="{9352E8B5-9C40-FEE9-D7B9-96AE8587F4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373871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76" name="Picture 2">
              <a:extLst>
                <a:ext uri="{FF2B5EF4-FFF2-40B4-BE49-F238E27FC236}">
                  <a16:creationId xmlns:a16="http://schemas.microsoft.com/office/drawing/2014/main" id="{BE72C75D-FAA0-1D25-76CB-D069F54EAB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782" y="4838723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55" name="Google Shape;1699;g2fb18904de5_2_107">
            <a:extLst>
              <a:ext uri="{FF2B5EF4-FFF2-40B4-BE49-F238E27FC236}">
                <a16:creationId xmlns:a16="http://schemas.microsoft.com/office/drawing/2014/main" id="{495C013C-3FBE-EAE0-E9B6-DA9A602E348B}"/>
              </a:ext>
            </a:extLst>
          </p:cNvPr>
          <p:cNvSpPr/>
          <p:nvPr/>
        </p:nvSpPr>
        <p:spPr>
          <a:xfrm>
            <a:off x="27537" y="64849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6" name="Google Shape;1699;g2fb18904de5_2_107">
            <a:extLst>
              <a:ext uri="{FF2B5EF4-FFF2-40B4-BE49-F238E27FC236}">
                <a16:creationId xmlns:a16="http://schemas.microsoft.com/office/drawing/2014/main" id="{74E10565-0106-B00D-647B-776C5350DF73}"/>
              </a:ext>
            </a:extLst>
          </p:cNvPr>
          <p:cNvSpPr/>
          <p:nvPr/>
        </p:nvSpPr>
        <p:spPr>
          <a:xfrm>
            <a:off x="27537" y="21055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7" name="Google Shape;1699;g2fb18904de5_2_107">
            <a:extLst>
              <a:ext uri="{FF2B5EF4-FFF2-40B4-BE49-F238E27FC236}">
                <a16:creationId xmlns:a16="http://schemas.microsoft.com/office/drawing/2014/main" id="{8BFA1B9F-58A2-ED22-0502-2B929B67E28E}"/>
              </a:ext>
            </a:extLst>
          </p:cNvPr>
          <p:cNvSpPr/>
          <p:nvPr/>
        </p:nvSpPr>
        <p:spPr>
          <a:xfrm>
            <a:off x="-3993" y="27926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8" name="Google Shape;1699;g2fb18904de5_2_107">
            <a:extLst>
              <a:ext uri="{FF2B5EF4-FFF2-40B4-BE49-F238E27FC236}">
                <a16:creationId xmlns:a16="http://schemas.microsoft.com/office/drawing/2014/main" id="{03E2C503-7833-F499-BD28-AF28A4420BED}"/>
              </a:ext>
            </a:extLst>
          </p:cNvPr>
          <p:cNvSpPr/>
          <p:nvPr/>
        </p:nvSpPr>
        <p:spPr>
          <a:xfrm>
            <a:off x="2150637" y="6611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9" name="Google Shape;1699;g2fb18904de5_2_107">
            <a:extLst>
              <a:ext uri="{FF2B5EF4-FFF2-40B4-BE49-F238E27FC236}">
                <a16:creationId xmlns:a16="http://schemas.microsoft.com/office/drawing/2014/main" id="{0F7E609A-5122-4CE1-121B-8D5237CB27ED}"/>
              </a:ext>
            </a:extLst>
          </p:cNvPr>
          <p:cNvSpPr/>
          <p:nvPr/>
        </p:nvSpPr>
        <p:spPr>
          <a:xfrm>
            <a:off x="7571562" y="81305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1" name="Google Shape;1699;g2fb18904de5_2_107">
            <a:extLst>
              <a:ext uri="{FF2B5EF4-FFF2-40B4-BE49-F238E27FC236}">
                <a16:creationId xmlns:a16="http://schemas.microsoft.com/office/drawing/2014/main" id="{7223E7D9-1401-AD80-8DF3-7F5660FDFF1F}"/>
              </a:ext>
            </a:extLst>
          </p:cNvPr>
          <p:cNvSpPr/>
          <p:nvPr/>
        </p:nvSpPr>
        <p:spPr>
          <a:xfrm>
            <a:off x="3739478" y="12436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8" name="Picture 4">
            <a:extLst>
              <a:ext uri="{FF2B5EF4-FFF2-40B4-BE49-F238E27FC236}">
                <a16:creationId xmlns:a16="http://schemas.microsoft.com/office/drawing/2014/main" id="{8B8FD07F-E22D-6C69-5860-913267CC6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637" y="983953"/>
            <a:ext cx="124165" cy="12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0" name="Google Shape;1599;g27fc35ecc8f_0_48">
            <a:extLst>
              <a:ext uri="{FF2B5EF4-FFF2-40B4-BE49-F238E27FC236}">
                <a16:creationId xmlns:a16="http://schemas.microsoft.com/office/drawing/2014/main" id="{5EC240A9-7DEA-7759-821E-99842FFF54A2}"/>
              </a:ext>
            </a:extLst>
          </p:cNvPr>
          <p:cNvSpPr/>
          <p:nvPr/>
        </p:nvSpPr>
        <p:spPr>
          <a:xfrm>
            <a:off x="2425176" y="949491"/>
            <a:ext cx="72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20,000~40,000</a:t>
            </a:r>
            <a:endParaRPr sz="5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600;g27fc35ecc8f_0_48">
            <a:extLst>
              <a:ext uri="{FF2B5EF4-FFF2-40B4-BE49-F238E27FC236}">
                <a16:creationId xmlns:a16="http://schemas.microsoft.com/office/drawing/2014/main" id="{33277CAE-257F-F5FA-0615-7FA305CDB26F}"/>
              </a:ext>
            </a:extLst>
          </p:cNvPr>
          <p:cNvSpPr/>
          <p:nvPr/>
        </p:nvSpPr>
        <p:spPr>
          <a:xfrm>
            <a:off x="2998147" y="985491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2" name="Google Shape;1654;g27fc35ecc8f_0_48">
            <a:extLst>
              <a:ext uri="{FF2B5EF4-FFF2-40B4-BE49-F238E27FC236}">
                <a16:creationId xmlns:a16="http://schemas.microsoft.com/office/drawing/2014/main" id="{336BA044-9DB6-2465-34D9-62B0E72D8926}"/>
              </a:ext>
            </a:extLst>
          </p:cNvPr>
          <p:cNvSpPr/>
          <p:nvPr/>
        </p:nvSpPr>
        <p:spPr>
          <a:xfrm>
            <a:off x="3221372" y="952566"/>
            <a:ext cx="7869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상품유형 : 안전</a:t>
            </a: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655;g27fc35ecc8f_0_48">
            <a:extLst>
              <a:ext uri="{FF2B5EF4-FFF2-40B4-BE49-F238E27FC236}">
                <a16:creationId xmlns:a16="http://schemas.microsoft.com/office/drawing/2014/main" id="{63BAF291-D441-3C63-BA99-670DB5EF4922}"/>
              </a:ext>
            </a:extLst>
          </p:cNvPr>
          <p:cNvSpPr/>
          <p:nvPr/>
        </p:nvSpPr>
        <p:spPr>
          <a:xfrm>
            <a:off x="3824072" y="988554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4" name="Google Shape;1656;g27fc35ecc8f_0_48">
            <a:extLst>
              <a:ext uri="{FF2B5EF4-FFF2-40B4-BE49-F238E27FC236}">
                <a16:creationId xmlns:a16="http://schemas.microsoft.com/office/drawing/2014/main" id="{5308F6E6-BF95-0985-1149-7E7B4D128303}"/>
              </a:ext>
            </a:extLst>
          </p:cNvPr>
          <p:cNvSpPr/>
          <p:nvPr/>
        </p:nvSpPr>
        <p:spPr>
          <a:xfrm>
            <a:off x="4093776" y="958491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상품유형 : SKB전용</a:t>
            </a: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657;g27fc35ecc8f_0_48">
            <a:extLst>
              <a:ext uri="{FF2B5EF4-FFF2-40B4-BE49-F238E27FC236}">
                <a16:creationId xmlns:a16="http://schemas.microsoft.com/office/drawing/2014/main" id="{F3FE11A9-FE71-6B13-A33A-AD9963878082}"/>
              </a:ext>
            </a:extLst>
          </p:cNvPr>
          <p:cNvSpPr/>
          <p:nvPr/>
        </p:nvSpPr>
        <p:spPr>
          <a:xfrm>
            <a:off x="4809576" y="994491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6" name="Google Shape;1658;g27fc35ecc8f_0_48">
            <a:extLst>
              <a:ext uri="{FF2B5EF4-FFF2-40B4-BE49-F238E27FC236}">
                <a16:creationId xmlns:a16="http://schemas.microsoft.com/office/drawing/2014/main" id="{1505BDCD-CC20-2BD3-1D5B-49770EB6B62C}"/>
              </a:ext>
            </a:extLst>
          </p:cNvPr>
          <p:cNvSpPr/>
          <p:nvPr/>
        </p:nvSpPr>
        <p:spPr>
          <a:xfrm>
            <a:off x="5118576" y="958491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1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검색제외 </a:t>
            </a: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장화</a:t>
            </a:r>
            <a:endParaRPr sz="500" b="1" i="0" u="none" strike="noStrike" cap="none">
              <a:solidFill>
                <a:srgbClr val="CC0000"/>
              </a:solidFill>
            </a:endParaRPr>
          </a:p>
        </p:txBody>
      </p:sp>
      <p:sp>
        <p:nvSpPr>
          <p:cNvPr id="1177" name="Google Shape;1659;g27fc35ecc8f_0_48">
            <a:extLst>
              <a:ext uri="{FF2B5EF4-FFF2-40B4-BE49-F238E27FC236}">
                <a16:creationId xmlns:a16="http://schemas.microsoft.com/office/drawing/2014/main" id="{46E3D6F2-1D4A-AE44-40D2-24B4C3BD4B0C}"/>
              </a:ext>
            </a:extLst>
          </p:cNvPr>
          <p:cNvSpPr/>
          <p:nvPr/>
        </p:nvSpPr>
        <p:spPr>
          <a:xfrm>
            <a:off x="5843947" y="994491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9" name="Google Shape;1699;g2fb18904de5_2_107">
            <a:extLst>
              <a:ext uri="{FF2B5EF4-FFF2-40B4-BE49-F238E27FC236}">
                <a16:creationId xmlns:a16="http://schemas.microsoft.com/office/drawing/2014/main" id="{5736E464-C1C0-B2B4-090D-26CBF04B7016}"/>
              </a:ext>
            </a:extLst>
          </p:cNvPr>
          <p:cNvSpPr/>
          <p:nvPr/>
        </p:nvSpPr>
        <p:spPr>
          <a:xfrm>
            <a:off x="6706575" y="12653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0" name="Google Shape;1699;g2fb18904de5_2_107">
            <a:extLst>
              <a:ext uri="{FF2B5EF4-FFF2-40B4-BE49-F238E27FC236}">
                <a16:creationId xmlns:a16="http://schemas.microsoft.com/office/drawing/2014/main" id="{E44CE249-87E0-4C9C-6014-E7D148602D2A}"/>
              </a:ext>
            </a:extLst>
          </p:cNvPr>
          <p:cNvSpPr/>
          <p:nvPr/>
        </p:nvSpPr>
        <p:spPr>
          <a:xfrm>
            <a:off x="3602382" y="661910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82" name="Picture 6">
            <a:extLst>
              <a:ext uri="{FF2B5EF4-FFF2-40B4-BE49-F238E27FC236}">
                <a16:creationId xmlns:a16="http://schemas.microsoft.com/office/drawing/2014/main" id="{D003359F-3805-34AA-6022-65ED01798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961" y="4573102"/>
            <a:ext cx="720001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3" name="Google Shape;312;g2f2558950df_0_15">
            <a:extLst>
              <a:ext uri="{FF2B5EF4-FFF2-40B4-BE49-F238E27FC236}">
                <a16:creationId xmlns:a16="http://schemas.microsoft.com/office/drawing/2014/main" id="{3FCBEEC1-B0CC-A33F-DCD6-F9FC7DE1A9B1}"/>
              </a:ext>
            </a:extLst>
          </p:cNvPr>
          <p:cNvSpPr/>
          <p:nvPr/>
        </p:nvSpPr>
        <p:spPr>
          <a:xfrm>
            <a:off x="6375045" y="6097650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4" name="Google Shape;313;g2f2558950df_0_15">
            <a:extLst>
              <a:ext uri="{FF2B5EF4-FFF2-40B4-BE49-F238E27FC236}">
                <a16:creationId xmlns:a16="http://schemas.microsoft.com/office/drawing/2014/main" id="{A6E1740E-2355-656C-DE37-0E1253C6AE3A}"/>
              </a:ext>
            </a:extLst>
          </p:cNvPr>
          <p:cNvSpPr/>
          <p:nvPr/>
        </p:nvSpPr>
        <p:spPr>
          <a:xfrm>
            <a:off x="7029954" y="6097650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5" name="Google Shape;1747;g2fb18904de5_2_107">
            <a:extLst>
              <a:ext uri="{FF2B5EF4-FFF2-40B4-BE49-F238E27FC236}">
                <a16:creationId xmlns:a16="http://schemas.microsoft.com/office/drawing/2014/main" id="{196439DB-B499-EC24-5F9D-6B9120075326}"/>
              </a:ext>
            </a:extLst>
          </p:cNvPr>
          <p:cNvSpPr/>
          <p:nvPr/>
        </p:nvSpPr>
        <p:spPr>
          <a:xfrm>
            <a:off x="6855396" y="583661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6" name="Google Shape;1747;g2fb18904de5_2_107">
            <a:extLst>
              <a:ext uri="{FF2B5EF4-FFF2-40B4-BE49-F238E27FC236}">
                <a16:creationId xmlns:a16="http://schemas.microsoft.com/office/drawing/2014/main" id="{059D9FB9-5333-7783-5F66-C9614D212ADF}"/>
              </a:ext>
            </a:extLst>
          </p:cNvPr>
          <p:cNvSpPr/>
          <p:nvPr/>
        </p:nvSpPr>
        <p:spPr>
          <a:xfrm>
            <a:off x="6860158" y="565610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97" name="Picture 8">
            <a:extLst>
              <a:ext uri="{FF2B5EF4-FFF2-40B4-BE49-F238E27FC236}">
                <a16:creationId xmlns:a16="http://schemas.microsoft.com/office/drawing/2014/main" id="{8A456B3D-BCC1-2615-D1D7-1B336620C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74" y="5603935"/>
            <a:ext cx="736588" cy="7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8" name="Google Shape;1637;g27fc35ecc8f_0_48">
            <a:extLst>
              <a:ext uri="{FF2B5EF4-FFF2-40B4-BE49-F238E27FC236}">
                <a16:creationId xmlns:a16="http://schemas.microsoft.com/office/drawing/2014/main" id="{BEE6FAA9-B04C-79C1-C969-44965DD98EB5}"/>
              </a:ext>
            </a:extLst>
          </p:cNvPr>
          <p:cNvGrpSpPr/>
          <p:nvPr/>
        </p:nvGrpSpPr>
        <p:grpSpPr>
          <a:xfrm>
            <a:off x="1470404" y="5415293"/>
            <a:ext cx="393729" cy="117000"/>
            <a:chOff x="2628000" y="4050000"/>
            <a:chExt cx="681990" cy="180000"/>
          </a:xfrm>
        </p:grpSpPr>
        <p:sp>
          <p:nvSpPr>
            <p:cNvPr id="1199" name="Google Shape;1638;g27fc35ecc8f_0_48">
              <a:extLst>
                <a:ext uri="{FF2B5EF4-FFF2-40B4-BE49-F238E27FC236}">
                  <a16:creationId xmlns:a16="http://schemas.microsoft.com/office/drawing/2014/main" id="{474C2CB6-038F-37E2-DB0E-C6F522D90C00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지정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0" name="Google Shape;1640;g27fc35ecc8f_0_48">
              <a:extLst>
                <a:ext uri="{FF2B5EF4-FFF2-40B4-BE49-F238E27FC236}">
                  <a16:creationId xmlns:a16="http://schemas.microsoft.com/office/drawing/2014/main" id="{9E25765A-5063-621C-D85F-AF4D1CB7B923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02" name="Google Shape;1699;g2fb18904de5_2_107">
            <a:extLst>
              <a:ext uri="{FF2B5EF4-FFF2-40B4-BE49-F238E27FC236}">
                <a16:creationId xmlns:a16="http://schemas.microsoft.com/office/drawing/2014/main" id="{EC386A18-67AE-19CD-DF33-4C4C5767E8C2}"/>
              </a:ext>
            </a:extLst>
          </p:cNvPr>
          <p:cNvSpPr/>
          <p:nvPr/>
        </p:nvSpPr>
        <p:spPr>
          <a:xfrm>
            <a:off x="2595256" y="14397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3" name="Google Shape;1699;g2fb18904de5_2_107">
            <a:extLst>
              <a:ext uri="{FF2B5EF4-FFF2-40B4-BE49-F238E27FC236}">
                <a16:creationId xmlns:a16="http://schemas.microsoft.com/office/drawing/2014/main" id="{3230122C-85F8-0BA2-536B-0CDA9B582861}"/>
              </a:ext>
            </a:extLst>
          </p:cNvPr>
          <p:cNvSpPr/>
          <p:nvPr/>
        </p:nvSpPr>
        <p:spPr>
          <a:xfrm>
            <a:off x="4995327" y="14415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4" name="Google Shape;1699;g2fb18904de5_2_107">
            <a:extLst>
              <a:ext uri="{FF2B5EF4-FFF2-40B4-BE49-F238E27FC236}">
                <a16:creationId xmlns:a16="http://schemas.microsoft.com/office/drawing/2014/main" id="{029E6B7C-7780-77E7-0DA0-72DD7577630B}"/>
              </a:ext>
            </a:extLst>
          </p:cNvPr>
          <p:cNvSpPr/>
          <p:nvPr/>
        </p:nvSpPr>
        <p:spPr>
          <a:xfrm>
            <a:off x="6366865" y="14415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309;g2f2558950df_0_15">
            <a:extLst>
              <a:ext uri="{FF2B5EF4-FFF2-40B4-BE49-F238E27FC236}">
                <a16:creationId xmlns:a16="http://schemas.microsoft.com/office/drawing/2014/main" id="{E79BE685-18C0-5232-3C32-8E801CE03E0B}"/>
              </a:ext>
            </a:extLst>
          </p:cNvPr>
          <p:cNvSpPr txBox="1"/>
          <p:nvPr/>
        </p:nvSpPr>
        <p:spPr>
          <a:xfrm>
            <a:off x="1289074" y="1241451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건의 상품이 검색되었습니다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1" name="Google Shape;1699;g2fb18904de5_2_107">
            <a:extLst>
              <a:ext uri="{FF2B5EF4-FFF2-40B4-BE49-F238E27FC236}">
                <a16:creationId xmlns:a16="http://schemas.microsoft.com/office/drawing/2014/main" id="{73C1A2F5-30A9-A07F-6160-A469B0BAEF4F}"/>
              </a:ext>
            </a:extLst>
          </p:cNvPr>
          <p:cNvSpPr/>
          <p:nvPr/>
        </p:nvSpPr>
        <p:spPr>
          <a:xfrm>
            <a:off x="1302007" y="145460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AAB95CDC-68E5-E86C-2860-28ADC5E257B2}"/>
              </a:ext>
            </a:extLst>
          </p:cNvPr>
          <p:cNvSpPr/>
          <p:nvPr/>
        </p:nvSpPr>
        <p:spPr>
          <a:xfrm>
            <a:off x="1250445" y="12169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17EFC91-F84B-0B64-21B6-9A18F0857596}"/>
              </a:ext>
            </a:extLst>
          </p:cNvPr>
          <p:cNvGrpSpPr/>
          <p:nvPr/>
        </p:nvGrpSpPr>
        <p:grpSpPr>
          <a:xfrm>
            <a:off x="5035412" y="5406567"/>
            <a:ext cx="131604" cy="1088837"/>
            <a:chOff x="5035412" y="5406567"/>
            <a:chExt cx="131604" cy="1088837"/>
          </a:xfrm>
        </p:grpSpPr>
        <p:grpSp>
          <p:nvGrpSpPr>
            <p:cNvPr id="1196" name="그룹 1195">
              <a:extLst>
                <a:ext uri="{FF2B5EF4-FFF2-40B4-BE49-F238E27FC236}">
                  <a16:creationId xmlns:a16="http://schemas.microsoft.com/office/drawing/2014/main" id="{2F20EA1E-E993-D38D-CB05-265421C07F5E}"/>
                </a:ext>
              </a:extLst>
            </p:cNvPr>
            <p:cNvGrpSpPr/>
            <p:nvPr/>
          </p:nvGrpSpPr>
          <p:grpSpPr>
            <a:xfrm>
              <a:off x="5035412" y="5406567"/>
              <a:ext cx="131604" cy="936437"/>
              <a:chOff x="5035412" y="5439222"/>
              <a:chExt cx="131604" cy="936437"/>
            </a:xfrm>
          </p:grpSpPr>
          <p:grpSp>
            <p:nvGrpSpPr>
              <p:cNvPr id="1188" name="그룹 1187">
                <a:extLst>
                  <a:ext uri="{FF2B5EF4-FFF2-40B4-BE49-F238E27FC236}">
                    <a16:creationId xmlns:a16="http://schemas.microsoft.com/office/drawing/2014/main" id="{26223B4F-2FF4-5A41-AEAD-3EF6A502C867}"/>
                  </a:ext>
                </a:extLst>
              </p:cNvPr>
              <p:cNvGrpSpPr/>
              <p:nvPr/>
            </p:nvGrpSpPr>
            <p:grpSpPr>
              <a:xfrm>
                <a:off x="5035782" y="5439222"/>
                <a:ext cx="131234" cy="778018"/>
                <a:chOff x="5035782" y="4191939"/>
                <a:chExt cx="131234" cy="778018"/>
              </a:xfrm>
            </p:grpSpPr>
            <p:grpSp>
              <p:nvGrpSpPr>
                <p:cNvPr id="1189" name="그룹 1188">
                  <a:extLst>
                    <a:ext uri="{FF2B5EF4-FFF2-40B4-BE49-F238E27FC236}">
                      <a16:creationId xmlns:a16="http://schemas.microsoft.com/office/drawing/2014/main" id="{19912F98-EE8D-D107-1203-01C0175C399B}"/>
                    </a:ext>
                  </a:extLst>
                </p:cNvPr>
                <p:cNvGrpSpPr/>
                <p:nvPr/>
              </p:nvGrpSpPr>
              <p:grpSpPr>
                <a:xfrm>
                  <a:off x="5035782" y="4191939"/>
                  <a:ext cx="131234" cy="620089"/>
                  <a:chOff x="4991100" y="2885016"/>
                  <a:chExt cx="131234" cy="620089"/>
                </a:xfrm>
              </p:grpSpPr>
              <p:pic>
                <p:nvPicPr>
                  <p:cNvPr id="1191" name="Picture 2">
                    <a:extLst>
                      <a:ext uri="{FF2B5EF4-FFF2-40B4-BE49-F238E27FC236}">
                        <a16:creationId xmlns:a16="http://schemas.microsoft.com/office/drawing/2014/main" id="{59AE5BE8-D67D-38D8-A459-072D7377C20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047998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92" name="Picture 4">
                    <a:extLst>
                      <a:ext uri="{FF2B5EF4-FFF2-40B4-BE49-F238E27FC236}">
                        <a16:creationId xmlns:a16="http://schemas.microsoft.com/office/drawing/2014/main" id="{2A0E5EBB-E9CB-CC0C-C032-0A8DDC2A063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2885016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93" name="Picture 2">
                    <a:extLst>
                      <a:ext uri="{FF2B5EF4-FFF2-40B4-BE49-F238E27FC236}">
                        <a16:creationId xmlns:a16="http://schemas.microsoft.com/office/drawing/2014/main" id="{2D75CB32-0302-7C89-0FD8-E2514EE2C3F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210982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94" name="Picture 2">
                    <a:extLst>
                      <a:ext uri="{FF2B5EF4-FFF2-40B4-BE49-F238E27FC236}">
                        <a16:creationId xmlns:a16="http://schemas.microsoft.com/office/drawing/2014/main" id="{BA88147B-498C-8596-AF1E-89C2C4ABB2B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373871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190" name="Picture 2">
                  <a:extLst>
                    <a:ext uri="{FF2B5EF4-FFF2-40B4-BE49-F238E27FC236}">
                      <a16:creationId xmlns:a16="http://schemas.microsoft.com/office/drawing/2014/main" id="{0DD43F4C-F225-6A44-B7E4-898915E9D70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5035782" y="4838723"/>
                  <a:ext cx="131234" cy="1312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195" name="Picture 2">
                <a:extLst>
                  <a:ext uri="{FF2B5EF4-FFF2-40B4-BE49-F238E27FC236}">
                    <a16:creationId xmlns:a16="http://schemas.microsoft.com/office/drawing/2014/main" id="{D305B2FE-616C-B013-94F6-5F07ADE587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035412" y="6244425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9A8015FC-FFE0-F0B2-A088-53BC412600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412" y="6364170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CB13F-A5D8-3C9B-726D-BE76DF505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7B105E8-0D17-5D14-F15A-928928F0E74A}"/>
              </a:ext>
            </a:extLst>
          </p:cNvPr>
          <p:cNvSpPr txBox="1"/>
          <p:nvPr/>
        </p:nvSpPr>
        <p:spPr>
          <a:xfrm>
            <a:off x="3894510" y="1311101"/>
            <a:ext cx="2999393" cy="1846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60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최신등록순  ㅣ  누적판매순  ㅣ  낮은가격순  ㅣ  높은 가격순  ㅣ  가나다순</a:t>
            </a:r>
            <a:endParaRPr lang="ko-KR" altLang="en-US" sz="600" dirty="0"/>
          </a:p>
        </p:txBody>
      </p:sp>
      <p:graphicFrame>
        <p:nvGraphicFramePr>
          <p:cNvPr id="1332" name="표 1331">
            <a:extLst>
              <a:ext uri="{FF2B5EF4-FFF2-40B4-BE49-F238E27FC236}">
                <a16:creationId xmlns:a16="http://schemas.microsoft.com/office/drawing/2014/main" id="{EB1B9758-1914-75F7-5730-B17B7AD17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054290"/>
              </p:ext>
            </p:extLst>
          </p:nvPr>
        </p:nvGraphicFramePr>
        <p:xfrm>
          <a:off x="80829" y="5856822"/>
          <a:ext cx="1148073" cy="63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73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</a:tblGrid>
              <a:tr h="223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결과내 검색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</a:tbl>
          </a:graphicData>
        </a:graphic>
      </p:graphicFrame>
      <p:graphicFrame>
        <p:nvGraphicFramePr>
          <p:cNvPr id="1327" name="표 1326">
            <a:extLst>
              <a:ext uri="{FF2B5EF4-FFF2-40B4-BE49-F238E27FC236}">
                <a16:creationId xmlns:a16="http://schemas.microsoft.com/office/drawing/2014/main" id="{E71AA781-B853-DFFF-9B03-5DDAF8227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75460"/>
              </p:ext>
            </p:extLst>
          </p:nvPr>
        </p:nvGraphicFramePr>
        <p:xfrm>
          <a:off x="85809" y="5170000"/>
          <a:ext cx="1148073" cy="63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73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</a:tblGrid>
              <a:tr h="223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금액범위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D32BF98-7A62-5AD8-E0CB-9A960946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F29EEC-2E15-462C-276A-C0D3E0777D5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카테고리별 상품목록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8A5EE-6C2E-80AA-6D8A-1523F45EA503}"/>
              </a:ext>
            </a:extLst>
          </p:cNvPr>
          <p:cNvSpPr txBox="1"/>
          <p:nvPr/>
        </p:nvSpPr>
        <p:spPr>
          <a:xfrm>
            <a:off x="3952874" y="203122"/>
            <a:ext cx="297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비품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비품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소모품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전자제품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257FA4-2D4B-6C56-2CE5-BAF29D05A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31889"/>
              </p:ext>
            </p:extLst>
          </p:nvPr>
        </p:nvGraphicFramePr>
        <p:xfrm>
          <a:off x="7858125" y="426720"/>
          <a:ext cx="2047875" cy="650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카테고리별 상품목록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카테고리로 접근하는 경우 전체 카테고리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금액범위 설정하여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Drag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하여 금액 설정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입력하여 설정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결과내검색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검색어를 추가로 입력하여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검색어제외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입력한 검색어를 제외하고 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검색필터 조건 및 초기화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검색어 및 선택한 검색조건 칩형태로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칩 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 삭제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필터초기화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검색조건 삭제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상품검색결과 건 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226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최신등록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누적판매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맞은가격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높은가격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가나다 순으로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상품이미지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상품정보에 등록한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대표이미지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en-US" altLang="ko-KR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r>
                        <a:rPr lang="ko-KR" altLang="en-US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뱃지정의서</a:t>
                      </a:r>
                      <a:r>
                        <a:rPr lang="ko-KR" altLang="en-US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마우스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전체 내용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 줄에 표시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두 줄까지 규격정보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선택 영역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상품을 판매하는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모두 표시</a:t>
                      </a:r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공급사가 많은 경우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해당상품 영역이 상하로 확장되고 공급사는 모두 보이고 선택 할 수 있어야 한다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주문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공급가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제고수량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페이지에 등록된 정보로 확인만 가능하도록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구매수량 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구매할 수량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장바구니담기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컨펌팝업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관심상품등록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컨펌팝업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옵션선택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네비게이션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</a:tbl>
          </a:graphicData>
        </a:graphic>
      </p:graphicFrame>
      <p:graphicFrame>
        <p:nvGraphicFramePr>
          <p:cNvPr id="1102" name="표 1101">
            <a:extLst>
              <a:ext uri="{FF2B5EF4-FFF2-40B4-BE49-F238E27FC236}">
                <a16:creationId xmlns:a16="http://schemas.microsoft.com/office/drawing/2014/main" id="{2E012302-D04A-4FB1-77EC-BB9F94815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414035"/>
              </p:ext>
            </p:extLst>
          </p:nvPr>
        </p:nvGraphicFramePr>
        <p:xfrm>
          <a:off x="1411067" y="1529784"/>
          <a:ext cx="6256659" cy="4593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20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62791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381060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342600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816649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8826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스마트리모컨허브</a:t>
                      </a:r>
                      <a:endParaRPr lang="ko-KR" altLang="en-US" sz="700" b="1" u="sng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GKW-IR021, IoT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리모컨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IR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스마트폰연결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작동거리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:8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구매수량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81873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라이프타임 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버티컬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조립식 창고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재질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고밀도폴리에틸렌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크기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L70 * W136 * H172cm)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구매수량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66866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696998"/>
                  </a:ext>
                </a:extLst>
              </a:tr>
            </a:tbl>
          </a:graphicData>
        </a:graphic>
      </p:graphicFrame>
      <p:sp>
        <p:nvSpPr>
          <p:cNvPr id="1124" name="Google Shape;312;g2f2558950df_0_15">
            <a:extLst>
              <a:ext uri="{FF2B5EF4-FFF2-40B4-BE49-F238E27FC236}">
                <a16:creationId xmlns:a16="http://schemas.microsoft.com/office/drawing/2014/main" id="{A104DBCA-6567-14C9-4490-C0FC75C6B948}"/>
              </a:ext>
            </a:extLst>
          </p:cNvPr>
          <p:cNvSpPr/>
          <p:nvPr/>
        </p:nvSpPr>
        <p:spPr>
          <a:xfrm>
            <a:off x="6379807" y="218257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5" name="Google Shape;313;g2f2558950df_0_15">
            <a:extLst>
              <a:ext uri="{FF2B5EF4-FFF2-40B4-BE49-F238E27FC236}">
                <a16:creationId xmlns:a16="http://schemas.microsoft.com/office/drawing/2014/main" id="{4A7D9744-1E08-9ACF-7A82-951FA46C420D}"/>
              </a:ext>
            </a:extLst>
          </p:cNvPr>
          <p:cNvSpPr/>
          <p:nvPr/>
        </p:nvSpPr>
        <p:spPr>
          <a:xfrm>
            <a:off x="7034716" y="2182571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6" name="Google Shape;1747;g2fb18904de5_2_107">
            <a:extLst>
              <a:ext uri="{FF2B5EF4-FFF2-40B4-BE49-F238E27FC236}">
                <a16:creationId xmlns:a16="http://schemas.microsoft.com/office/drawing/2014/main" id="{64D25137-6E79-0E84-9BB7-79D2AFCC87DC}"/>
              </a:ext>
            </a:extLst>
          </p:cNvPr>
          <p:cNvSpPr/>
          <p:nvPr/>
        </p:nvSpPr>
        <p:spPr>
          <a:xfrm>
            <a:off x="6864920" y="1984725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7" name="Google Shape;1747;g2fb18904de5_2_107">
            <a:extLst>
              <a:ext uri="{FF2B5EF4-FFF2-40B4-BE49-F238E27FC236}">
                <a16:creationId xmlns:a16="http://schemas.microsoft.com/office/drawing/2014/main" id="{3DBF1A52-8794-8447-5C0C-B5125BC32391}"/>
              </a:ext>
            </a:extLst>
          </p:cNvPr>
          <p:cNvSpPr/>
          <p:nvPr/>
        </p:nvSpPr>
        <p:spPr>
          <a:xfrm>
            <a:off x="6860158" y="180855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2,300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8" name="Google Shape;1747;g2fb18904de5_2_107">
            <a:extLst>
              <a:ext uri="{FF2B5EF4-FFF2-40B4-BE49-F238E27FC236}">
                <a16:creationId xmlns:a16="http://schemas.microsoft.com/office/drawing/2014/main" id="{946453D6-AD32-0B09-823C-9525D2C57788}"/>
              </a:ext>
            </a:extLst>
          </p:cNvPr>
          <p:cNvSpPr/>
          <p:nvPr/>
        </p:nvSpPr>
        <p:spPr>
          <a:xfrm>
            <a:off x="6864920" y="1628051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1" name="Google Shape;312;g2f2558950df_0_15">
            <a:extLst>
              <a:ext uri="{FF2B5EF4-FFF2-40B4-BE49-F238E27FC236}">
                <a16:creationId xmlns:a16="http://schemas.microsoft.com/office/drawing/2014/main" id="{22B979DC-24E7-4422-1029-3658078C4A12}"/>
              </a:ext>
            </a:extLst>
          </p:cNvPr>
          <p:cNvSpPr/>
          <p:nvPr/>
        </p:nvSpPr>
        <p:spPr>
          <a:xfrm>
            <a:off x="6379807" y="3171952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6" name="Google Shape;313;g2f2558950df_0_15">
            <a:extLst>
              <a:ext uri="{FF2B5EF4-FFF2-40B4-BE49-F238E27FC236}">
                <a16:creationId xmlns:a16="http://schemas.microsoft.com/office/drawing/2014/main" id="{C8100390-B9D3-E500-288E-4393A76F2277}"/>
              </a:ext>
            </a:extLst>
          </p:cNvPr>
          <p:cNvSpPr/>
          <p:nvPr/>
        </p:nvSpPr>
        <p:spPr>
          <a:xfrm>
            <a:off x="7034716" y="3171952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7" name="Google Shape;1747;g2fb18904de5_2_107">
            <a:extLst>
              <a:ext uri="{FF2B5EF4-FFF2-40B4-BE49-F238E27FC236}">
                <a16:creationId xmlns:a16="http://schemas.microsoft.com/office/drawing/2014/main" id="{89503016-8243-4D1A-8035-BBBBDED4A894}"/>
              </a:ext>
            </a:extLst>
          </p:cNvPr>
          <p:cNvSpPr/>
          <p:nvPr/>
        </p:nvSpPr>
        <p:spPr>
          <a:xfrm>
            <a:off x="6864920" y="2948290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8" name="Google Shape;1747;g2fb18904de5_2_107">
            <a:extLst>
              <a:ext uri="{FF2B5EF4-FFF2-40B4-BE49-F238E27FC236}">
                <a16:creationId xmlns:a16="http://schemas.microsoft.com/office/drawing/2014/main" id="{A0743332-F177-E12D-0F8C-C9A76DDCD3E2}"/>
              </a:ext>
            </a:extLst>
          </p:cNvPr>
          <p:cNvSpPr/>
          <p:nvPr/>
        </p:nvSpPr>
        <p:spPr>
          <a:xfrm>
            <a:off x="6860158" y="2772122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2,300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9" name="Google Shape;1747;g2fb18904de5_2_107">
            <a:extLst>
              <a:ext uri="{FF2B5EF4-FFF2-40B4-BE49-F238E27FC236}">
                <a16:creationId xmlns:a16="http://schemas.microsoft.com/office/drawing/2014/main" id="{E82832D0-659F-C02D-5271-6675A98304E3}"/>
              </a:ext>
            </a:extLst>
          </p:cNvPr>
          <p:cNvSpPr/>
          <p:nvPr/>
        </p:nvSpPr>
        <p:spPr>
          <a:xfrm>
            <a:off x="6864920" y="2591616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24,360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0" name="Google Shape;312;g2f2558950df_0_15">
            <a:extLst>
              <a:ext uri="{FF2B5EF4-FFF2-40B4-BE49-F238E27FC236}">
                <a16:creationId xmlns:a16="http://schemas.microsoft.com/office/drawing/2014/main" id="{63DA2D82-A65B-CCF2-A21F-9D09B441D19E}"/>
              </a:ext>
            </a:extLst>
          </p:cNvPr>
          <p:cNvSpPr/>
          <p:nvPr/>
        </p:nvSpPr>
        <p:spPr>
          <a:xfrm>
            <a:off x="6375045" y="421828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옵션선택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1" name="Google Shape;313;g2f2558950df_0_15">
            <a:extLst>
              <a:ext uri="{FF2B5EF4-FFF2-40B4-BE49-F238E27FC236}">
                <a16:creationId xmlns:a16="http://schemas.microsoft.com/office/drawing/2014/main" id="{B15A7107-6898-9D7C-B672-C6C2F254D063}"/>
              </a:ext>
            </a:extLst>
          </p:cNvPr>
          <p:cNvSpPr/>
          <p:nvPr/>
        </p:nvSpPr>
        <p:spPr>
          <a:xfrm>
            <a:off x="7029954" y="4218281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2" name="Google Shape;1747;g2fb18904de5_2_107">
            <a:extLst>
              <a:ext uri="{FF2B5EF4-FFF2-40B4-BE49-F238E27FC236}">
                <a16:creationId xmlns:a16="http://schemas.microsoft.com/office/drawing/2014/main" id="{EE46A32F-AF39-C61F-CC6F-F5127F02BD41}"/>
              </a:ext>
            </a:extLst>
          </p:cNvPr>
          <p:cNvSpPr/>
          <p:nvPr/>
        </p:nvSpPr>
        <p:spPr>
          <a:xfrm>
            <a:off x="6860158" y="3961611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3" name="Google Shape;1747;g2fb18904de5_2_107">
            <a:extLst>
              <a:ext uri="{FF2B5EF4-FFF2-40B4-BE49-F238E27FC236}">
                <a16:creationId xmlns:a16="http://schemas.microsoft.com/office/drawing/2014/main" id="{F8F68B66-6A00-7231-4BF2-3181B7B4796C}"/>
              </a:ext>
            </a:extLst>
          </p:cNvPr>
          <p:cNvSpPr/>
          <p:nvPr/>
        </p:nvSpPr>
        <p:spPr>
          <a:xfrm>
            <a:off x="6855396" y="378544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4" name="Google Shape;1747;g2fb18904de5_2_107">
            <a:extLst>
              <a:ext uri="{FF2B5EF4-FFF2-40B4-BE49-F238E27FC236}">
                <a16:creationId xmlns:a16="http://schemas.microsoft.com/office/drawing/2014/main" id="{21472C6F-9257-F04C-E416-339ED0589E3B}"/>
              </a:ext>
            </a:extLst>
          </p:cNvPr>
          <p:cNvSpPr/>
          <p:nvPr/>
        </p:nvSpPr>
        <p:spPr>
          <a:xfrm>
            <a:off x="6860158" y="360493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5" name="Google Shape;312;g2f2558950df_0_15">
            <a:extLst>
              <a:ext uri="{FF2B5EF4-FFF2-40B4-BE49-F238E27FC236}">
                <a16:creationId xmlns:a16="http://schemas.microsoft.com/office/drawing/2014/main" id="{605FF0AA-E3D5-D4FE-23C1-462CBB903077}"/>
              </a:ext>
            </a:extLst>
          </p:cNvPr>
          <p:cNvSpPr/>
          <p:nvPr/>
        </p:nvSpPr>
        <p:spPr>
          <a:xfrm>
            <a:off x="6375045" y="5146766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추가상품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6" name="Google Shape;313;g2f2558950df_0_15">
            <a:extLst>
              <a:ext uri="{FF2B5EF4-FFF2-40B4-BE49-F238E27FC236}">
                <a16:creationId xmlns:a16="http://schemas.microsoft.com/office/drawing/2014/main" id="{E790D2C3-D7C8-BF8D-9550-11C2D2C73AD2}"/>
              </a:ext>
            </a:extLst>
          </p:cNvPr>
          <p:cNvSpPr/>
          <p:nvPr/>
        </p:nvSpPr>
        <p:spPr>
          <a:xfrm>
            <a:off x="7029954" y="5146766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7" name="Google Shape;1747;g2fb18904de5_2_107">
            <a:extLst>
              <a:ext uri="{FF2B5EF4-FFF2-40B4-BE49-F238E27FC236}">
                <a16:creationId xmlns:a16="http://schemas.microsoft.com/office/drawing/2014/main" id="{8EE82B9B-5D4F-5851-3B02-EE844F31B7F2}"/>
              </a:ext>
            </a:extLst>
          </p:cNvPr>
          <p:cNvSpPr/>
          <p:nvPr/>
        </p:nvSpPr>
        <p:spPr>
          <a:xfrm>
            <a:off x="6860158" y="4948920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8" name="Google Shape;1747;g2fb18904de5_2_107">
            <a:extLst>
              <a:ext uri="{FF2B5EF4-FFF2-40B4-BE49-F238E27FC236}">
                <a16:creationId xmlns:a16="http://schemas.microsoft.com/office/drawing/2014/main" id="{A76257EF-C5D7-EEA7-F426-5DE80A350BA2}"/>
              </a:ext>
            </a:extLst>
          </p:cNvPr>
          <p:cNvSpPr/>
          <p:nvPr/>
        </p:nvSpPr>
        <p:spPr>
          <a:xfrm>
            <a:off x="6855396" y="4772752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9" name="Google Shape;1747;g2fb18904de5_2_107">
            <a:extLst>
              <a:ext uri="{FF2B5EF4-FFF2-40B4-BE49-F238E27FC236}">
                <a16:creationId xmlns:a16="http://schemas.microsoft.com/office/drawing/2014/main" id="{FF7661DE-A75A-B7FE-A299-F75B7732F056}"/>
              </a:ext>
            </a:extLst>
          </p:cNvPr>
          <p:cNvSpPr/>
          <p:nvPr/>
        </p:nvSpPr>
        <p:spPr>
          <a:xfrm>
            <a:off x="6860158" y="4592246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03" name="Google Shape;1771;g2fb18904de5_2_107">
            <a:extLst>
              <a:ext uri="{FF2B5EF4-FFF2-40B4-BE49-F238E27FC236}">
                <a16:creationId xmlns:a16="http://schemas.microsoft.com/office/drawing/2014/main" id="{1C98DD44-BA03-6ECC-DB2F-DDD6669176F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146" y="4709277"/>
            <a:ext cx="609599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4" name="Google Shape;1751;g2fb18904de5_2_107">
            <a:extLst>
              <a:ext uri="{FF2B5EF4-FFF2-40B4-BE49-F238E27FC236}">
                <a16:creationId xmlns:a16="http://schemas.microsoft.com/office/drawing/2014/main" id="{0B1041C8-2E38-8185-6432-C16C3F19EB2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631" y="370390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5" name="Google Shape;1732;g2fb18904de5_2_107">
            <a:extLst>
              <a:ext uri="{FF2B5EF4-FFF2-40B4-BE49-F238E27FC236}">
                <a16:creationId xmlns:a16="http://schemas.microsoft.com/office/drawing/2014/main" id="{2ADDC27C-D68B-3650-13E2-28946C017F0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8010" y="2677089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6" name="Google Shape;1723;g2fb18904de5_2_107">
            <a:extLst>
              <a:ext uri="{FF2B5EF4-FFF2-40B4-BE49-F238E27FC236}">
                <a16:creationId xmlns:a16="http://schemas.microsoft.com/office/drawing/2014/main" id="{5D8E580A-352D-03A8-26DA-8F81A9D3664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4831" y="1730261"/>
            <a:ext cx="609599" cy="72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8" name="그룹 1327">
            <a:extLst>
              <a:ext uri="{FF2B5EF4-FFF2-40B4-BE49-F238E27FC236}">
                <a16:creationId xmlns:a16="http://schemas.microsoft.com/office/drawing/2014/main" id="{4ADDE67E-F1C1-E2DD-8765-0A1BF7343382}"/>
              </a:ext>
            </a:extLst>
          </p:cNvPr>
          <p:cNvGrpSpPr/>
          <p:nvPr/>
        </p:nvGrpSpPr>
        <p:grpSpPr>
          <a:xfrm>
            <a:off x="182709" y="5478179"/>
            <a:ext cx="954271" cy="62700"/>
            <a:chOff x="116046" y="6178494"/>
            <a:chExt cx="954271" cy="62700"/>
          </a:xfrm>
        </p:grpSpPr>
        <p:cxnSp>
          <p:nvCxnSpPr>
            <p:cNvPr id="1104" name="Google Shape;1541;g27fc35ecc8f_0_48">
              <a:extLst>
                <a:ext uri="{FF2B5EF4-FFF2-40B4-BE49-F238E27FC236}">
                  <a16:creationId xmlns:a16="http://schemas.microsoft.com/office/drawing/2014/main" id="{3C02ABDE-C0DA-6A16-24F7-98CC30AA9800}"/>
                </a:ext>
              </a:extLst>
            </p:cNvPr>
            <p:cNvCxnSpPr>
              <a:cxnSpLocks/>
            </p:cNvCxnSpPr>
            <p:nvPr/>
          </p:nvCxnSpPr>
          <p:spPr>
            <a:xfrm>
              <a:off x="116046" y="6209244"/>
              <a:ext cx="954271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105" name="Google Shape;1542;g27fc35ecc8f_0_48">
              <a:extLst>
                <a:ext uri="{FF2B5EF4-FFF2-40B4-BE49-F238E27FC236}">
                  <a16:creationId xmlns:a16="http://schemas.microsoft.com/office/drawing/2014/main" id="{0C125EDD-E932-C5AB-2A8F-E6939D4F53BD}"/>
                </a:ext>
              </a:extLst>
            </p:cNvPr>
            <p:cNvSpPr/>
            <p:nvPr/>
          </p:nvSpPr>
          <p:spPr>
            <a:xfrm>
              <a:off x="274822" y="6178494"/>
              <a:ext cx="179400" cy="62700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543;g27fc35ecc8f_0_48">
              <a:extLst>
                <a:ext uri="{FF2B5EF4-FFF2-40B4-BE49-F238E27FC236}">
                  <a16:creationId xmlns:a16="http://schemas.microsoft.com/office/drawing/2014/main" id="{1DCC24CB-0937-9469-925B-0BCB13513B53}"/>
                </a:ext>
              </a:extLst>
            </p:cNvPr>
            <p:cNvSpPr/>
            <p:nvPr/>
          </p:nvSpPr>
          <p:spPr>
            <a:xfrm>
              <a:off x="655822" y="6178494"/>
              <a:ext cx="179400" cy="62700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7" name="Google Shape;1544;g27fc35ecc8f_0_48">
              <a:extLst>
                <a:ext uri="{FF2B5EF4-FFF2-40B4-BE49-F238E27FC236}">
                  <a16:creationId xmlns:a16="http://schemas.microsoft.com/office/drawing/2014/main" id="{8DF4C26D-7D05-92D5-18E9-F76B6BFD2DB3}"/>
                </a:ext>
              </a:extLst>
            </p:cNvPr>
            <p:cNvCxnSpPr>
              <a:cxnSpLocks/>
              <a:stCxn id="1105" idx="3"/>
              <a:endCxn id="1106" idx="1"/>
            </p:cNvCxnSpPr>
            <p:nvPr/>
          </p:nvCxnSpPr>
          <p:spPr>
            <a:xfrm>
              <a:off x="454222" y="6209844"/>
              <a:ext cx="201600" cy="0"/>
            </a:xfrm>
            <a:prstGeom prst="straightConnector1">
              <a:avLst/>
            </a:prstGeom>
            <a:noFill/>
            <a:ln w="19050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15" name="Google Shape;1554;g27fc35ecc8f_0_48">
            <a:extLst>
              <a:ext uri="{FF2B5EF4-FFF2-40B4-BE49-F238E27FC236}">
                <a16:creationId xmlns:a16="http://schemas.microsoft.com/office/drawing/2014/main" id="{E74492D6-CB7E-E7D5-5324-8372A16F435C}"/>
              </a:ext>
            </a:extLst>
          </p:cNvPr>
          <p:cNvSpPr/>
          <p:nvPr/>
        </p:nvSpPr>
        <p:spPr>
          <a:xfrm>
            <a:off x="1041341" y="6110067"/>
            <a:ext cx="155721" cy="15999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6" name="Google Shape;1555;g27fc35ecc8f_0_48">
            <a:extLst>
              <a:ext uri="{FF2B5EF4-FFF2-40B4-BE49-F238E27FC236}">
                <a16:creationId xmlns:a16="http://schemas.microsoft.com/office/drawing/2014/main" id="{6DA2BA64-DCA6-B262-2D77-0886FBB70BD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8478" y="6150343"/>
            <a:ext cx="76176" cy="76602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556;g27fc35ecc8f_0_48">
            <a:extLst>
              <a:ext uri="{FF2B5EF4-FFF2-40B4-BE49-F238E27FC236}">
                <a16:creationId xmlns:a16="http://schemas.microsoft.com/office/drawing/2014/main" id="{380A5C21-BBC5-6795-1F7A-16B055EAC402}"/>
              </a:ext>
            </a:extLst>
          </p:cNvPr>
          <p:cNvSpPr/>
          <p:nvPr/>
        </p:nvSpPr>
        <p:spPr>
          <a:xfrm>
            <a:off x="74479" y="6278940"/>
            <a:ext cx="117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ko-KR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▣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Malgun Gothic"/>
              </a:rPr>
              <a:t> 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결과내 검색	 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□</a:t>
            </a: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 제외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8" name="Google Shape;1602;g27fc35ecc8f_0_48">
            <a:extLst>
              <a:ext uri="{FF2B5EF4-FFF2-40B4-BE49-F238E27FC236}">
                <a16:creationId xmlns:a16="http://schemas.microsoft.com/office/drawing/2014/main" id="{9DC81DA7-1F0B-C1F9-1376-112AD1E3EDAA}"/>
              </a:ext>
            </a:extLst>
          </p:cNvPr>
          <p:cNvSpPr/>
          <p:nvPr/>
        </p:nvSpPr>
        <p:spPr>
          <a:xfrm>
            <a:off x="672273" y="5917695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25" name="표 1324">
            <a:extLst>
              <a:ext uri="{FF2B5EF4-FFF2-40B4-BE49-F238E27FC236}">
                <a16:creationId xmlns:a16="http://schemas.microsoft.com/office/drawing/2014/main" id="{3C576C88-CDF6-95E8-A445-2FEEF2199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93795"/>
              </p:ext>
            </p:extLst>
          </p:nvPr>
        </p:nvGraphicFramePr>
        <p:xfrm>
          <a:off x="87397" y="654290"/>
          <a:ext cx="1146485" cy="29852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상품카테고리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공통자재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전기통신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소방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방재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2181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토목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0938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건축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7992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비품</a:t>
                      </a:r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▲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281445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비품</a:t>
                      </a:r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소모품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▲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47061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전자제품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425410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작업소모품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878648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사무비품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250559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안전용품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523995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제조 원재료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건설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51882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전기차 충전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5439603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MRO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97255"/>
                  </a:ext>
                </a:extLst>
              </a:tr>
              <a:tr h="142342">
                <a:tc>
                  <a:txBody>
                    <a:bodyPr/>
                    <a:lstStyle/>
                    <a:p>
                      <a:pPr marL="89998" marR="0" lvl="0" indent="-89998" algn="l" defTabSz="22542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안전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en-US" altLang="ko-KR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OKplaza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3608794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altLang="ko-KR" sz="600" i="0" u="none" strike="noStrike" cap="none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en-US" altLang="ko-KR" sz="6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safety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</a:tbl>
          </a:graphicData>
        </a:graphic>
      </p:graphicFrame>
      <p:graphicFrame>
        <p:nvGraphicFramePr>
          <p:cNvPr id="1326" name="표 1325">
            <a:extLst>
              <a:ext uri="{FF2B5EF4-FFF2-40B4-BE49-F238E27FC236}">
                <a16:creationId xmlns:a16="http://schemas.microsoft.com/office/drawing/2014/main" id="{C8D98635-8645-48EB-9064-AF5064476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923815"/>
              </p:ext>
            </p:extLst>
          </p:nvPr>
        </p:nvGraphicFramePr>
        <p:xfrm>
          <a:off x="85809" y="3713827"/>
          <a:ext cx="1148073" cy="13818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939793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3368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상품유형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2181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0938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▣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7992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KCS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281445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47061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425410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전용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878648"/>
                  </a:ext>
                </a:extLst>
              </a:tr>
            </a:tbl>
          </a:graphicData>
        </a:graphic>
      </p:graphicFrame>
      <p:sp>
        <p:nvSpPr>
          <p:cNvPr id="1330" name="Google Shape;1545;g27fc35ecc8f_0_48">
            <a:extLst>
              <a:ext uri="{FF2B5EF4-FFF2-40B4-BE49-F238E27FC236}">
                <a16:creationId xmlns:a16="http://schemas.microsoft.com/office/drawing/2014/main" id="{3CB9946F-3C68-6905-D114-519CDFA7FB9C}"/>
              </a:ext>
            </a:extLst>
          </p:cNvPr>
          <p:cNvSpPr/>
          <p:nvPr/>
        </p:nvSpPr>
        <p:spPr>
          <a:xfrm>
            <a:off x="112433" y="5615762"/>
            <a:ext cx="503719" cy="1530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,000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1" name="Google Shape;1545;g27fc35ecc8f_0_48">
            <a:extLst>
              <a:ext uri="{FF2B5EF4-FFF2-40B4-BE49-F238E27FC236}">
                <a16:creationId xmlns:a16="http://schemas.microsoft.com/office/drawing/2014/main" id="{8EDFFBE5-882A-884C-2C24-91BE685EAB17}"/>
              </a:ext>
            </a:extLst>
          </p:cNvPr>
          <p:cNvSpPr/>
          <p:nvPr/>
        </p:nvSpPr>
        <p:spPr>
          <a:xfrm>
            <a:off x="702013" y="5617160"/>
            <a:ext cx="503719" cy="1530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40</a:t>
            </a: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,000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3" name="Google Shape;1545;g27fc35ecc8f_0_48">
            <a:extLst>
              <a:ext uri="{FF2B5EF4-FFF2-40B4-BE49-F238E27FC236}">
                <a16:creationId xmlns:a16="http://schemas.microsoft.com/office/drawing/2014/main" id="{E3B0F705-0F64-682B-A2D8-DE5925B2236E}"/>
              </a:ext>
            </a:extLst>
          </p:cNvPr>
          <p:cNvSpPr/>
          <p:nvPr/>
        </p:nvSpPr>
        <p:spPr>
          <a:xfrm>
            <a:off x="112433" y="6110067"/>
            <a:ext cx="897068" cy="15999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Google Shape;1637;g27fc35ecc8f_0_48">
            <a:extLst>
              <a:ext uri="{FF2B5EF4-FFF2-40B4-BE49-F238E27FC236}">
                <a16:creationId xmlns:a16="http://schemas.microsoft.com/office/drawing/2014/main" id="{A680A4DD-BED6-C942-76A7-4A2D8EDDD7AF}"/>
              </a:ext>
            </a:extLst>
          </p:cNvPr>
          <p:cNvGrpSpPr/>
          <p:nvPr/>
        </p:nvGrpSpPr>
        <p:grpSpPr>
          <a:xfrm>
            <a:off x="1484432" y="1594955"/>
            <a:ext cx="602726" cy="117000"/>
            <a:chOff x="2628000" y="4050000"/>
            <a:chExt cx="1044000" cy="180000"/>
          </a:xfrm>
        </p:grpSpPr>
        <p:sp>
          <p:nvSpPr>
            <p:cNvPr id="4" name="Google Shape;1638;g27fc35ecc8f_0_48">
              <a:extLst>
                <a:ext uri="{FF2B5EF4-FFF2-40B4-BE49-F238E27FC236}">
                  <a16:creationId xmlns:a16="http://schemas.microsoft.com/office/drawing/2014/main" id="{C14BEA91-6050-AE10-2602-DA9E3433327D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" name="Google Shape;1639;g27fc35ecc8f_0_48">
              <a:extLst>
                <a:ext uri="{FF2B5EF4-FFF2-40B4-BE49-F238E27FC236}">
                  <a16:creationId xmlns:a16="http://schemas.microsoft.com/office/drawing/2014/main" id="{57A55D33-B60D-D130-2AB3-BD565F38E7CC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1640;g27fc35ecc8f_0_48">
              <a:extLst>
                <a:ext uri="{FF2B5EF4-FFF2-40B4-BE49-F238E27FC236}">
                  <a16:creationId xmlns:a16="http://schemas.microsoft.com/office/drawing/2014/main" id="{CCE87FAC-92A8-6783-C7E7-16290333E0A5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" name="Google Shape;1637;g27fc35ecc8f_0_48">
            <a:extLst>
              <a:ext uri="{FF2B5EF4-FFF2-40B4-BE49-F238E27FC236}">
                <a16:creationId xmlns:a16="http://schemas.microsoft.com/office/drawing/2014/main" id="{2E8DC390-7B4B-8CB4-F6DA-699D89C4FEA4}"/>
              </a:ext>
            </a:extLst>
          </p:cNvPr>
          <p:cNvGrpSpPr/>
          <p:nvPr/>
        </p:nvGrpSpPr>
        <p:grpSpPr>
          <a:xfrm>
            <a:off x="1480628" y="2546296"/>
            <a:ext cx="393729" cy="117000"/>
            <a:chOff x="2628000" y="4050000"/>
            <a:chExt cx="681990" cy="180000"/>
          </a:xfrm>
        </p:grpSpPr>
        <p:sp>
          <p:nvSpPr>
            <p:cNvPr id="8" name="Google Shape;1638;g27fc35ecc8f_0_48">
              <a:extLst>
                <a:ext uri="{FF2B5EF4-FFF2-40B4-BE49-F238E27FC236}">
                  <a16:creationId xmlns:a16="http://schemas.microsoft.com/office/drawing/2014/main" id="{55AC3720-2864-5F88-9752-79BCB0BDACCA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1640;g27fc35ecc8f_0_48">
              <a:extLst>
                <a:ext uri="{FF2B5EF4-FFF2-40B4-BE49-F238E27FC236}">
                  <a16:creationId xmlns:a16="http://schemas.microsoft.com/office/drawing/2014/main" id="{963B7CC3-E23C-45B0-D019-2AC51544BFB9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" name="Google Shape;1637;g27fc35ecc8f_0_48">
            <a:extLst>
              <a:ext uri="{FF2B5EF4-FFF2-40B4-BE49-F238E27FC236}">
                <a16:creationId xmlns:a16="http://schemas.microsoft.com/office/drawing/2014/main" id="{99E49EDD-0E1E-12F0-551A-99AA555661D7}"/>
              </a:ext>
            </a:extLst>
          </p:cNvPr>
          <p:cNvGrpSpPr/>
          <p:nvPr/>
        </p:nvGrpSpPr>
        <p:grpSpPr>
          <a:xfrm>
            <a:off x="1476446" y="3566164"/>
            <a:ext cx="394889" cy="117000"/>
            <a:chOff x="2628000" y="4050000"/>
            <a:chExt cx="684000" cy="180000"/>
          </a:xfrm>
        </p:grpSpPr>
        <p:sp>
          <p:nvSpPr>
            <p:cNvPr id="11" name="Google Shape;1638;g27fc35ecc8f_0_48">
              <a:extLst>
                <a:ext uri="{FF2B5EF4-FFF2-40B4-BE49-F238E27FC236}">
                  <a16:creationId xmlns:a16="http://schemas.microsoft.com/office/drawing/2014/main" id="{248C5FCA-4A08-55E7-7C8F-EC6CE05EAEF0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639;g27fc35ecc8f_0_48">
              <a:extLst>
                <a:ext uri="{FF2B5EF4-FFF2-40B4-BE49-F238E27FC236}">
                  <a16:creationId xmlns:a16="http://schemas.microsoft.com/office/drawing/2014/main" id="{128F2AD9-F11A-D78E-9B8A-A04E06014690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" name="Google Shape;1698;g2fb18904de5_2_107">
            <a:extLst>
              <a:ext uri="{FF2B5EF4-FFF2-40B4-BE49-F238E27FC236}">
                <a16:creationId xmlns:a16="http://schemas.microsoft.com/office/drawing/2014/main" id="{5D45CF23-9080-A1DE-5983-2114933FCA4A}"/>
              </a:ext>
            </a:extLst>
          </p:cNvPr>
          <p:cNvGrpSpPr/>
          <p:nvPr/>
        </p:nvGrpSpPr>
        <p:grpSpPr>
          <a:xfrm>
            <a:off x="3820500" y="6248203"/>
            <a:ext cx="2265000" cy="180000"/>
            <a:chOff x="4065288" y="6528825"/>
            <a:chExt cx="2265000" cy="180000"/>
          </a:xfrm>
        </p:grpSpPr>
        <p:sp>
          <p:nvSpPr>
            <p:cNvPr id="19" name="Google Shape;1699;g2fb18904de5_2_107">
              <a:extLst>
                <a:ext uri="{FF2B5EF4-FFF2-40B4-BE49-F238E27FC236}">
                  <a16:creationId xmlns:a16="http://schemas.microsoft.com/office/drawing/2014/main" id="{DC97A337-F5C2-E106-A0D8-244C3A0471A3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Google Shape;1700;g2fb18904de5_2_107">
              <a:extLst>
                <a:ext uri="{FF2B5EF4-FFF2-40B4-BE49-F238E27FC236}">
                  <a16:creationId xmlns:a16="http://schemas.microsoft.com/office/drawing/2014/main" id="{30C39D3A-AC57-46E8-B3BD-3A4D537A4161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1701;g2fb18904de5_2_107">
              <a:extLst>
                <a:ext uri="{FF2B5EF4-FFF2-40B4-BE49-F238E27FC236}">
                  <a16:creationId xmlns:a16="http://schemas.microsoft.com/office/drawing/2014/main" id="{E89F06ED-CDF5-FC8B-10E1-00CFC93CB8FD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1702;g2fb18904de5_2_107">
              <a:extLst>
                <a:ext uri="{FF2B5EF4-FFF2-40B4-BE49-F238E27FC236}">
                  <a16:creationId xmlns:a16="http://schemas.microsoft.com/office/drawing/2014/main" id="{2709ADAE-A305-FD14-1740-9DC24E482526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703;g2fb18904de5_2_107">
              <a:extLst>
                <a:ext uri="{FF2B5EF4-FFF2-40B4-BE49-F238E27FC236}">
                  <a16:creationId xmlns:a16="http://schemas.microsoft.com/office/drawing/2014/main" id="{3C537EAF-7FA8-1241-278F-5F8F6517BFA1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1704;g2fb18904de5_2_107">
              <a:extLst>
                <a:ext uri="{FF2B5EF4-FFF2-40B4-BE49-F238E27FC236}">
                  <a16:creationId xmlns:a16="http://schemas.microsoft.com/office/drawing/2014/main" id="{92B44EE8-F36B-039C-5DEB-91FF316409CB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1705;g2fb18904de5_2_107">
              <a:extLst>
                <a:ext uri="{FF2B5EF4-FFF2-40B4-BE49-F238E27FC236}">
                  <a16:creationId xmlns:a16="http://schemas.microsoft.com/office/drawing/2014/main" id="{898A90ED-BA7F-E095-769A-2579A72892F9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1706;g2fb18904de5_2_107">
              <a:extLst>
                <a:ext uri="{FF2B5EF4-FFF2-40B4-BE49-F238E27FC236}">
                  <a16:creationId xmlns:a16="http://schemas.microsoft.com/office/drawing/2014/main" id="{5A494DD3-2C7A-3956-791D-96F95903A1D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1707;g2fb18904de5_2_107">
              <a:extLst>
                <a:ext uri="{FF2B5EF4-FFF2-40B4-BE49-F238E27FC236}">
                  <a16:creationId xmlns:a16="http://schemas.microsoft.com/office/drawing/2014/main" id="{9650A34E-0ECB-6514-5FFD-531BC98DD0F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00E8A31D-A33C-DEC3-E3CA-EEBE0B5F3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075503"/>
              </p:ext>
            </p:extLst>
          </p:nvPr>
        </p:nvGraphicFramePr>
        <p:xfrm>
          <a:off x="4998019" y="1871911"/>
          <a:ext cx="1352550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E6EB277E-42D4-DA83-48B2-6076B618A339}"/>
              </a:ext>
            </a:extLst>
          </p:cNvPr>
          <p:cNvGrpSpPr/>
          <p:nvPr/>
        </p:nvGrpSpPr>
        <p:grpSpPr>
          <a:xfrm>
            <a:off x="5035782" y="1892094"/>
            <a:ext cx="131234" cy="294216"/>
            <a:chOff x="4991100" y="2885016"/>
            <a:chExt cx="131234" cy="294216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5B6548DF-0DDF-54FA-3473-90FC69F4F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047998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C8F65534-7472-3D7C-BCFA-5F0B075A1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2885016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2CABAC5-6B9B-A384-C23A-2B4AC778F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46767"/>
              </p:ext>
            </p:extLst>
          </p:nvPr>
        </p:nvGraphicFramePr>
        <p:xfrm>
          <a:off x="4990764" y="2748930"/>
          <a:ext cx="13525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:a16="http://schemas.microsoft.com/office/drawing/2014/main" id="{3C0FB37A-4204-9D9F-86B2-7912F3D38865}"/>
              </a:ext>
            </a:extLst>
          </p:cNvPr>
          <p:cNvGrpSpPr/>
          <p:nvPr/>
        </p:nvGrpSpPr>
        <p:grpSpPr>
          <a:xfrm>
            <a:off x="5028527" y="2769113"/>
            <a:ext cx="131234" cy="457200"/>
            <a:chOff x="4991100" y="2885016"/>
            <a:chExt cx="131234" cy="457200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8D11BB7A-537D-DA10-D99A-6AB0DE0B9D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047998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8178B78A-A093-C505-3EA3-1C6BA43EFA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2885016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6D4D3A5C-AD9B-5072-5A15-16C1D27B40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210982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1F5C6C2C-3F88-E31B-06D6-5A6645D05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365360"/>
              </p:ext>
            </p:extLst>
          </p:nvPr>
        </p:nvGraphicFramePr>
        <p:xfrm>
          <a:off x="4990764" y="3694611"/>
          <a:ext cx="1352550" cy="65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35979481-AA63-C75F-499D-AD4BCD5A178C}"/>
              </a:ext>
            </a:extLst>
          </p:cNvPr>
          <p:cNvGrpSpPr/>
          <p:nvPr/>
        </p:nvGrpSpPr>
        <p:grpSpPr>
          <a:xfrm>
            <a:off x="5028527" y="3714794"/>
            <a:ext cx="131234" cy="620089"/>
            <a:chOff x="4991100" y="2885016"/>
            <a:chExt cx="131234" cy="620089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B83A99C9-4074-0444-3869-C302803EE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047998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>
              <a:extLst>
                <a:ext uri="{FF2B5EF4-FFF2-40B4-BE49-F238E27FC236}">
                  <a16:creationId xmlns:a16="http://schemas.microsoft.com/office/drawing/2014/main" id="{42F4E66F-1436-2D88-F5FA-54AE07D71D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2885016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3FF4A72D-0EFE-F5B3-14E7-F2D4FA4194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210982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DE88E352-360E-465D-23C4-3D81AB0F48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373871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B6EF97C4-5D3A-091C-D6CE-EBC3BA471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510269"/>
              </p:ext>
            </p:extLst>
          </p:nvPr>
        </p:nvGraphicFramePr>
        <p:xfrm>
          <a:off x="4998019" y="4570337"/>
          <a:ext cx="1352550" cy="81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</a:tbl>
          </a:graphicData>
        </a:graphic>
      </p:graphicFrame>
      <p:grpSp>
        <p:nvGrpSpPr>
          <p:cNvPr id="45" name="그룹 44">
            <a:extLst>
              <a:ext uri="{FF2B5EF4-FFF2-40B4-BE49-F238E27FC236}">
                <a16:creationId xmlns:a16="http://schemas.microsoft.com/office/drawing/2014/main" id="{BDA04056-54FD-C3B5-D960-78B58177B573}"/>
              </a:ext>
            </a:extLst>
          </p:cNvPr>
          <p:cNvGrpSpPr/>
          <p:nvPr/>
        </p:nvGrpSpPr>
        <p:grpSpPr>
          <a:xfrm>
            <a:off x="5035782" y="4590520"/>
            <a:ext cx="131234" cy="778018"/>
            <a:chOff x="5035782" y="4191939"/>
            <a:chExt cx="131234" cy="778018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0BDD87A-49DF-E4A4-9FED-0603DE7E8DA2}"/>
                </a:ext>
              </a:extLst>
            </p:cNvPr>
            <p:cNvGrpSpPr/>
            <p:nvPr/>
          </p:nvGrpSpPr>
          <p:grpSpPr>
            <a:xfrm>
              <a:off x="5035782" y="4191939"/>
              <a:ext cx="131234" cy="620089"/>
              <a:chOff x="4991100" y="2885016"/>
              <a:chExt cx="131234" cy="620089"/>
            </a:xfrm>
          </p:grpSpPr>
          <p:pic>
            <p:nvPicPr>
              <p:cNvPr id="48" name="Picture 2">
                <a:extLst>
                  <a:ext uri="{FF2B5EF4-FFF2-40B4-BE49-F238E27FC236}">
                    <a16:creationId xmlns:a16="http://schemas.microsoft.com/office/drawing/2014/main" id="{E25B948F-59E2-B378-DE01-15B3076E8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047998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4">
                <a:extLst>
                  <a:ext uri="{FF2B5EF4-FFF2-40B4-BE49-F238E27FC236}">
                    <a16:creationId xmlns:a16="http://schemas.microsoft.com/office/drawing/2014/main" id="{2E5C8A92-A0DB-A254-20CF-95AAC2346E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2885016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>
                <a:extLst>
                  <a:ext uri="{FF2B5EF4-FFF2-40B4-BE49-F238E27FC236}">
                    <a16:creationId xmlns:a16="http://schemas.microsoft.com/office/drawing/2014/main" id="{9C7628FF-6FD1-09B4-7B91-963D65C9AD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210982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>
                <a:extLst>
                  <a:ext uri="{FF2B5EF4-FFF2-40B4-BE49-F238E27FC236}">
                    <a16:creationId xmlns:a16="http://schemas.microsoft.com/office/drawing/2014/main" id="{5012FA69-195C-B923-FCF8-A58BBABDA2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373871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802FD50E-D8B8-994F-959E-595F6F8CA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782" y="4838723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045" name="표 1044">
            <a:extLst>
              <a:ext uri="{FF2B5EF4-FFF2-40B4-BE49-F238E27FC236}">
                <a16:creationId xmlns:a16="http://schemas.microsoft.com/office/drawing/2014/main" id="{9BF730CE-1E37-23C7-11D1-64E9ECFE6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45589"/>
              </p:ext>
            </p:extLst>
          </p:nvPr>
        </p:nvGraphicFramePr>
        <p:xfrm>
          <a:off x="1363694" y="898734"/>
          <a:ext cx="6304032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4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34858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검색필터 초기화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1046" name="Google Shape;309;g2f2558950df_0_15">
            <a:extLst>
              <a:ext uri="{FF2B5EF4-FFF2-40B4-BE49-F238E27FC236}">
                <a16:creationId xmlns:a16="http://schemas.microsoft.com/office/drawing/2014/main" id="{2F254A8C-E9FF-2BDA-A054-382C8315F1C3}"/>
              </a:ext>
            </a:extLst>
          </p:cNvPr>
          <p:cNvSpPr txBox="1"/>
          <p:nvPr/>
        </p:nvSpPr>
        <p:spPr>
          <a:xfrm>
            <a:off x="1280426" y="60347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비품</a:t>
            </a:r>
            <a:r>
              <a:rPr lang="en-US" altLang="ko-KR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비품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소모품</a:t>
            </a: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전자제품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7" name="표 1046">
            <a:extLst>
              <a:ext uri="{FF2B5EF4-FFF2-40B4-BE49-F238E27FC236}">
                <a16:creationId xmlns:a16="http://schemas.microsoft.com/office/drawing/2014/main" id="{3146E9F8-946B-97B7-F3F5-3172518DF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912609"/>
              </p:ext>
            </p:extLst>
          </p:nvPr>
        </p:nvGraphicFramePr>
        <p:xfrm>
          <a:off x="6829778" y="1329657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052" name="Picture 4">
            <a:extLst>
              <a:ext uri="{FF2B5EF4-FFF2-40B4-BE49-F238E27FC236}">
                <a16:creationId xmlns:a16="http://schemas.microsoft.com/office/drawing/2014/main" id="{603076E6-133E-6550-5BEF-67F5C6CC4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637" y="983953"/>
            <a:ext cx="124165" cy="12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Google Shape;1599;g27fc35ecc8f_0_48">
            <a:extLst>
              <a:ext uri="{FF2B5EF4-FFF2-40B4-BE49-F238E27FC236}">
                <a16:creationId xmlns:a16="http://schemas.microsoft.com/office/drawing/2014/main" id="{3D24BC33-E614-2814-1062-95C3F0D5D316}"/>
              </a:ext>
            </a:extLst>
          </p:cNvPr>
          <p:cNvSpPr/>
          <p:nvPr/>
        </p:nvSpPr>
        <p:spPr>
          <a:xfrm>
            <a:off x="2425176" y="949491"/>
            <a:ext cx="72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20,000~40,000</a:t>
            </a:r>
            <a:endParaRPr sz="5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600;g27fc35ecc8f_0_48">
            <a:extLst>
              <a:ext uri="{FF2B5EF4-FFF2-40B4-BE49-F238E27FC236}">
                <a16:creationId xmlns:a16="http://schemas.microsoft.com/office/drawing/2014/main" id="{04D96CC2-FDF3-AAE0-FD99-B5C7CFAF966A}"/>
              </a:ext>
            </a:extLst>
          </p:cNvPr>
          <p:cNvSpPr/>
          <p:nvPr/>
        </p:nvSpPr>
        <p:spPr>
          <a:xfrm>
            <a:off x="2998147" y="985491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1654;g27fc35ecc8f_0_48">
            <a:extLst>
              <a:ext uri="{FF2B5EF4-FFF2-40B4-BE49-F238E27FC236}">
                <a16:creationId xmlns:a16="http://schemas.microsoft.com/office/drawing/2014/main" id="{85C69E19-DB63-56C6-CDD9-F022500A6BA0}"/>
              </a:ext>
            </a:extLst>
          </p:cNvPr>
          <p:cNvSpPr/>
          <p:nvPr/>
        </p:nvSpPr>
        <p:spPr>
          <a:xfrm>
            <a:off x="3221372" y="952566"/>
            <a:ext cx="7869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상품유형 : 안전</a:t>
            </a: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655;g27fc35ecc8f_0_48">
            <a:extLst>
              <a:ext uri="{FF2B5EF4-FFF2-40B4-BE49-F238E27FC236}">
                <a16:creationId xmlns:a16="http://schemas.microsoft.com/office/drawing/2014/main" id="{712EA65E-5FF1-9BC9-24D8-E334714AC9DC}"/>
              </a:ext>
            </a:extLst>
          </p:cNvPr>
          <p:cNvSpPr/>
          <p:nvPr/>
        </p:nvSpPr>
        <p:spPr>
          <a:xfrm>
            <a:off x="3824072" y="988554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1" name="Google Shape;1637;g27fc35ecc8f_0_48">
            <a:extLst>
              <a:ext uri="{FF2B5EF4-FFF2-40B4-BE49-F238E27FC236}">
                <a16:creationId xmlns:a16="http://schemas.microsoft.com/office/drawing/2014/main" id="{4DB0D5FB-F526-CB53-E318-544299E32061}"/>
              </a:ext>
            </a:extLst>
          </p:cNvPr>
          <p:cNvGrpSpPr/>
          <p:nvPr/>
        </p:nvGrpSpPr>
        <p:grpSpPr>
          <a:xfrm>
            <a:off x="1482812" y="4570337"/>
            <a:ext cx="394891" cy="117000"/>
            <a:chOff x="2628000" y="4050000"/>
            <a:chExt cx="684004" cy="180000"/>
          </a:xfrm>
        </p:grpSpPr>
        <p:sp>
          <p:nvSpPr>
            <p:cNvPr id="1062" name="Google Shape;1638;g27fc35ecc8f_0_48">
              <a:extLst>
                <a:ext uri="{FF2B5EF4-FFF2-40B4-BE49-F238E27FC236}">
                  <a16:creationId xmlns:a16="http://schemas.microsoft.com/office/drawing/2014/main" id="{AF90ABEC-C2E8-ED72-3772-75BB95757731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3" name="Google Shape;1639;g27fc35ecc8f_0_48">
              <a:extLst>
                <a:ext uri="{FF2B5EF4-FFF2-40B4-BE49-F238E27FC236}">
                  <a16:creationId xmlns:a16="http://schemas.microsoft.com/office/drawing/2014/main" id="{4CFBB0C8-E294-68B6-65F7-C28656EDADB5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67" name="Google Shape;1699;g2fb18904de5_2_107">
            <a:extLst>
              <a:ext uri="{FF2B5EF4-FFF2-40B4-BE49-F238E27FC236}">
                <a16:creationId xmlns:a16="http://schemas.microsoft.com/office/drawing/2014/main" id="{43A25249-0CA2-28A4-0F0A-25F2AF917575}"/>
              </a:ext>
            </a:extLst>
          </p:cNvPr>
          <p:cNvSpPr/>
          <p:nvPr/>
        </p:nvSpPr>
        <p:spPr>
          <a:xfrm>
            <a:off x="19272" y="5821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8" name="Google Shape;1699;g2fb18904de5_2_107">
            <a:extLst>
              <a:ext uri="{FF2B5EF4-FFF2-40B4-BE49-F238E27FC236}">
                <a16:creationId xmlns:a16="http://schemas.microsoft.com/office/drawing/2014/main" id="{D838C48A-9D0E-54AA-1DD8-DD678E4E4451}"/>
              </a:ext>
            </a:extLst>
          </p:cNvPr>
          <p:cNvSpPr/>
          <p:nvPr/>
        </p:nvSpPr>
        <p:spPr>
          <a:xfrm>
            <a:off x="19272" y="36588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2" name="Google Shape;1699;g2fb18904de5_2_107">
            <a:extLst>
              <a:ext uri="{FF2B5EF4-FFF2-40B4-BE49-F238E27FC236}">
                <a16:creationId xmlns:a16="http://schemas.microsoft.com/office/drawing/2014/main" id="{7D023888-2ADB-DDB5-6733-10FE354DC012}"/>
              </a:ext>
            </a:extLst>
          </p:cNvPr>
          <p:cNvSpPr/>
          <p:nvPr/>
        </p:nvSpPr>
        <p:spPr>
          <a:xfrm>
            <a:off x="19272" y="51150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3" name="Google Shape;1699;g2fb18904de5_2_107">
            <a:extLst>
              <a:ext uri="{FF2B5EF4-FFF2-40B4-BE49-F238E27FC236}">
                <a16:creationId xmlns:a16="http://schemas.microsoft.com/office/drawing/2014/main" id="{47F2A23D-F52A-EC75-5636-3CD84520A76B}"/>
              </a:ext>
            </a:extLst>
          </p:cNvPr>
          <p:cNvSpPr/>
          <p:nvPr/>
        </p:nvSpPr>
        <p:spPr>
          <a:xfrm>
            <a:off x="19272" y="58126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4" name="Google Shape;1699;g2fb18904de5_2_107">
            <a:extLst>
              <a:ext uri="{FF2B5EF4-FFF2-40B4-BE49-F238E27FC236}">
                <a16:creationId xmlns:a16="http://schemas.microsoft.com/office/drawing/2014/main" id="{92FD9247-72F9-51E9-6D1F-2E1343697FFD}"/>
              </a:ext>
            </a:extLst>
          </p:cNvPr>
          <p:cNvSpPr/>
          <p:nvPr/>
        </p:nvSpPr>
        <p:spPr>
          <a:xfrm>
            <a:off x="3331393" y="60434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5" name="Google Shape;1699;g2fb18904de5_2_107">
            <a:extLst>
              <a:ext uri="{FF2B5EF4-FFF2-40B4-BE49-F238E27FC236}">
                <a16:creationId xmlns:a16="http://schemas.microsoft.com/office/drawing/2014/main" id="{13B9EEDC-AE76-E1C1-DCC3-2C2C595728DF}"/>
              </a:ext>
            </a:extLst>
          </p:cNvPr>
          <p:cNvSpPr/>
          <p:nvPr/>
        </p:nvSpPr>
        <p:spPr>
          <a:xfrm>
            <a:off x="7563922" y="9566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7" name="Google Shape;1699;g2fb18904de5_2_107">
            <a:extLst>
              <a:ext uri="{FF2B5EF4-FFF2-40B4-BE49-F238E27FC236}">
                <a16:creationId xmlns:a16="http://schemas.microsoft.com/office/drawing/2014/main" id="{6A58403F-3F75-A007-C440-1498318AE6C3}"/>
              </a:ext>
            </a:extLst>
          </p:cNvPr>
          <p:cNvSpPr/>
          <p:nvPr/>
        </p:nvSpPr>
        <p:spPr>
          <a:xfrm>
            <a:off x="6679085" y="130772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9" name="Google Shape;1699;g2fb18904de5_2_107">
            <a:extLst>
              <a:ext uri="{FF2B5EF4-FFF2-40B4-BE49-F238E27FC236}">
                <a16:creationId xmlns:a16="http://schemas.microsoft.com/office/drawing/2014/main" id="{F533561F-C276-D218-E4AB-10D681462A1B}"/>
              </a:ext>
            </a:extLst>
          </p:cNvPr>
          <p:cNvSpPr/>
          <p:nvPr/>
        </p:nvSpPr>
        <p:spPr>
          <a:xfrm>
            <a:off x="3594349" y="62425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0" name="Google Shape;1699;g2fb18904de5_2_107">
            <a:extLst>
              <a:ext uri="{FF2B5EF4-FFF2-40B4-BE49-F238E27FC236}">
                <a16:creationId xmlns:a16="http://schemas.microsoft.com/office/drawing/2014/main" id="{0AB853AE-D39E-AF77-A7C4-8A1C07E661F2}"/>
              </a:ext>
            </a:extLst>
          </p:cNvPr>
          <p:cNvSpPr/>
          <p:nvPr/>
        </p:nvSpPr>
        <p:spPr>
          <a:xfrm>
            <a:off x="1302007" y="145460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1" name="Google Shape;1699;g2fb18904de5_2_107">
            <a:extLst>
              <a:ext uri="{FF2B5EF4-FFF2-40B4-BE49-F238E27FC236}">
                <a16:creationId xmlns:a16="http://schemas.microsoft.com/office/drawing/2014/main" id="{CA982414-3E78-8A73-9398-5D754BD1D2AF}"/>
              </a:ext>
            </a:extLst>
          </p:cNvPr>
          <p:cNvSpPr/>
          <p:nvPr/>
        </p:nvSpPr>
        <p:spPr>
          <a:xfrm>
            <a:off x="2595256" y="14397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2" name="Google Shape;1699;g2fb18904de5_2_107">
            <a:extLst>
              <a:ext uri="{FF2B5EF4-FFF2-40B4-BE49-F238E27FC236}">
                <a16:creationId xmlns:a16="http://schemas.microsoft.com/office/drawing/2014/main" id="{49BE511C-42E4-3B69-A946-59AF13C38E6B}"/>
              </a:ext>
            </a:extLst>
          </p:cNvPr>
          <p:cNvSpPr/>
          <p:nvPr/>
        </p:nvSpPr>
        <p:spPr>
          <a:xfrm>
            <a:off x="4995327" y="14415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3" name="Google Shape;1699;g2fb18904de5_2_107">
            <a:extLst>
              <a:ext uri="{FF2B5EF4-FFF2-40B4-BE49-F238E27FC236}">
                <a16:creationId xmlns:a16="http://schemas.microsoft.com/office/drawing/2014/main" id="{4B97A22C-8DF6-5CBF-06E3-7B0091EEFB79}"/>
              </a:ext>
            </a:extLst>
          </p:cNvPr>
          <p:cNvSpPr/>
          <p:nvPr/>
        </p:nvSpPr>
        <p:spPr>
          <a:xfrm>
            <a:off x="6366865" y="14415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1A1AE8B5-BD3B-6251-3915-0247AAA2281F}"/>
              </a:ext>
            </a:extLst>
          </p:cNvPr>
          <p:cNvSpPr/>
          <p:nvPr/>
        </p:nvSpPr>
        <p:spPr>
          <a:xfrm>
            <a:off x="3739478" y="12436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309;g2f2558950df_0_15">
            <a:extLst>
              <a:ext uri="{FF2B5EF4-FFF2-40B4-BE49-F238E27FC236}">
                <a16:creationId xmlns:a16="http://schemas.microsoft.com/office/drawing/2014/main" id="{B265C06C-6BFB-AD43-F89C-9037DA7C1B36}"/>
              </a:ext>
            </a:extLst>
          </p:cNvPr>
          <p:cNvSpPr txBox="1"/>
          <p:nvPr/>
        </p:nvSpPr>
        <p:spPr>
          <a:xfrm>
            <a:off x="1289074" y="1241451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건의 상품이 검색되었습니다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CA33320A-DF98-3BCA-6C55-C25F7932AB91}"/>
              </a:ext>
            </a:extLst>
          </p:cNvPr>
          <p:cNvSpPr/>
          <p:nvPr/>
        </p:nvSpPr>
        <p:spPr>
          <a:xfrm>
            <a:off x="1258085" y="12147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6838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D415B-D45A-3210-F382-12C95A7AD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9925A44-554A-5C99-06F5-A327632BB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644346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1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9EE0F-49E1-9A10-496B-906F5B9E9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278;g2f2558950df_0_15">
            <a:extLst>
              <a:ext uri="{FF2B5EF4-FFF2-40B4-BE49-F238E27FC236}">
                <a16:creationId xmlns:a16="http://schemas.microsoft.com/office/drawing/2014/main" id="{6445B96F-9CB8-82C8-6682-AC4D8D9DECDC}"/>
              </a:ext>
            </a:extLst>
          </p:cNvPr>
          <p:cNvSpPr/>
          <p:nvPr/>
        </p:nvSpPr>
        <p:spPr>
          <a:xfrm>
            <a:off x="4938225" y="946916"/>
            <a:ext cx="1992000" cy="584469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" name="Google Shape;1935;g2f2558950df_0_84">
            <a:extLst>
              <a:ext uri="{FF2B5EF4-FFF2-40B4-BE49-F238E27FC236}">
                <a16:creationId xmlns:a16="http://schemas.microsoft.com/office/drawing/2014/main" id="{46717307-BB3E-4E55-B275-FDF9C82BE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666151"/>
              </p:ext>
            </p:extLst>
          </p:nvPr>
        </p:nvGraphicFramePr>
        <p:xfrm>
          <a:off x="5004468" y="1316787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1938;g2f2558950df_0_84">
            <a:extLst>
              <a:ext uri="{FF2B5EF4-FFF2-40B4-BE49-F238E27FC236}">
                <a16:creationId xmlns:a16="http://schemas.microsoft.com/office/drawing/2014/main" id="{FA7F3432-7229-45C0-7D02-8EE577371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5618995"/>
              </p:ext>
            </p:extLst>
          </p:nvPr>
        </p:nvGraphicFramePr>
        <p:xfrm>
          <a:off x="5004468" y="3181825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1968;g2f2558950df_0_84">
            <a:extLst>
              <a:ext uri="{FF2B5EF4-FFF2-40B4-BE49-F238E27FC236}">
                <a16:creationId xmlns:a16="http://schemas.microsoft.com/office/drawing/2014/main" id="{26E28D6D-0790-6749-0153-BBC6B6AAEA66}"/>
              </a:ext>
            </a:extLst>
          </p:cNvPr>
          <p:cNvSpPr/>
          <p:nvPr/>
        </p:nvSpPr>
        <p:spPr>
          <a:xfrm>
            <a:off x="6797272" y="1316787"/>
            <a:ext cx="132954" cy="183500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312;g2f2558950df_0_15">
            <a:extLst>
              <a:ext uri="{FF2B5EF4-FFF2-40B4-BE49-F238E27FC236}">
                <a16:creationId xmlns:a16="http://schemas.microsoft.com/office/drawing/2014/main" id="{0A9A728B-ADE2-88A0-1262-4C7F4099EDA8}"/>
              </a:ext>
            </a:extLst>
          </p:cNvPr>
          <p:cNvSpPr/>
          <p:nvPr/>
        </p:nvSpPr>
        <p:spPr>
          <a:xfrm>
            <a:off x="5003575" y="347820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13;g2f2558950df_0_15">
            <a:extLst>
              <a:ext uri="{FF2B5EF4-FFF2-40B4-BE49-F238E27FC236}">
                <a16:creationId xmlns:a16="http://schemas.microsoft.com/office/drawing/2014/main" id="{88124AF2-E42D-D7CC-D768-F37642640B4A}"/>
              </a:ext>
            </a:extLst>
          </p:cNvPr>
          <p:cNvSpPr/>
          <p:nvPr/>
        </p:nvSpPr>
        <p:spPr>
          <a:xfrm>
            <a:off x="5984533" y="347820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Google Shape;1967;g2f2558950df_0_84">
            <a:extLst>
              <a:ext uri="{FF2B5EF4-FFF2-40B4-BE49-F238E27FC236}">
                <a16:creationId xmlns:a16="http://schemas.microsoft.com/office/drawing/2014/main" id="{F6DDC992-A5AB-4C94-74F0-ADCC61CC55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2195514"/>
              </p:ext>
            </p:extLst>
          </p:nvPr>
        </p:nvGraphicFramePr>
        <p:xfrm>
          <a:off x="5003575" y="2010017"/>
          <a:ext cx="1782024" cy="11458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6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2" name="Google Shape;1935;g2f2558950df_0_84">
            <a:extLst>
              <a:ext uri="{FF2B5EF4-FFF2-40B4-BE49-F238E27FC236}">
                <a16:creationId xmlns:a16="http://schemas.microsoft.com/office/drawing/2014/main" id="{9677FA2F-D885-6EC4-B009-1DDCD1FDEC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485439"/>
              </p:ext>
            </p:extLst>
          </p:nvPr>
        </p:nvGraphicFramePr>
        <p:xfrm>
          <a:off x="5003575" y="1838023"/>
          <a:ext cx="1782026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Google Shape;1969;g2f2558950df_0_84">
            <a:extLst>
              <a:ext uri="{FF2B5EF4-FFF2-40B4-BE49-F238E27FC236}">
                <a16:creationId xmlns:a16="http://schemas.microsoft.com/office/drawing/2014/main" id="{28FA9293-59D4-11BE-E22D-DBD8FDD8A90D}"/>
              </a:ext>
            </a:extLst>
          </p:cNvPr>
          <p:cNvSpPr/>
          <p:nvPr/>
        </p:nvSpPr>
        <p:spPr>
          <a:xfrm>
            <a:off x="6343947" y="2193295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970;g2f2558950df_0_84">
            <a:extLst>
              <a:ext uri="{FF2B5EF4-FFF2-40B4-BE49-F238E27FC236}">
                <a16:creationId xmlns:a16="http://schemas.microsoft.com/office/drawing/2014/main" id="{E525D57F-840F-19AD-A023-D3F85FF98029}"/>
              </a:ext>
            </a:extLst>
          </p:cNvPr>
          <p:cNvSpPr/>
          <p:nvPr/>
        </p:nvSpPr>
        <p:spPr>
          <a:xfrm>
            <a:off x="6343946" y="2356660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971;g2f2558950df_0_84">
            <a:extLst>
              <a:ext uri="{FF2B5EF4-FFF2-40B4-BE49-F238E27FC236}">
                <a16:creationId xmlns:a16="http://schemas.microsoft.com/office/drawing/2014/main" id="{79B58028-6E23-EA26-B6A4-D72B2CB5B1B0}"/>
              </a:ext>
            </a:extLst>
          </p:cNvPr>
          <p:cNvSpPr/>
          <p:nvPr/>
        </p:nvSpPr>
        <p:spPr>
          <a:xfrm>
            <a:off x="6344559" y="251770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972;g2f2558950df_0_84">
            <a:extLst>
              <a:ext uri="{FF2B5EF4-FFF2-40B4-BE49-F238E27FC236}">
                <a16:creationId xmlns:a16="http://schemas.microsoft.com/office/drawing/2014/main" id="{447234BB-1428-15E2-E6CE-8E34EEE63579}"/>
              </a:ext>
            </a:extLst>
          </p:cNvPr>
          <p:cNvSpPr/>
          <p:nvPr/>
        </p:nvSpPr>
        <p:spPr>
          <a:xfrm>
            <a:off x="6343946" y="268334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73;g2f2558950df_0_84">
            <a:extLst>
              <a:ext uri="{FF2B5EF4-FFF2-40B4-BE49-F238E27FC236}">
                <a16:creationId xmlns:a16="http://schemas.microsoft.com/office/drawing/2014/main" id="{425B3A90-1EDD-444B-02E1-5197A65839C6}"/>
              </a:ext>
            </a:extLst>
          </p:cNvPr>
          <p:cNvSpPr/>
          <p:nvPr/>
        </p:nvSpPr>
        <p:spPr>
          <a:xfrm>
            <a:off x="6343946" y="2846712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974;g2f2558950df_0_84">
            <a:extLst>
              <a:ext uri="{FF2B5EF4-FFF2-40B4-BE49-F238E27FC236}">
                <a16:creationId xmlns:a16="http://schemas.microsoft.com/office/drawing/2014/main" id="{CF92E0C9-20E6-6E4E-C5B7-0DE1F710EE19}"/>
              </a:ext>
            </a:extLst>
          </p:cNvPr>
          <p:cNvSpPr/>
          <p:nvPr/>
        </p:nvSpPr>
        <p:spPr>
          <a:xfrm>
            <a:off x="6344559" y="300506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9" name="Google Shape;1935;g2f2558950df_0_84">
            <a:extLst>
              <a:ext uri="{FF2B5EF4-FFF2-40B4-BE49-F238E27FC236}">
                <a16:creationId xmlns:a16="http://schemas.microsoft.com/office/drawing/2014/main" id="{F07FC1D0-D9D1-15DE-B6AD-1B2C3E250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642911"/>
              </p:ext>
            </p:extLst>
          </p:nvPr>
        </p:nvGraphicFramePr>
        <p:xfrm>
          <a:off x="5001744" y="1586665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옵션을 선택해주세요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35BBDFD-E7FF-B5C9-2FED-E3F1DF3F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27292-3B70-D3B7-EA67-CAF6D5635F9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7456C-936F-05B6-C21E-4427D32D075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E84415-5449-C6DC-96C7-2A4CCCF4C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196856"/>
              </p:ext>
            </p:extLst>
          </p:nvPr>
        </p:nvGraphicFramePr>
        <p:xfrm>
          <a:off x="7858125" y="426720"/>
          <a:ext cx="2047875" cy="640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위치 표시 및 메뉴 네비게이션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각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뎁스별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드롭다운으로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펼쳐짐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및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이미지영역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개끼자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마우스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전체 내용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두 줄까지 규격정보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모두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 줄에 표시</a:t>
                      </a:r>
                      <a:endParaRPr lang="en-US" altLang="ko-KR" sz="600" b="1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선택 영역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상품을 판매하는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모두 표시</a:t>
                      </a:r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공급사가 많은 경우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해당상품 영역이 상하로 확장되고 공급사는 모두 보이고 선택 할 수 있어야 한다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주문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상품유형별 표시되는 항목정의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항목은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7p 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옵션상품일 경우는 판매가만 표시함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일반상품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조장입력 상품은 판매가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재고수량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주문수량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상풉유형별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상품에따라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선택부분 변경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상품별 유형은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7p 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선택영역 없음 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옵션선택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옵션상품일 경우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추가상품일 경우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조장입력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조장입력 상품일 경우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 주문금액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컨펌창은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9p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담기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컨펌창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 등록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컨펌창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카테고리별 베스트 상품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 상품이 포함된 최하위 카테고리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상품중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랜덤으로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개상품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페이지에 등록한 상품상세정보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133" name="Google Shape;270;g2f2558950df_0_15">
            <a:extLst>
              <a:ext uri="{FF2B5EF4-FFF2-40B4-BE49-F238E27FC236}">
                <a16:creationId xmlns:a16="http://schemas.microsoft.com/office/drawing/2014/main" id="{A1ECAF07-8DFE-55CF-BB49-BDA22FA8B72B}"/>
              </a:ext>
            </a:extLst>
          </p:cNvPr>
          <p:cNvSpPr txBox="1"/>
          <p:nvPr/>
        </p:nvSpPr>
        <p:spPr>
          <a:xfrm>
            <a:off x="301600" y="988450"/>
            <a:ext cx="370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안전화 버팔로 BFL-402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4" name="Google Shape;271;g2f2558950df_0_15">
            <a:extLst>
              <a:ext uri="{FF2B5EF4-FFF2-40B4-BE49-F238E27FC236}">
                <a16:creationId xmlns:a16="http://schemas.microsoft.com/office/drawing/2014/main" id="{484153F2-3B96-DBF1-04A4-10A9E6ECDA98}"/>
              </a:ext>
            </a:extLst>
          </p:cNvPr>
          <p:cNvSpPr/>
          <p:nvPr/>
        </p:nvSpPr>
        <p:spPr>
          <a:xfrm>
            <a:off x="1821453" y="1081552"/>
            <a:ext cx="386700" cy="157200"/>
          </a:xfrm>
          <a:prstGeom prst="roundRect">
            <a:avLst>
              <a:gd name="adj" fmla="val 16667"/>
            </a:avLst>
          </a:prstGeom>
          <a:solidFill>
            <a:srgbClr val="4035D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 KCS</a:t>
            </a:r>
            <a:endParaRPr sz="6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5" name="Google Shape;273;g2f2558950df_0_15">
            <a:extLst>
              <a:ext uri="{FF2B5EF4-FFF2-40B4-BE49-F238E27FC236}">
                <a16:creationId xmlns:a16="http://schemas.microsoft.com/office/drawing/2014/main" id="{AE4AACB1-55F8-CE9B-892F-16D3C1423E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408426"/>
              </p:ext>
            </p:extLst>
          </p:nvPr>
        </p:nvGraphicFramePr>
        <p:xfrm>
          <a:off x="360613" y="1327150"/>
          <a:ext cx="2189850" cy="21990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7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70">
                  <a:extLst>
                    <a:ext uri="{9D8B030D-6E8A-4147-A177-3AD203B41FA5}">
                      <a16:colId xmlns:a16="http://schemas.microsoft.com/office/drawing/2014/main" val="2234785914"/>
                    </a:ext>
                  </a:extLst>
                </a:gridCol>
                <a:gridCol w="437970">
                  <a:extLst>
                    <a:ext uri="{9D8B030D-6E8A-4147-A177-3AD203B41FA5}">
                      <a16:colId xmlns:a16="http://schemas.microsoft.com/office/drawing/2014/main" val="1833456275"/>
                    </a:ext>
                  </a:extLst>
                </a:gridCol>
                <a:gridCol w="437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4448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#1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#3</a:t>
                      </a:r>
                      <a:endParaRPr lang="ko-KR" altLang="en-US"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#4</a:t>
                      </a:r>
                      <a:endParaRPr lang="ko-KR" altLang="en-US"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36" name="Google Shape;274;g2f2558950df_0_15">
            <a:extLst>
              <a:ext uri="{FF2B5EF4-FFF2-40B4-BE49-F238E27FC236}">
                <a16:creationId xmlns:a16="http://schemas.microsoft.com/office/drawing/2014/main" id="{9292208A-F51C-2E26-A9EE-01BCE898EC86}"/>
              </a:ext>
            </a:extLst>
          </p:cNvPr>
          <p:cNvSpPr/>
          <p:nvPr/>
        </p:nvSpPr>
        <p:spPr>
          <a:xfrm>
            <a:off x="360875" y="3883690"/>
            <a:ext cx="4520100" cy="124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37" name="Google Shape;277;g2f2558950df_0_15">
            <a:extLst>
              <a:ext uri="{FF2B5EF4-FFF2-40B4-BE49-F238E27FC236}">
                <a16:creationId xmlns:a16="http://schemas.microsoft.com/office/drawing/2014/main" id="{F6DDB1C4-81F4-1654-764B-D075D7970061}"/>
              </a:ext>
            </a:extLst>
          </p:cNvPr>
          <p:cNvCxnSpPr/>
          <p:nvPr/>
        </p:nvCxnSpPr>
        <p:spPr>
          <a:xfrm>
            <a:off x="14100" y="646490"/>
            <a:ext cx="75777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9" name="Google Shape;279;g2f2558950df_0_15">
            <a:extLst>
              <a:ext uri="{FF2B5EF4-FFF2-40B4-BE49-F238E27FC236}">
                <a16:creationId xmlns:a16="http://schemas.microsoft.com/office/drawing/2014/main" id="{5B2C5296-705E-465E-EACC-8A8AE8995064}"/>
              </a:ext>
            </a:extLst>
          </p:cNvPr>
          <p:cNvSpPr/>
          <p:nvPr/>
        </p:nvSpPr>
        <p:spPr>
          <a:xfrm>
            <a:off x="2238753" y="1080275"/>
            <a:ext cx="375000" cy="157200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0" name="Google Shape;281;g2f2558950df_0_15">
            <a:extLst>
              <a:ext uri="{FF2B5EF4-FFF2-40B4-BE49-F238E27FC236}">
                <a16:creationId xmlns:a16="http://schemas.microsoft.com/office/drawing/2014/main" id="{4D913F52-E022-5989-7031-866DB88E5D26}"/>
              </a:ext>
            </a:extLst>
          </p:cNvPr>
          <p:cNvCxnSpPr/>
          <p:nvPr/>
        </p:nvCxnSpPr>
        <p:spPr>
          <a:xfrm>
            <a:off x="14100" y="946916"/>
            <a:ext cx="75777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1" name="Google Shape;282;g2f2558950df_0_15">
            <a:extLst>
              <a:ext uri="{FF2B5EF4-FFF2-40B4-BE49-F238E27FC236}">
                <a16:creationId xmlns:a16="http://schemas.microsoft.com/office/drawing/2014/main" id="{2D8D2F3F-9AFA-7AD1-5B44-91EE7D9CDAC2}"/>
              </a:ext>
            </a:extLst>
          </p:cNvPr>
          <p:cNvSpPr/>
          <p:nvPr/>
        </p:nvSpPr>
        <p:spPr>
          <a:xfrm>
            <a:off x="360600" y="3619640"/>
            <a:ext cx="45201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상품과 비슷한 상품                                                                               1 </a:t>
            </a:r>
            <a:r>
              <a:rPr 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en-US" alt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2" name="Google Shape;283;g2f2558950df_0_15">
            <a:extLst>
              <a:ext uri="{FF2B5EF4-FFF2-40B4-BE49-F238E27FC236}">
                <a16:creationId xmlns:a16="http://schemas.microsoft.com/office/drawing/2014/main" id="{14668318-BA94-4449-D080-D1D94A61CB06}"/>
              </a:ext>
            </a:extLst>
          </p:cNvPr>
          <p:cNvSpPr/>
          <p:nvPr/>
        </p:nvSpPr>
        <p:spPr>
          <a:xfrm>
            <a:off x="475654" y="3958540"/>
            <a:ext cx="995109" cy="11172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284;g2f2558950df_0_15">
            <a:extLst>
              <a:ext uri="{FF2B5EF4-FFF2-40B4-BE49-F238E27FC236}">
                <a16:creationId xmlns:a16="http://schemas.microsoft.com/office/drawing/2014/main" id="{0A49F4A3-E202-C993-C4B2-BA79167EF1CA}"/>
              </a:ext>
            </a:extLst>
          </p:cNvPr>
          <p:cNvSpPr/>
          <p:nvPr/>
        </p:nvSpPr>
        <p:spPr>
          <a:xfrm>
            <a:off x="1587681" y="3958540"/>
            <a:ext cx="995110" cy="11172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285;g2f2558950df_0_15">
            <a:extLst>
              <a:ext uri="{FF2B5EF4-FFF2-40B4-BE49-F238E27FC236}">
                <a16:creationId xmlns:a16="http://schemas.microsoft.com/office/drawing/2014/main" id="{2EBC122D-3209-84A8-540B-B1A23264134D}"/>
              </a:ext>
            </a:extLst>
          </p:cNvPr>
          <p:cNvSpPr/>
          <p:nvPr/>
        </p:nvSpPr>
        <p:spPr>
          <a:xfrm>
            <a:off x="2679907" y="3958540"/>
            <a:ext cx="995110" cy="11172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286;g2f2558950df_0_15">
            <a:extLst>
              <a:ext uri="{FF2B5EF4-FFF2-40B4-BE49-F238E27FC236}">
                <a16:creationId xmlns:a16="http://schemas.microsoft.com/office/drawing/2014/main" id="{0A624385-CF03-CEB0-07F0-7E6842DEB89B}"/>
              </a:ext>
            </a:extLst>
          </p:cNvPr>
          <p:cNvSpPr/>
          <p:nvPr/>
        </p:nvSpPr>
        <p:spPr>
          <a:xfrm>
            <a:off x="3775388" y="3958540"/>
            <a:ext cx="995112" cy="11172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288;g2f2558950df_0_15">
            <a:extLst>
              <a:ext uri="{FF2B5EF4-FFF2-40B4-BE49-F238E27FC236}">
                <a16:creationId xmlns:a16="http://schemas.microsoft.com/office/drawing/2014/main" id="{30EEF061-BAE5-15D9-0315-A28E44CD95C7}"/>
              </a:ext>
            </a:extLst>
          </p:cNvPr>
          <p:cNvSpPr txBox="1"/>
          <p:nvPr/>
        </p:nvSpPr>
        <p:spPr>
          <a:xfrm>
            <a:off x="1595519" y="4622811"/>
            <a:ext cx="98727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 i="0" u="none" strike="noStrike" cap="none" dirty="0" err="1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8" name="Google Shape;289;g2f2558950df_0_15">
            <a:extLst>
              <a:ext uri="{FF2B5EF4-FFF2-40B4-BE49-F238E27FC236}">
                <a16:creationId xmlns:a16="http://schemas.microsoft.com/office/drawing/2014/main" id="{2ED9DCFC-8512-517B-C286-247EBDED552B}"/>
              </a:ext>
            </a:extLst>
          </p:cNvPr>
          <p:cNvSpPr txBox="1"/>
          <p:nvPr/>
        </p:nvSpPr>
        <p:spPr>
          <a:xfrm>
            <a:off x="2679891" y="4653563"/>
            <a:ext cx="984435" cy="286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600" b="1" i="0" u="none" strike="noStrike" cap="none" dirty="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K2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KG-60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0" name="Google Shape;291;g2f2558950df_0_15">
            <a:extLst>
              <a:ext uri="{FF2B5EF4-FFF2-40B4-BE49-F238E27FC236}">
                <a16:creationId xmlns:a16="http://schemas.microsoft.com/office/drawing/2014/main" id="{45CAAE9D-A38D-927A-FC45-FF08F95780C2}"/>
              </a:ext>
            </a:extLst>
          </p:cNvPr>
          <p:cNvSpPr/>
          <p:nvPr/>
        </p:nvSpPr>
        <p:spPr>
          <a:xfrm>
            <a:off x="475638" y="4942673"/>
            <a:ext cx="995109" cy="133067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P/N : 2317471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1" name="Google Shape;292;g2f2558950df_0_15">
            <a:extLst>
              <a:ext uri="{FF2B5EF4-FFF2-40B4-BE49-F238E27FC236}">
                <a16:creationId xmlns:a16="http://schemas.microsoft.com/office/drawing/2014/main" id="{48BD1021-1C30-09DE-2697-AB25267A7FC7}"/>
              </a:ext>
            </a:extLst>
          </p:cNvPr>
          <p:cNvSpPr/>
          <p:nvPr/>
        </p:nvSpPr>
        <p:spPr>
          <a:xfrm>
            <a:off x="1587683" y="4943653"/>
            <a:ext cx="995108" cy="136114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P/N : 2315140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2" name="Google Shape;293;g2f2558950df_0_15">
            <a:extLst>
              <a:ext uri="{FF2B5EF4-FFF2-40B4-BE49-F238E27FC236}">
                <a16:creationId xmlns:a16="http://schemas.microsoft.com/office/drawing/2014/main" id="{D46C8E84-05AC-5662-E138-E729FDAD411F}"/>
              </a:ext>
            </a:extLst>
          </p:cNvPr>
          <p:cNvSpPr/>
          <p:nvPr/>
        </p:nvSpPr>
        <p:spPr>
          <a:xfrm>
            <a:off x="2678258" y="4943653"/>
            <a:ext cx="995112" cy="136114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2415498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3" name="Google Shape;294;g2f2558950df_0_15">
            <a:extLst>
              <a:ext uri="{FF2B5EF4-FFF2-40B4-BE49-F238E27FC236}">
                <a16:creationId xmlns:a16="http://schemas.microsoft.com/office/drawing/2014/main" id="{91B8529F-C1C1-44A7-1045-61ACE462F0E8}"/>
              </a:ext>
            </a:extLst>
          </p:cNvPr>
          <p:cNvSpPr/>
          <p:nvPr/>
        </p:nvSpPr>
        <p:spPr>
          <a:xfrm>
            <a:off x="3775373" y="4944855"/>
            <a:ext cx="995111" cy="13088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P/N : 2415656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56" name="Google Shape;297;g2f2558950df_0_15">
            <a:extLst>
              <a:ext uri="{FF2B5EF4-FFF2-40B4-BE49-F238E27FC236}">
                <a16:creationId xmlns:a16="http://schemas.microsoft.com/office/drawing/2014/main" id="{05FE6D27-BC65-600A-C260-8DAB3BD793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0743" y="3993977"/>
            <a:ext cx="686800" cy="737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Google Shape;298;g2f2558950df_0_15">
            <a:extLst>
              <a:ext uri="{FF2B5EF4-FFF2-40B4-BE49-F238E27FC236}">
                <a16:creationId xmlns:a16="http://schemas.microsoft.com/office/drawing/2014/main" id="{5FA22D75-CB88-B89C-7B83-D13BE829045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506" y="3993978"/>
            <a:ext cx="686800" cy="737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8" name="Google Shape;299;g2f2558950df_0_15">
            <a:extLst>
              <a:ext uri="{FF2B5EF4-FFF2-40B4-BE49-F238E27FC236}">
                <a16:creationId xmlns:a16="http://schemas.microsoft.com/office/drawing/2014/main" id="{90AA6F73-A6A0-17B2-25D7-4CE6322259F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9712" y="3993977"/>
            <a:ext cx="744791" cy="738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300;g2f2558950df_0_15">
            <a:extLst>
              <a:ext uri="{FF2B5EF4-FFF2-40B4-BE49-F238E27FC236}">
                <a16:creationId xmlns:a16="http://schemas.microsoft.com/office/drawing/2014/main" id="{08551847-B656-502A-290E-43281C3DCC4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24248" y="3993977"/>
            <a:ext cx="686802" cy="737246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301;g2f2558950df_0_15">
            <a:extLst>
              <a:ext uri="{FF2B5EF4-FFF2-40B4-BE49-F238E27FC236}">
                <a16:creationId xmlns:a16="http://schemas.microsoft.com/office/drawing/2014/main" id="{703A4953-EE35-B0E7-A042-1B2C82F97655}"/>
              </a:ext>
            </a:extLst>
          </p:cNvPr>
          <p:cNvSpPr/>
          <p:nvPr/>
        </p:nvSpPr>
        <p:spPr>
          <a:xfrm>
            <a:off x="4642007" y="3669408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1" name="Google Shape;302;g2f2558950df_0_15">
            <a:extLst>
              <a:ext uri="{FF2B5EF4-FFF2-40B4-BE49-F238E27FC236}">
                <a16:creationId xmlns:a16="http://schemas.microsoft.com/office/drawing/2014/main" id="{B087DF9D-6DC0-0943-4D13-4582779111E8}"/>
              </a:ext>
            </a:extLst>
          </p:cNvPr>
          <p:cNvSpPr/>
          <p:nvPr/>
        </p:nvSpPr>
        <p:spPr>
          <a:xfrm rot="10800000">
            <a:off x="4093436" y="3669408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2" name="Google Shape;303;g2f2558950df_0_15">
            <a:extLst>
              <a:ext uri="{FF2B5EF4-FFF2-40B4-BE49-F238E27FC236}">
                <a16:creationId xmlns:a16="http://schemas.microsoft.com/office/drawing/2014/main" id="{1CAC1F46-FB42-4523-BD9C-60896B3E9538}"/>
              </a:ext>
            </a:extLst>
          </p:cNvPr>
          <p:cNvSpPr/>
          <p:nvPr/>
        </p:nvSpPr>
        <p:spPr>
          <a:xfrm>
            <a:off x="482258" y="3965065"/>
            <a:ext cx="222300" cy="112500"/>
          </a:xfrm>
          <a:prstGeom prst="roundRect">
            <a:avLst>
              <a:gd name="adj" fmla="val 16667"/>
            </a:avLst>
          </a:prstGeom>
          <a:solidFill>
            <a:srgbClr val="4035D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ko-KR" sz="4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endParaRPr sz="4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3" name="Google Shape;304;g2f2558950df_0_15">
            <a:extLst>
              <a:ext uri="{FF2B5EF4-FFF2-40B4-BE49-F238E27FC236}">
                <a16:creationId xmlns:a16="http://schemas.microsoft.com/office/drawing/2014/main" id="{6F08D6FB-DBBE-F7E0-FB84-6C7E7506B01F}"/>
              </a:ext>
            </a:extLst>
          </p:cNvPr>
          <p:cNvSpPr/>
          <p:nvPr/>
        </p:nvSpPr>
        <p:spPr>
          <a:xfrm>
            <a:off x="3775389" y="3962652"/>
            <a:ext cx="284940" cy="112415"/>
          </a:xfrm>
          <a:prstGeom prst="roundRect">
            <a:avLst>
              <a:gd name="adj" fmla="val 16667"/>
            </a:avLst>
          </a:prstGeom>
          <a:solidFill>
            <a:srgbClr val="4035D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ko-KR" sz="4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 KCS</a:t>
            </a:r>
            <a:endParaRPr sz="4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4" name="Google Shape;305;g2f2558950df_0_15">
            <a:extLst>
              <a:ext uri="{FF2B5EF4-FFF2-40B4-BE49-F238E27FC236}">
                <a16:creationId xmlns:a16="http://schemas.microsoft.com/office/drawing/2014/main" id="{4D2D6674-2FED-9085-0014-DF510586470B}"/>
              </a:ext>
            </a:extLst>
          </p:cNvPr>
          <p:cNvSpPr/>
          <p:nvPr/>
        </p:nvSpPr>
        <p:spPr>
          <a:xfrm>
            <a:off x="1594211" y="3962567"/>
            <a:ext cx="222300" cy="112500"/>
          </a:xfrm>
          <a:prstGeom prst="roundRect">
            <a:avLst>
              <a:gd name="adj" fmla="val 16667"/>
            </a:avLst>
          </a:prstGeom>
          <a:solidFill>
            <a:srgbClr val="4035D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ko-KR" sz="4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endParaRPr sz="4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6" name="Google Shape;307;g2f2558950df_0_15">
            <a:extLst>
              <a:ext uri="{FF2B5EF4-FFF2-40B4-BE49-F238E27FC236}">
                <a16:creationId xmlns:a16="http://schemas.microsoft.com/office/drawing/2014/main" id="{0179EB55-0BE0-3FEA-FFE1-1AECE558787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16523" b="16849"/>
          <a:stretch/>
        </p:blipFill>
        <p:spPr>
          <a:xfrm>
            <a:off x="435524" y="1622753"/>
            <a:ext cx="1992019" cy="1327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9" name="Google Shape;310;g2f2558950df_0_15">
            <a:extLst>
              <a:ext uri="{FF2B5EF4-FFF2-40B4-BE49-F238E27FC236}">
                <a16:creationId xmlns:a16="http://schemas.microsoft.com/office/drawing/2014/main" id="{323D8CA8-68E5-891F-81FC-83F82D549B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2912759"/>
              </p:ext>
            </p:extLst>
          </p:nvPr>
        </p:nvGraphicFramePr>
        <p:xfrm>
          <a:off x="2550476" y="1325033"/>
          <a:ext cx="2330200" cy="220008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0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4인치 230~295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4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(주)대일안전(02-465-2478)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버팔로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5일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1켤레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 1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BFL - 402.jpg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 2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77" name="Google Shape;318;g2f2558950df_0_15">
            <a:extLst>
              <a:ext uri="{FF2B5EF4-FFF2-40B4-BE49-F238E27FC236}">
                <a16:creationId xmlns:a16="http://schemas.microsoft.com/office/drawing/2014/main" id="{DB6D852B-03FC-49CE-61A1-D5AE1F70C8C9}"/>
              </a:ext>
            </a:extLst>
          </p:cNvPr>
          <p:cNvSpPr/>
          <p:nvPr/>
        </p:nvSpPr>
        <p:spPr>
          <a:xfrm>
            <a:off x="4962941" y="1276163"/>
            <a:ext cx="1956600" cy="2970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319;g2f2558950df_0_15">
            <a:extLst>
              <a:ext uri="{FF2B5EF4-FFF2-40B4-BE49-F238E27FC236}">
                <a16:creationId xmlns:a16="http://schemas.microsoft.com/office/drawing/2014/main" id="{FB3CE0D4-D9BF-76F9-5246-3F7B1BE11EA2}"/>
              </a:ext>
            </a:extLst>
          </p:cNvPr>
          <p:cNvSpPr txBox="1"/>
          <p:nvPr/>
        </p:nvSpPr>
        <p:spPr>
          <a:xfrm>
            <a:off x="502455" y="4653563"/>
            <a:ext cx="96830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 i="0" u="none" strike="noStrike" cap="none" dirty="0" err="1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지벤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ZB-231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9" name="Google Shape;320;g2f2558950df_0_15">
            <a:extLst>
              <a:ext uri="{FF2B5EF4-FFF2-40B4-BE49-F238E27FC236}">
                <a16:creationId xmlns:a16="http://schemas.microsoft.com/office/drawing/2014/main" id="{035B9DDB-08AC-4149-02E4-3396146C550B}"/>
              </a:ext>
            </a:extLst>
          </p:cNvPr>
          <p:cNvSpPr/>
          <p:nvPr/>
        </p:nvSpPr>
        <p:spPr>
          <a:xfrm>
            <a:off x="2581984" y="1559264"/>
            <a:ext cx="2260800" cy="86643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321;g2f2558950df_0_15">
            <a:extLst>
              <a:ext uri="{FF2B5EF4-FFF2-40B4-BE49-F238E27FC236}">
                <a16:creationId xmlns:a16="http://schemas.microsoft.com/office/drawing/2014/main" id="{0DB26F15-7A19-DC04-2889-1EE157E4ABF1}"/>
              </a:ext>
            </a:extLst>
          </p:cNvPr>
          <p:cNvSpPr txBox="1"/>
          <p:nvPr/>
        </p:nvSpPr>
        <p:spPr>
          <a:xfrm>
            <a:off x="3779777" y="4653564"/>
            <a:ext cx="990707" cy="285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 i="0" u="none" strike="noStrike" cap="none" dirty="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밀레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L-55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74;g2f2558950df_0_15">
            <a:extLst>
              <a:ext uri="{FF2B5EF4-FFF2-40B4-BE49-F238E27FC236}">
                <a16:creationId xmlns:a16="http://schemas.microsoft.com/office/drawing/2014/main" id="{EF50E24D-D590-0E2C-9E69-468E414FBB0B}"/>
              </a:ext>
            </a:extLst>
          </p:cNvPr>
          <p:cNvSpPr/>
          <p:nvPr/>
        </p:nvSpPr>
        <p:spPr>
          <a:xfrm>
            <a:off x="353978" y="5485656"/>
            <a:ext cx="4520100" cy="130172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282;g2f2558950df_0_15">
            <a:extLst>
              <a:ext uri="{FF2B5EF4-FFF2-40B4-BE49-F238E27FC236}">
                <a16:creationId xmlns:a16="http://schemas.microsoft.com/office/drawing/2014/main" id="{84E09A7D-3BA4-6E67-D723-912696B7CFAD}"/>
              </a:ext>
            </a:extLst>
          </p:cNvPr>
          <p:cNvSpPr/>
          <p:nvPr/>
        </p:nvSpPr>
        <p:spPr>
          <a:xfrm>
            <a:off x="353703" y="5221606"/>
            <a:ext cx="45201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상세정보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7" name="Google Shape;308;g2f2558950df_0_15" title="    .jpg">
            <a:extLst>
              <a:ext uri="{FF2B5EF4-FFF2-40B4-BE49-F238E27FC236}">
                <a16:creationId xmlns:a16="http://schemas.microsoft.com/office/drawing/2014/main" id="{77939A8B-64C0-CA0C-885F-1BB869330E9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4534" r="152" b="84790"/>
          <a:stretch/>
        </p:blipFill>
        <p:spPr>
          <a:xfrm>
            <a:off x="360576" y="5490288"/>
            <a:ext cx="4513227" cy="129709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E28E9761-C58C-5299-C2E6-88518F8C6EF1}"/>
              </a:ext>
            </a:extLst>
          </p:cNvPr>
          <p:cNvSpPr/>
          <p:nvPr/>
        </p:nvSpPr>
        <p:spPr>
          <a:xfrm>
            <a:off x="180576" y="6795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FD449618-7E54-F835-1275-99A113804FC4}"/>
              </a:ext>
            </a:extLst>
          </p:cNvPr>
          <p:cNvSpPr/>
          <p:nvPr/>
        </p:nvSpPr>
        <p:spPr>
          <a:xfrm>
            <a:off x="211600" y="10594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8E7A18A6-63E7-5F19-CB82-A9134F3108F3}"/>
              </a:ext>
            </a:extLst>
          </p:cNvPr>
          <p:cNvSpPr/>
          <p:nvPr/>
        </p:nvSpPr>
        <p:spPr>
          <a:xfrm>
            <a:off x="406591" y="13881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4CD8EDA4-68E4-689D-14DD-C3B29DCDDE42}"/>
              </a:ext>
            </a:extLst>
          </p:cNvPr>
          <p:cNvSpPr/>
          <p:nvPr/>
        </p:nvSpPr>
        <p:spPr>
          <a:xfrm>
            <a:off x="2905913" y="122351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D0D0DB5B-219F-1A24-D112-13167BEAA0C5}"/>
              </a:ext>
            </a:extLst>
          </p:cNvPr>
          <p:cNvSpPr/>
          <p:nvPr/>
        </p:nvSpPr>
        <p:spPr>
          <a:xfrm>
            <a:off x="3047851" y="18231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3ECD7AA1-0D0B-F149-EB82-96F143D1CA09}"/>
              </a:ext>
            </a:extLst>
          </p:cNvPr>
          <p:cNvSpPr/>
          <p:nvPr/>
        </p:nvSpPr>
        <p:spPr>
          <a:xfrm>
            <a:off x="242144" y="359544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D9FF29B1-115B-A7CF-A22F-6D517818A507}"/>
              </a:ext>
            </a:extLst>
          </p:cNvPr>
          <p:cNvSpPr/>
          <p:nvPr/>
        </p:nvSpPr>
        <p:spPr>
          <a:xfrm>
            <a:off x="242144" y="521025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318;g2f2558950df_0_15">
            <a:extLst>
              <a:ext uri="{FF2B5EF4-FFF2-40B4-BE49-F238E27FC236}">
                <a16:creationId xmlns:a16="http://schemas.microsoft.com/office/drawing/2014/main" id="{5B084EC9-6D65-65C1-CA55-76E84E640344}"/>
              </a:ext>
            </a:extLst>
          </p:cNvPr>
          <p:cNvSpPr/>
          <p:nvPr/>
        </p:nvSpPr>
        <p:spPr>
          <a:xfrm>
            <a:off x="4963636" y="1599196"/>
            <a:ext cx="1956600" cy="155259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35AC673B-3E48-A113-212F-2EB82E2EB403}"/>
              </a:ext>
            </a:extLst>
          </p:cNvPr>
          <p:cNvSpPr/>
          <p:nvPr/>
        </p:nvSpPr>
        <p:spPr>
          <a:xfrm>
            <a:off x="6823776" y="32131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7FB9E311-352F-C80B-A036-1F6CA7E2B2AF}"/>
              </a:ext>
            </a:extLst>
          </p:cNvPr>
          <p:cNvSpPr/>
          <p:nvPr/>
        </p:nvSpPr>
        <p:spPr>
          <a:xfrm>
            <a:off x="5844225" y="113314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F916FDF4-9510-7DFB-A8C6-058A294598C9}"/>
              </a:ext>
            </a:extLst>
          </p:cNvPr>
          <p:cNvSpPr/>
          <p:nvPr/>
        </p:nvSpPr>
        <p:spPr>
          <a:xfrm>
            <a:off x="5666383" y="16179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88522F-EEF8-34B8-A1DE-E0E25C0CB600}"/>
              </a:ext>
            </a:extLst>
          </p:cNvPr>
          <p:cNvGrpSpPr/>
          <p:nvPr/>
        </p:nvGrpSpPr>
        <p:grpSpPr>
          <a:xfrm>
            <a:off x="295051" y="707960"/>
            <a:ext cx="2842800" cy="180000"/>
            <a:chOff x="225304" y="1085238"/>
            <a:chExt cx="2842800" cy="180000"/>
          </a:xfrm>
        </p:grpSpPr>
        <p:sp>
          <p:nvSpPr>
            <p:cNvPr id="5" name="Google Shape;316;g2fde9f025b9_0_500">
              <a:extLst>
                <a:ext uri="{FF2B5EF4-FFF2-40B4-BE49-F238E27FC236}">
                  <a16:creationId xmlns:a16="http://schemas.microsoft.com/office/drawing/2014/main" id="{046DAE17-320F-6562-B39B-884EC5CFDA02}"/>
                </a:ext>
              </a:extLst>
            </p:cNvPr>
            <p:cNvSpPr/>
            <p:nvPr/>
          </p:nvSpPr>
          <p:spPr>
            <a:xfrm>
              <a:off x="225304" y="1085238"/>
              <a:ext cx="2842800" cy="180000"/>
            </a:xfrm>
            <a:prstGeom prst="roundRect">
              <a:avLst>
                <a:gd name="adj" fmla="val 22486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800" b="1" dirty="0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홈   &gt;  안전          &gt;    보호구        &gt;    안전화</a:t>
              </a:r>
              <a:endParaRPr sz="800" b="1" i="0" strike="noStrike" cap="none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" name="Google Shape;317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  <a:extLst>
                <a:ext uri="{FF2B5EF4-FFF2-40B4-BE49-F238E27FC236}">
                  <a16:creationId xmlns:a16="http://schemas.microsoft.com/office/drawing/2014/main" id="{42AEBE69-9235-B436-823D-898C3E81ADEA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51175" y="1096223"/>
              <a:ext cx="158575" cy="15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318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  <a:extLst>
                <a:ext uri="{FF2B5EF4-FFF2-40B4-BE49-F238E27FC236}">
                  <a16:creationId xmlns:a16="http://schemas.microsoft.com/office/drawing/2014/main" id="{32C690A8-FD3D-51D7-4C8D-3F34BD284D5E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823145" y="1096223"/>
              <a:ext cx="158575" cy="15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319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  <a:extLst>
                <a:ext uri="{FF2B5EF4-FFF2-40B4-BE49-F238E27FC236}">
                  <a16:creationId xmlns:a16="http://schemas.microsoft.com/office/drawing/2014/main" id="{FA1D54F7-D084-D970-13FC-C89B65DAF2ED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650053" y="1096223"/>
              <a:ext cx="158575" cy="158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" name="Google Shape;318;g2f2558950df_0_15">
            <a:extLst>
              <a:ext uri="{FF2B5EF4-FFF2-40B4-BE49-F238E27FC236}">
                <a16:creationId xmlns:a16="http://schemas.microsoft.com/office/drawing/2014/main" id="{A59C52F2-1C0D-9887-701C-A26F083FFBBE}"/>
              </a:ext>
            </a:extLst>
          </p:cNvPr>
          <p:cNvSpPr/>
          <p:nvPr/>
        </p:nvSpPr>
        <p:spPr>
          <a:xfrm>
            <a:off x="4973625" y="3463459"/>
            <a:ext cx="1956600" cy="3571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1699;g2fb18904de5_2_107">
            <a:extLst>
              <a:ext uri="{FF2B5EF4-FFF2-40B4-BE49-F238E27FC236}">
                <a16:creationId xmlns:a16="http://schemas.microsoft.com/office/drawing/2014/main" id="{D8F183D6-6CC6-7580-3BF0-5EA0C571C73B}"/>
              </a:ext>
            </a:extLst>
          </p:cNvPr>
          <p:cNvSpPr/>
          <p:nvPr/>
        </p:nvSpPr>
        <p:spPr>
          <a:xfrm>
            <a:off x="5873235" y="376896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11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28;g2f2558950df_0_84">
            <a:extLst>
              <a:ext uri="{FF2B5EF4-FFF2-40B4-BE49-F238E27FC236}">
                <a16:creationId xmlns:a16="http://schemas.microsoft.com/office/drawing/2014/main" id="{A2B2E677-968C-D3D3-A56B-83EE6FF70996}"/>
              </a:ext>
            </a:extLst>
          </p:cNvPr>
          <p:cNvSpPr/>
          <p:nvPr/>
        </p:nvSpPr>
        <p:spPr>
          <a:xfrm>
            <a:off x="461185" y="846277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1929;g2f2558950df_0_84">
            <a:extLst>
              <a:ext uri="{FF2B5EF4-FFF2-40B4-BE49-F238E27FC236}">
                <a16:creationId xmlns:a16="http://schemas.microsoft.com/office/drawing/2014/main" id="{0DC9A078-4A19-01A0-245E-A3C4348C0D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826636"/>
              </p:ext>
            </p:extLst>
          </p:nvPr>
        </p:nvGraphicFramePr>
        <p:xfrm>
          <a:off x="527432" y="898520"/>
          <a:ext cx="1865900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oogle Shape;1932;g2f2558950df_0_84">
            <a:extLst>
              <a:ext uri="{FF2B5EF4-FFF2-40B4-BE49-F238E27FC236}">
                <a16:creationId xmlns:a16="http://schemas.microsoft.com/office/drawing/2014/main" id="{A30CF3F2-5E03-DC50-BCC7-0B79CE4865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2776694"/>
              </p:ext>
            </p:extLst>
          </p:nvPr>
        </p:nvGraphicFramePr>
        <p:xfrm>
          <a:off x="527432" y="2763557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Google Shape;1934;g2f2558950df_0_84">
            <a:extLst>
              <a:ext uri="{FF2B5EF4-FFF2-40B4-BE49-F238E27FC236}">
                <a16:creationId xmlns:a16="http://schemas.microsoft.com/office/drawing/2014/main" id="{173B9976-7383-9D73-9B73-83BA2F8A8007}"/>
              </a:ext>
            </a:extLst>
          </p:cNvPr>
          <p:cNvSpPr/>
          <p:nvPr/>
        </p:nvSpPr>
        <p:spPr>
          <a:xfrm>
            <a:off x="2817026" y="846258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1935;g2f2558950df_0_84">
            <a:extLst>
              <a:ext uri="{FF2B5EF4-FFF2-40B4-BE49-F238E27FC236}">
                <a16:creationId xmlns:a16="http://schemas.microsoft.com/office/drawing/2014/main" id="{8CBE8874-0214-7618-4A05-BB47E8AF25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682955"/>
              </p:ext>
            </p:extLst>
          </p:nvPr>
        </p:nvGraphicFramePr>
        <p:xfrm>
          <a:off x="2883269" y="898507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938;g2f2558950df_0_84">
            <a:extLst>
              <a:ext uri="{FF2B5EF4-FFF2-40B4-BE49-F238E27FC236}">
                <a16:creationId xmlns:a16="http://schemas.microsoft.com/office/drawing/2014/main" id="{E96BF80E-F602-57E8-451D-2FD0F5273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634696"/>
              </p:ext>
            </p:extLst>
          </p:nvPr>
        </p:nvGraphicFramePr>
        <p:xfrm>
          <a:off x="2883269" y="2763545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Google Shape;1940;g2f2558950df_0_84">
            <a:extLst>
              <a:ext uri="{FF2B5EF4-FFF2-40B4-BE49-F238E27FC236}">
                <a16:creationId xmlns:a16="http://schemas.microsoft.com/office/drawing/2014/main" id="{7098D1D0-FBC1-4B53-4CE7-89FCD0DD2C32}"/>
              </a:ext>
            </a:extLst>
          </p:cNvPr>
          <p:cNvSpPr/>
          <p:nvPr/>
        </p:nvSpPr>
        <p:spPr>
          <a:xfrm>
            <a:off x="5172866" y="846283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1941;g2f2558950df_0_84">
            <a:extLst>
              <a:ext uri="{FF2B5EF4-FFF2-40B4-BE49-F238E27FC236}">
                <a16:creationId xmlns:a16="http://schemas.microsoft.com/office/drawing/2014/main" id="{3280F3A3-17AD-F7E3-00FC-5915DDB5E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050880"/>
              </p:ext>
            </p:extLst>
          </p:nvPr>
        </p:nvGraphicFramePr>
        <p:xfrm>
          <a:off x="5239107" y="898532"/>
          <a:ext cx="1782025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Google Shape;1944;g2f2558950df_0_84">
            <a:extLst>
              <a:ext uri="{FF2B5EF4-FFF2-40B4-BE49-F238E27FC236}">
                <a16:creationId xmlns:a16="http://schemas.microsoft.com/office/drawing/2014/main" id="{8B8297E9-6EA9-B4F9-9940-8D19A4259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5197398"/>
              </p:ext>
            </p:extLst>
          </p:nvPr>
        </p:nvGraphicFramePr>
        <p:xfrm>
          <a:off x="5239107" y="27635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1946;g2f2558950df_0_84">
            <a:extLst>
              <a:ext uri="{FF2B5EF4-FFF2-40B4-BE49-F238E27FC236}">
                <a16:creationId xmlns:a16="http://schemas.microsoft.com/office/drawing/2014/main" id="{E625E445-3CA7-5DBA-EA95-EEDC4F93DEA7}"/>
              </a:ext>
            </a:extLst>
          </p:cNvPr>
          <p:cNvSpPr/>
          <p:nvPr/>
        </p:nvSpPr>
        <p:spPr>
          <a:xfrm>
            <a:off x="1671489" y="1430340"/>
            <a:ext cx="513600" cy="160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/>
          </a:p>
        </p:txBody>
      </p:sp>
      <p:sp>
        <p:nvSpPr>
          <p:cNvPr id="22" name="Google Shape;1947;g2f2558950df_0_84">
            <a:extLst>
              <a:ext uri="{FF2B5EF4-FFF2-40B4-BE49-F238E27FC236}">
                <a16:creationId xmlns:a16="http://schemas.microsoft.com/office/drawing/2014/main" id="{3F67AA98-DAE5-562E-67A1-C4427C49D11C}"/>
              </a:ext>
            </a:extLst>
          </p:cNvPr>
          <p:cNvSpPr/>
          <p:nvPr/>
        </p:nvSpPr>
        <p:spPr>
          <a:xfrm>
            <a:off x="6292185" y="1430340"/>
            <a:ext cx="513600" cy="160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948;g2f2558950df_0_84">
            <a:extLst>
              <a:ext uri="{FF2B5EF4-FFF2-40B4-BE49-F238E27FC236}">
                <a16:creationId xmlns:a16="http://schemas.microsoft.com/office/drawing/2014/main" id="{8DC1627E-F48B-7DBE-8331-C43DB0C4C034}"/>
              </a:ext>
            </a:extLst>
          </p:cNvPr>
          <p:cNvSpPr/>
          <p:nvPr/>
        </p:nvSpPr>
        <p:spPr>
          <a:xfrm>
            <a:off x="7528682" y="846283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1949;g2f2558950df_0_84">
            <a:extLst>
              <a:ext uri="{FF2B5EF4-FFF2-40B4-BE49-F238E27FC236}">
                <a16:creationId xmlns:a16="http://schemas.microsoft.com/office/drawing/2014/main" id="{D4991E23-0FE5-6A2D-DC9F-B239B6A21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0844902"/>
              </p:ext>
            </p:extLst>
          </p:nvPr>
        </p:nvGraphicFramePr>
        <p:xfrm>
          <a:off x="7594919" y="898532"/>
          <a:ext cx="1753775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 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oogle Shape;1952;g2f2558950df_0_84">
            <a:extLst>
              <a:ext uri="{FF2B5EF4-FFF2-40B4-BE49-F238E27FC236}">
                <a16:creationId xmlns:a16="http://schemas.microsoft.com/office/drawing/2014/main" id="{46552FC4-C226-4360-65CB-2E5BB7990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649297"/>
              </p:ext>
            </p:extLst>
          </p:nvPr>
        </p:nvGraphicFramePr>
        <p:xfrm>
          <a:off x="7594919" y="27635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1953;g2f2558950df_0_84">
            <a:extLst>
              <a:ext uri="{FF2B5EF4-FFF2-40B4-BE49-F238E27FC236}">
                <a16:creationId xmlns:a16="http://schemas.microsoft.com/office/drawing/2014/main" id="{9FC75CA1-BB97-41CB-AAB2-2476E6B4C19C}"/>
              </a:ext>
            </a:extLst>
          </p:cNvPr>
          <p:cNvSpPr/>
          <p:nvPr/>
        </p:nvSpPr>
        <p:spPr>
          <a:xfrm>
            <a:off x="9387723" y="846283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955;g2f2558950df_0_84">
            <a:extLst>
              <a:ext uri="{FF2B5EF4-FFF2-40B4-BE49-F238E27FC236}">
                <a16:creationId xmlns:a16="http://schemas.microsoft.com/office/drawing/2014/main" id="{E50C7BA8-66A3-9F08-1033-FCBCDE4188AA}"/>
              </a:ext>
            </a:extLst>
          </p:cNvPr>
          <p:cNvSpPr/>
          <p:nvPr/>
        </p:nvSpPr>
        <p:spPr>
          <a:xfrm>
            <a:off x="8627971" y="1430340"/>
            <a:ext cx="513600" cy="160500"/>
          </a:xfrm>
          <a:prstGeom prst="roundRect">
            <a:avLst>
              <a:gd name="adj" fmla="val 1776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Google Shape;1956;g2f2558950df_0_84">
            <a:extLst>
              <a:ext uri="{FF2B5EF4-FFF2-40B4-BE49-F238E27FC236}">
                <a16:creationId xmlns:a16="http://schemas.microsoft.com/office/drawing/2014/main" id="{27AD9D53-2CDA-9F3F-7371-18352CE50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165952"/>
              </p:ext>
            </p:extLst>
          </p:nvPr>
        </p:nvGraphicFramePr>
        <p:xfrm>
          <a:off x="7591743" y="1895077"/>
          <a:ext cx="1763693" cy="8425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3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길이(m)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주문수량(드럼)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난조장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Google Shape;1957;g2f2558950df_0_84">
            <a:extLst>
              <a:ext uri="{FF2B5EF4-FFF2-40B4-BE49-F238E27FC236}">
                <a16:creationId xmlns:a16="http://schemas.microsoft.com/office/drawing/2014/main" id="{7F5F20F1-CB15-7721-8D84-78AAA63FB3B5}"/>
              </a:ext>
            </a:extLst>
          </p:cNvPr>
          <p:cNvSpPr/>
          <p:nvPr/>
        </p:nvSpPr>
        <p:spPr>
          <a:xfrm>
            <a:off x="7977610" y="206575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958;g2f2558950df_0_84">
            <a:extLst>
              <a:ext uri="{FF2B5EF4-FFF2-40B4-BE49-F238E27FC236}">
                <a16:creationId xmlns:a16="http://schemas.microsoft.com/office/drawing/2014/main" id="{FAF5AC94-B6A2-EEDC-C5B7-CF17CD057B56}"/>
              </a:ext>
            </a:extLst>
          </p:cNvPr>
          <p:cNvSpPr/>
          <p:nvPr/>
        </p:nvSpPr>
        <p:spPr>
          <a:xfrm>
            <a:off x="8580160" y="206575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959;g2f2558950df_0_84">
            <a:extLst>
              <a:ext uri="{FF2B5EF4-FFF2-40B4-BE49-F238E27FC236}">
                <a16:creationId xmlns:a16="http://schemas.microsoft.com/office/drawing/2014/main" id="{75B85344-D353-5E28-E7B2-F3551C585AFC}"/>
              </a:ext>
            </a:extLst>
          </p:cNvPr>
          <p:cNvSpPr/>
          <p:nvPr/>
        </p:nvSpPr>
        <p:spPr>
          <a:xfrm>
            <a:off x="7977610" y="22426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960;g2f2558950df_0_84">
            <a:extLst>
              <a:ext uri="{FF2B5EF4-FFF2-40B4-BE49-F238E27FC236}">
                <a16:creationId xmlns:a16="http://schemas.microsoft.com/office/drawing/2014/main" id="{9DDAE93E-E684-5D62-D166-EBF9963B2DFF}"/>
              </a:ext>
            </a:extLst>
          </p:cNvPr>
          <p:cNvSpPr/>
          <p:nvPr/>
        </p:nvSpPr>
        <p:spPr>
          <a:xfrm>
            <a:off x="8580160" y="22426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961;g2f2558950df_0_84">
            <a:extLst>
              <a:ext uri="{FF2B5EF4-FFF2-40B4-BE49-F238E27FC236}">
                <a16:creationId xmlns:a16="http://schemas.microsoft.com/office/drawing/2014/main" id="{9258F99B-4EAC-D47C-1FF5-CCF02ADBF7F9}"/>
              </a:ext>
            </a:extLst>
          </p:cNvPr>
          <p:cNvSpPr/>
          <p:nvPr/>
        </p:nvSpPr>
        <p:spPr>
          <a:xfrm>
            <a:off x="9150185" y="2240471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endParaRPr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7" name="Google Shape;1962;g2f2558950df_0_84">
            <a:extLst>
              <a:ext uri="{FF2B5EF4-FFF2-40B4-BE49-F238E27FC236}">
                <a16:creationId xmlns:a16="http://schemas.microsoft.com/office/drawing/2014/main" id="{68B36DC7-7C95-A23C-8C07-578C93E95F0E}"/>
              </a:ext>
            </a:extLst>
          </p:cNvPr>
          <p:cNvCxnSpPr/>
          <p:nvPr/>
        </p:nvCxnSpPr>
        <p:spPr>
          <a:xfrm>
            <a:off x="7634335" y="2568858"/>
            <a:ext cx="17211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1963;g2f2558950df_0_84">
            <a:extLst>
              <a:ext uri="{FF2B5EF4-FFF2-40B4-BE49-F238E27FC236}">
                <a16:creationId xmlns:a16="http://schemas.microsoft.com/office/drawing/2014/main" id="{BC7E36A5-F567-13B2-F44C-9F441BD46110}"/>
              </a:ext>
            </a:extLst>
          </p:cNvPr>
          <p:cNvSpPr/>
          <p:nvPr/>
        </p:nvSpPr>
        <p:spPr>
          <a:xfrm>
            <a:off x="7977610" y="259020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964;g2f2558950df_0_84">
            <a:extLst>
              <a:ext uri="{FF2B5EF4-FFF2-40B4-BE49-F238E27FC236}">
                <a16:creationId xmlns:a16="http://schemas.microsoft.com/office/drawing/2014/main" id="{559806F4-6E6D-5847-EDC0-EC48594DA483}"/>
              </a:ext>
            </a:extLst>
          </p:cNvPr>
          <p:cNvSpPr/>
          <p:nvPr/>
        </p:nvSpPr>
        <p:spPr>
          <a:xfrm>
            <a:off x="7977610" y="24057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965;g2f2558950df_0_84">
            <a:extLst>
              <a:ext uri="{FF2B5EF4-FFF2-40B4-BE49-F238E27FC236}">
                <a16:creationId xmlns:a16="http://schemas.microsoft.com/office/drawing/2014/main" id="{09426C38-4723-44DC-9FCC-BDE235C390C4}"/>
              </a:ext>
            </a:extLst>
          </p:cNvPr>
          <p:cNvSpPr/>
          <p:nvPr/>
        </p:nvSpPr>
        <p:spPr>
          <a:xfrm>
            <a:off x="8580160" y="24057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66;g2f2558950df_0_84">
            <a:extLst>
              <a:ext uri="{FF2B5EF4-FFF2-40B4-BE49-F238E27FC236}">
                <a16:creationId xmlns:a16="http://schemas.microsoft.com/office/drawing/2014/main" id="{2B4C9B86-E47C-BE43-896C-A229CE60A025}"/>
              </a:ext>
            </a:extLst>
          </p:cNvPr>
          <p:cNvSpPr/>
          <p:nvPr/>
        </p:nvSpPr>
        <p:spPr>
          <a:xfrm>
            <a:off x="9150185" y="2403571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0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Google Shape;1968;g2f2558950df_0_84">
            <a:extLst>
              <a:ext uri="{FF2B5EF4-FFF2-40B4-BE49-F238E27FC236}">
                <a16:creationId xmlns:a16="http://schemas.microsoft.com/office/drawing/2014/main" id="{967EAF8C-1C7E-6149-4FD5-8325B7475444}"/>
              </a:ext>
            </a:extLst>
          </p:cNvPr>
          <p:cNvSpPr/>
          <p:nvPr/>
        </p:nvSpPr>
        <p:spPr>
          <a:xfrm>
            <a:off x="4676073" y="839919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977;g2f2558950df_0_84">
            <a:extLst>
              <a:ext uri="{FF2B5EF4-FFF2-40B4-BE49-F238E27FC236}">
                <a16:creationId xmlns:a16="http://schemas.microsoft.com/office/drawing/2014/main" id="{89F92962-4EA0-7E4A-AC91-E90510440378}"/>
              </a:ext>
            </a:extLst>
          </p:cNvPr>
          <p:cNvSpPr/>
          <p:nvPr/>
        </p:nvSpPr>
        <p:spPr>
          <a:xfrm>
            <a:off x="7034635" y="839944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" name="Google Shape;1978;g2f2558950df_0_84">
            <a:extLst>
              <a:ext uri="{FF2B5EF4-FFF2-40B4-BE49-F238E27FC236}">
                <a16:creationId xmlns:a16="http://schemas.microsoft.com/office/drawing/2014/main" id="{F5CB19F3-F9C7-FCD8-1B69-4B4AE1C66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369338"/>
              </p:ext>
            </p:extLst>
          </p:nvPr>
        </p:nvGraphicFramePr>
        <p:xfrm>
          <a:off x="5236348" y="1902831"/>
          <a:ext cx="1789686" cy="559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🔘</a:t>
                      </a: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장착용)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conn,有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),8분기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: 10000010166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3일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원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" name="Google Shape;1979;g2f2558950df_0_84">
            <a:extLst>
              <a:ext uri="{FF2B5EF4-FFF2-40B4-BE49-F238E27FC236}">
                <a16:creationId xmlns:a16="http://schemas.microsoft.com/office/drawing/2014/main" id="{4E2F2847-4C2F-5474-95B6-9466036C3E5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3869" y="2007890"/>
            <a:ext cx="380650" cy="3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1980;g2f2558950df_0_84">
            <a:extLst>
              <a:ext uri="{FF2B5EF4-FFF2-40B4-BE49-F238E27FC236}">
                <a16:creationId xmlns:a16="http://schemas.microsoft.com/office/drawing/2014/main" id="{99A25CC1-67C3-3624-1BC0-8B810D515278}"/>
              </a:ext>
            </a:extLst>
          </p:cNvPr>
          <p:cNvSpPr txBox="1"/>
          <p:nvPr/>
        </p:nvSpPr>
        <p:spPr>
          <a:xfrm>
            <a:off x="461185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[일반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981;g2f2558950df_0_84">
            <a:extLst>
              <a:ext uri="{FF2B5EF4-FFF2-40B4-BE49-F238E27FC236}">
                <a16:creationId xmlns:a16="http://schemas.microsoft.com/office/drawing/2014/main" id="{E87681C0-4B05-FEBA-BF2B-8AE5D2A1FC17}"/>
              </a:ext>
            </a:extLst>
          </p:cNvPr>
          <p:cNvSpPr txBox="1"/>
          <p:nvPr/>
        </p:nvSpPr>
        <p:spPr>
          <a:xfrm>
            <a:off x="2817023" y="534371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[옵션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982;g2f2558950df_0_84">
            <a:extLst>
              <a:ext uri="{FF2B5EF4-FFF2-40B4-BE49-F238E27FC236}">
                <a16:creationId xmlns:a16="http://schemas.microsoft.com/office/drawing/2014/main" id="{8C42EDF1-B3C4-1AEE-258D-1F526A885D2B}"/>
              </a:ext>
            </a:extLst>
          </p:cNvPr>
          <p:cNvSpPr txBox="1"/>
          <p:nvPr/>
        </p:nvSpPr>
        <p:spPr>
          <a:xfrm>
            <a:off x="5172860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[추가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83;g2f2558950df_0_84">
            <a:extLst>
              <a:ext uri="{FF2B5EF4-FFF2-40B4-BE49-F238E27FC236}">
                <a16:creationId xmlns:a16="http://schemas.microsoft.com/office/drawing/2014/main" id="{1DD8F56F-E11A-4967-FF29-DC6205175A82}"/>
              </a:ext>
            </a:extLst>
          </p:cNvPr>
          <p:cNvSpPr txBox="1"/>
          <p:nvPr/>
        </p:nvSpPr>
        <p:spPr>
          <a:xfrm>
            <a:off x="7528685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D3BF5AA-D428-1A8D-B552-295DD173BFD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상품상세페이지 상품유형별 선택사항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26EB8C7-3069-C888-959A-A1F2EEFF9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99802"/>
              </p:ext>
            </p:extLst>
          </p:nvPr>
        </p:nvGraphicFramePr>
        <p:xfrm>
          <a:off x="453606" y="3546040"/>
          <a:ext cx="1999579" cy="21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수량만 정하고 구매할 수 있는 일반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 상품재고 수량표시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수량 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0DB16AFA-7FCF-E5E7-05D2-FA547B214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4481"/>
              </p:ext>
            </p:extLst>
          </p:nvPr>
        </p:nvGraphicFramePr>
        <p:xfrm>
          <a:off x="2813233" y="3546040"/>
          <a:ext cx="1999579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옵션을 선택해야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옵션선택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주문옵션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상품에따라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여러개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옵션이 추가될 수 있음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ex.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 등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규격옵션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규격에 따라 수량을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직접입력하도록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함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옵션상품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C687158F-E08E-A559-E175-AC46C1982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344112"/>
              </p:ext>
            </p:extLst>
          </p:nvPr>
        </p:nvGraphicFramePr>
        <p:xfrm>
          <a:off x="5172860" y="3546040"/>
          <a:ext cx="199957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필수로 함께 구매해야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본상품의  재고수량 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본상품의 주문할 수량 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추가상품의 수량은 본상품의 수량과 동일하게 적용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 상품과 추가상품의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6EB74AC2-B59D-8B73-637D-BB02FBA21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31326"/>
              </p:ext>
            </p:extLst>
          </p:nvPr>
        </p:nvGraphicFramePr>
        <p:xfrm>
          <a:off x="7524892" y="3546040"/>
          <a:ext cx="199957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수량을 선택해서 구매해야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 상품재고 수량표시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선택에서 입력한 총 합계 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길이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수량을 직접입력 후 총 합계가 주문수량으로 입력됨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C25D79E8-DFD3-F031-352F-644A5832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28" name="Google Shape;312;g2f2558950df_0_15">
            <a:extLst>
              <a:ext uri="{FF2B5EF4-FFF2-40B4-BE49-F238E27FC236}">
                <a16:creationId xmlns:a16="http://schemas.microsoft.com/office/drawing/2014/main" id="{C0A7F985-A87B-0FB5-CB6F-0565012E2B0F}"/>
              </a:ext>
            </a:extLst>
          </p:cNvPr>
          <p:cNvSpPr/>
          <p:nvPr/>
        </p:nvSpPr>
        <p:spPr>
          <a:xfrm>
            <a:off x="527432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313;g2f2558950df_0_15">
            <a:extLst>
              <a:ext uri="{FF2B5EF4-FFF2-40B4-BE49-F238E27FC236}">
                <a16:creationId xmlns:a16="http://schemas.microsoft.com/office/drawing/2014/main" id="{419E8D5E-21B9-0D0F-A488-0A83AD066657}"/>
              </a:ext>
            </a:extLst>
          </p:cNvPr>
          <p:cNvSpPr/>
          <p:nvPr/>
        </p:nvSpPr>
        <p:spPr>
          <a:xfrm>
            <a:off x="1508390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312;g2f2558950df_0_15">
            <a:extLst>
              <a:ext uri="{FF2B5EF4-FFF2-40B4-BE49-F238E27FC236}">
                <a16:creationId xmlns:a16="http://schemas.microsoft.com/office/drawing/2014/main" id="{0AB3335F-4198-3807-07A9-48DC8B486CC6}"/>
              </a:ext>
            </a:extLst>
          </p:cNvPr>
          <p:cNvSpPr/>
          <p:nvPr/>
        </p:nvSpPr>
        <p:spPr>
          <a:xfrm>
            <a:off x="2882376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313;g2f2558950df_0_15">
            <a:extLst>
              <a:ext uri="{FF2B5EF4-FFF2-40B4-BE49-F238E27FC236}">
                <a16:creationId xmlns:a16="http://schemas.microsoft.com/office/drawing/2014/main" id="{807B2776-C8ED-A8ED-CAAF-B01FEF26129F}"/>
              </a:ext>
            </a:extLst>
          </p:cNvPr>
          <p:cNvSpPr/>
          <p:nvPr/>
        </p:nvSpPr>
        <p:spPr>
          <a:xfrm>
            <a:off x="3863334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312;g2f2558950df_0_15">
            <a:extLst>
              <a:ext uri="{FF2B5EF4-FFF2-40B4-BE49-F238E27FC236}">
                <a16:creationId xmlns:a16="http://schemas.microsoft.com/office/drawing/2014/main" id="{C22BBDE4-C7A8-3679-9743-3FAF9FA0B57B}"/>
              </a:ext>
            </a:extLst>
          </p:cNvPr>
          <p:cNvSpPr/>
          <p:nvPr/>
        </p:nvSpPr>
        <p:spPr>
          <a:xfrm>
            <a:off x="5239107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313;g2f2558950df_0_15">
            <a:extLst>
              <a:ext uri="{FF2B5EF4-FFF2-40B4-BE49-F238E27FC236}">
                <a16:creationId xmlns:a16="http://schemas.microsoft.com/office/drawing/2014/main" id="{DC2EEA5A-7738-7C28-F760-5884D760373E}"/>
              </a:ext>
            </a:extLst>
          </p:cNvPr>
          <p:cNvSpPr/>
          <p:nvPr/>
        </p:nvSpPr>
        <p:spPr>
          <a:xfrm>
            <a:off x="6220065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312;g2f2558950df_0_15">
            <a:extLst>
              <a:ext uri="{FF2B5EF4-FFF2-40B4-BE49-F238E27FC236}">
                <a16:creationId xmlns:a16="http://schemas.microsoft.com/office/drawing/2014/main" id="{6C4FAA5A-BBC5-D665-4198-C722F52C362D}"/>
              </a:ext>
            </a:extLst>
          </p:cNvPr>
          <p:cNvSpPr/>
          <p:nvPr/>
        </p:nvSpPr>
        <p:spPr>
          <a:xfrm>
            <a:off x="7591742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313;g2f2558950df_0_15">
            <a:extLst>
              <a:ext uri="{FF2B5EF4-FFF2-40B4-BE49-F238E27FC236}">
                <a16:creationId xmlns:a16="http://schemas.microsoft.com/office/drawing/2014/main" id="{A98BA5A5-E14E-C35C-BC88-0F337425470D}"/>
              </a:ext>
            </a:extLst>
          </p:cNvPr>
          <p:cNvSpPr/>
          <p:nvPr/>
        </p:nvSpPr>
        <p:spPr>
          <a:xfrm>
            <a:off x="8572700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7" name="Google Shape;1967;g2f2558950df_0_84">
            <a:extLst>
              <a:ext uri="{FF2B5EF4-FFF2-40B4-BE49-F238E27FC236}">
                <a16:creationId xmlns:a16="http://schemas.microsoft.com/office/drawing/2014/main" id="{36A6E469-577E-7E88-FD82-D83EB6B099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2349792"/>
              </p:ext>
            </p:extLst>
          </p:nvPr>
        </p:nvGraphicFramePr>
        <p:xfrm>
          <a:off x="2882376" y="1591737"/>
          <a:ext cx="1782024" cy="11458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6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8" name="Google Shape;1935;g2f2558950df_0_84">
            <a:extLst>
              <a:ext uri="{FF2B5EF4-FFF2-40B4-BE49-F238E27FC236}">
                <a16:creationId xmlns:a16="http://schemas.microsoft.com/office/drawing/2014/main" id="{108402B2-882E-C046-90EE-599D00D8B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3646429"/>
              </p:ext>
            </p:extLst>
          </p:nvPr>
        </p:nvGraphicFramePr>
        <p:xfrm>
          <a:off x="2882376" y="1419743"/>
          <a:ext cx="1782026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Google Shape;1969;g2f2558950df_0_84">
            <a:extLst>
              <a:ext uri="{FF2B5EF4-FFF2-40B4-BE49-F238E27FC236}">
                <a16:creationId xmlns:a16="http://schemas.microsoft.com/office/drawing/2014/main" id="{250DE43F-10C3-51A6-2321-96618E29174D}"/>
              </a:ext>
            </a:extLst>
          </p:cNvPr>
          <p:cNvSpPr/>
          <p:nvPr/>
        </p:nvSpPr>
        <p:spPr>
          <a:xfrm>
            <a:off x="4222748" y="1775015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970;g2f2558950df_0_84">
            <a:extLst>
              <a:ext uri="{FF2B5EF4-FFF2-40B4-BE49-F238E27FC236}">
                <a16:creationId xmlns:a16="http://schemas.microsoft.com/office/drawing/2014/main" id="{FC815A15-B3DE-DC76-4BC1-BB082B52FF58}"/>
              </a:ext>
            </a:extLst>
          </p:cNvPr>
          <p:cNvSpPr/>
          <p:nvPr/>
        </p:nvSpPr>
        <p:spPr>
          <a:xfrm>
            <a:off x="4222747" y="1938380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971;g2f2558950df_0_84">
            <a:extLst>
              <a:ext uri="{FF2B5EF4-FFF2-40B4-BE49-F238E27FC236}">
                <a16:creationId xmlns:a16="http://schemas.microsoft.com/office/drawing/2014/main" id="{24B58856-1989-D905-0488-B4497ED699D3}"/>
              </a:ext>
            </a:extLst>
          </p:cNvPr>
          <p:cNvSpPr/>
          <p:nvPr/>
        </p:nvSpPr>
        <p:spPr>
          <a:xfrm>
            <a:off x="4223360" y="209942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972;g2f2558950df_0_84">
            <a:extLst>
              <a:ext uri="{FF2B5EF4-FFF2-40B4-BE49-F238E27FC236}">
                <a16:creationId xmlns:a16="http://schemas.microsoft.com/office/drawing/2014/main" id="{5DB6F90A-F267-1E0B-E718-D1AA61A1265F}"/>
              </a:ext>
            </a:extLst>
          </p:cNvPr>
          <p:cNvSpPr/>
          <p:nvPr/>
        </p:nvSpPr>
        <p:spPr>
          <a:xfrm>
            <a:off x="4222747" y="226506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973;g2f2558950df_0_84">
            <a:extLst>
              <a:ext uri="{FF2B5EF4-FFF2-40B4-BE49-F238E27FC236}">
                <a16:creationId xmlns:a16="http://schemas.microsoft.com/office/drawing/2014/main" id="{4842DD62-BAD7-009C-3504-884877FDD20A}"/>
              </a:ext>
            </a:extLst>
          </p:cNvPr>
          <p:cNvSpPr/>
          <p:nvPr/>
        </p:nvSpPr>
        <p:spPr>
          <a:xfrm>
            <a:off x="4222747" y="2428432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974;g2f2558950df_0_84">
            <a:extLst>
              <a:ext uri="{FF2B5EF4-FFF2-40B4-BE49-F238E27FC236}">
                <a16:creationId xmlns:a16="http://schemas.microsoft.com/office/drawing/2014/main" id="{E6946B7D-CA52-746A-0E91-8A03154D11D8}"/>
              </a:ext>
            </a:extLst>
          </p:cNvPr>
          <p:cNvSpPr/>
          <p:nvPr/>
        </p:nvSpPr>
        <p:spPr>
          <a:xfrm>
            <a:off x="4223360" y="258678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941;g2f2558950df_0_84">
            <a:extLst>
              <a:ext uri="{FF2B5EF4-FFF2-40B4-BE49-F238E27FC236}">
                <a16:creationId xmlns:a16="http://schemas.microsoft.com/office/drawing/2014/main" id="{4DFE87B4-04C2-D37A-94AA-BFDBB6D9E5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237908"/>
              </p:ext>
            </p:extLst>
          </p:nvPr>
        </p:nvGraphicFramePr>
        <p:xfrm>
          <a:off x="5239107" y="1659973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추가상품을 선택해주세요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3" name="Google Shape;1949;g2f2558950df_0_84">
            <a:extLst>
              <a:ext uri="{FF2B5EF4-FFF2-40B4-BE49-F238E27FC236}">
                <a16:creationId xmlns:a16="http://schemas.microsoft.com/office/drawing/2014/main" id="{1D91B9B4-7467-B51B-C6FB-3BF44DE62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27760"/>
              </p:ext>
            </p:extLst>
          </p:nvPr>
        </p:nvGraphicFramePr>
        <p:xfrm>
          <a:off x="7594919" y="1651088"/>
          <a:ext cx="175377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조장입력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조장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입력해주세요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4" name="Google Shape;1935;g2f2558950df_0_84">
            <a:extLst>
              <a:ext uri="{FF2B5EF4-FFF2-40B4-BE49-F238E27FC236}">
                <a16:creationId xmlns:a16="http://schemas.microsoft.com/office/drawing/2014/main" id="{68671BC3-1405-67EC-B926-97075E7F92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051086"/>
              </p:ext>
            </p:extLst>
          </p:nvPr>
        </p:nvGraphicFramePr>
        <p:xfrm>
          <a:off x="2880545" y="1168385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옵션을 선택해주세요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BA9A7113-484D-1E58-947A-5568B671C26A}"/>
              </a:ext>
            </a:extLst>
          </p:cNvPr>
          <p:cNvSpPr/>
          <p:nvPr/>
        </p:nvSpPr>
        <p:spPr>
          <a:xfrm>
            <a:off x="2810173" y="1416398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FE9A03E7-4276-1F59-0124-035382635A49}"/>
              </a:ext>
            </a:extLst>
          </p:cNvPr>
          <p:cNvSpPr/>
          <p:nvPr/>
        </p:nvSpPr>
        <p:spPr>
          <a:xfrm>
            <a:off x="2810284" y="1601585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238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DEDF7-2924-F001-D042-D03C5D211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E0D882F-08DD-CC6C-B255-3A3C6EC61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71847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페이지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99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52EB2-7755-A521-2758-581DF294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1935;g2f2558950df_0_84">
            <a:extLst>
              <a:ext uri="{FF2B5EF4-FFF2-40B4-BE49-F238E27FC236}">
                <a16:creationId xmlns:a16="http://schemas.microsoft.com/office/drawing/2014/main" id="{FC72DA2D-F3A8-8B08-CF4D-3CD6BD11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170545"/>
              </p:ext>
            </p:extLst>
          </p:nvPr>
        </p:nvGraphicFramePr>
        <p:xfrm>
          <a:off x="1695789" y="1273245"/>
          <a:ext cx="2044248" cy="23516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Google Shape;1981;g2f2558950df_0_84">
            <a:extLst>
              <a:ext uri="{FF2B5EF4-FFF2-40B4-BE49-F238E27FC236}">
                <a16:creationId xmlns:a16="http://schemas.microsoft.com/office/drawing/2014/main" id="{AEB787B8-C174-48C7-1FD6-782532413A78}"/>
              </a:ext>
            </a:extLst>
          </p:cNvPr>
          <p:cNvSpPr txBox="1"/>
          <p:nvPr/>
        </p:nvSpPr>
        <p:spPr>
          <a:xfrm>
            <a:off x="1711907" y="972672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[옵션상품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982;g2f2558950df_0_84">
            <a:extLst>
              <a:ext uri="{FF2B5EF4-FFF2-40B4-BE49-F238E27FC236}">
                <a16:creationId xmlns:a16="http://schemas.microsoft.com/office/drawing/2014/main" id="{8279AF4C-EF45-5FC3-1498-8A822E89F411}"/>
              </a:ext>
            </a:extLst>
          </p:cNvPr>
          <p:cNvSpPr txBox="1"/>
          <p:nvPr/>
        </p:nvSpPr>
        <p:spPr>
          <a:xfrm>
            <a:off x="4371113" y="96604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[추가상품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83;g2f2558950df_0_84">
            <a:extLst>
              <a:ext uri="{FF2B5EF4-FFF2-40B4-BE49-F238E27FC236}">
                <a16:creationId xmlns:a16="http://schemas.microsoft.com/office/drawing/2014/main" id="{3CCEA825-0EB7-64AA-1634-0A2D6EA7C1CA}"/>
              </a:ext>
            </a:extLst>
          </p:cNvPr>
          <p:cNvSpPr txBox="1"/>
          <p:nvPr/>
        </p:nvSpPr>
        <p:spPr>
          <a:xfrm>
            <a:off x="7128342" y="965458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 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1967;g2f2558950df_0_84">
            <a:extLst>
              <a:ext uri="{FF2B5EF4-FFF2-40B4-BE49-F238E27FC236}">
                <a16:creationId xmlns:a16="http://schemas.microsoft.com/office/drawing/2014/main" id="{057BD82D-DB47-1956-6FE5-271AAD88A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7819"/>
              </p:ext>
            </p:extLst>
          </p:nvPr>
        </p:nvGraphicFramePr>
        <p:xfrm>
          <a:off x="1779990" y="1855699"/>
          <a:ext cx="1828937" cy="1333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48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280mm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" name="Google Shape;1969;g2f2558950df_0_84">
            <a:extLst>
              <a:ext uri="{FF2B5EF4-FFF2-40B4-BE49-F238E27FC236}">
                <a16:creationId xmlns:a16="http://schemas.microsoft.com/office/drawing/2014/main" id="{64AE7E40-BD63-4F60-1D33-4DBD61C55BC7}"/>
              </a:ext>
            </a:extLst>
          </p:cNvPr>
          <p:cNvSpPr/>
          <p:nvPr/>
        </p:nvSpPr>
        <p:spPr>
          <a:xfrm>
            <a:off x="3088453" y="2023301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970;g2f2558950df_0_84">
            <a:extLst>
              <a:ext uri="{FF2B5EF4-FFF2-40B4-BE49-F238E27FC236}">
                <a16:creationId xmlns:a16="http://schemas.microsoft.com/office/drawing/2014/main" id="{9C6C9B56-BB96-0CBC-FCD2-866D00CC1535}"/>
              </a:ext>
            </a:extLst>
          </p:cNvPr>
          <p:cNvSpPr/>
          <p:nvPr/>
        </p:nvSpPr>
        <p:spPr>
          <a:xfrm>
            <a:off x="3088453" y="2171286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971;g2f2558950df_0_84">
            <a:extLst>
              <a:ext uri="{FF2B5EF4-FFF2-40B4-BE49-F238E27FC236}">
                <a16:creationId xmlns:a16="http://schemas.microsoft.com/office/drawing/2014/main" id="{75615C8A-7475-93D5-23E2-56ECE7725997}"/>
              </a:ext>
            </a:extLst>
          </p:cNvPr>
          <p:cNvSpPr/>
          <p:nvPr/>
        </p:nvSpPr>
        <p:spPr>
          <a:xfrm>
            <a:off x="3088453" y="2319251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972;g2f2558950df_0_84">
            <a:extLst>
              <a:ext uri="{FF2B5EF4-FFF2-40B4-BE49-F238E27FC236}">
                <a16:creationId xmlns:a16="http://schemas.microsoft.com/office/drawing/2014/main" id="{C758734A-F756-3069-B7C0-EFA8DC3544E5}"/>
              </a:ext>
            </a:extLst>
          </p:cNvPr>
          <p:cNvSpPr/>
          <p:nvPr/>
        </p:nvSpPr>
        <p:spPr>
          <a:xfrm>
            <a:off x="3088453" y="2467236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973;g2f2558950df_0_84">
            <a:extLst>
              <a:ext uri="{FF2B5EF4-FFF2-40B4-BE49-F238E27FC236}">
                <a16:creationId xmlns:a16="http://schemas.microsoft.com/office/drawing/2014/main" id="{E9448A14-94F0-2BE8-9F51-18831D5463FA}"/>
              </a:ext>
            </a:extLst>
          </p:cNvPr>
          <p:cNvSpPr/>
          <p:nvPr/>
        </p:nvSpPr>
        <p:spPr>
          <a:xfrm>
            <a:off x="3088453" y="2619593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974;g2f2558950df_0_84">
            <a:extLst>
              <a:ext uri="{FF2B5EF4-FFF2-40B4-BE49-F238E27FC236}">
                <a16:creationId xmlns:a16="http://schemas.microsoft.com/office/drawing/2014/main" id="{E8349CE9-A341-67EC-260D-3B08E81FBEAD}"/>
              </a:ext>
            </a:extLst>
          </p:cNvPr>
          <p:cNvSpPr/>
          <p:nvPr/>
        </p:nvSpPr>
        <p:spPr>
          <a:xfrm>
            <a:off x="3088453" y="2767579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975;g2f2558950df_0_84">
            <a:extLst>
              <a:ext uri="{FF2B5EF4-FFF2-40B4-BE49-F238E27FC236}">
                <a16:creationId xmlns:a16="http://schemas.microsoft.com/office/drawing/2014/main" id="{FF5D8AFE-7F15-7A81-29CE-1382E1DE554A}"/>
              </a:ext>
            </a:extLst>
          </p:cNvPr>
          <p:cNvSpPr/>
          <p:nvPr/>
        </p:nvSpPr>
        <p:spPr>
          <a:xfrm>
            <a:off x="3088453" y="2915543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976;g2f2558950df_0_84">
            <a:extLst>
              <a:ext uri="{FF2B5EF4-FFF2-40B4-BE49-F238E27FC236}">
                <a16:creationId xmlns:a16="http://schemas.microsoft.com/office/drawing/2014/main" id="{0F8046C3-1BA0-2C81-F486-3A39DDAACF31}"/>
              </a:ext>
            </a:extLst>
          </p:cNvPr>
          <p:cNvSpPr/>
          <p:nvPr/>
        </p:nvSpPr>
        <p:spPr>
          <a:xfrm>
            <a:off x="3088453" y="3063529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936;g2f2558950df_0_84">
            <a:extLst>
              <a:ext uri="{FF2B5EF4-FFF2-40B4-BE49-F238E27FC236}">
                <a16:creationId xmlns:a16="http://schemas.microsoft.com/office/drawing/2014/main" id="{23C14881-6695-F3F3-BD5A-BD65D58F7A20}"/>
              </a:ext>
            </a:extLst>
          </p:cNvPr>
          <p:cNvSpPr/>
          <p:nvPr/>
        </p:nvSpPr>
        <p:spPr>
          <a:xfrm>
            <a:off x="2124334" y="3328287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3" name="Google Shape;1935;g2f2558950df_0_84">
            <a:extLst>
              <a:ext uri="{FF2B5EF4-FFF2-40B4-BE49-F238E27FC236}">
                <a16:creationId xmlns:a16="http://schemas.microsoft.com/office/drawing/2014/main" id="{C10806BC-DAC1-0FD9-7727-D563BD3F9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448434"/>
              </p:ext>
            </p:extLst>
          </p:nvPr>
        </p:nvGraphicFramePr>
        <p:xfrm>
          <a:off x="4156058" y="1269453"/>
          <a:ext cx="2453298" cy="2351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 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Google Shape;1936;g2f2558950df_0_84">
            <a:extLst>
              <a:ext uri="{FF2B5EF4-FFF2-40B4-BE49-F238E27FC236}">
                <a16:creationId xmlns:a16="http://schemas.microsoft.com/office/drawing/2014/main" id="{0E60B68F-1CDD-BD1E-705A-1E1C1687D06C}"/>
              </a:ext>
            </a:extLst>
          </p:cNvPr>
          <p:cNvSpPr/>
          <p:nvPr/>
        </p:nvSpPr>
        <p:spPr>
          <a:xfrm>
            <a:off x="4851725" y="331613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1937;g2f2558950df_0_84">
            <a:extLst>
              <a:ext uri="{FF2B5EF4-FFF2-40B4-BE49-F238E27FC236}">
                <a16:creationId xmlns:a16="http://schemas.microsoft.com/office/drawing/2014/main" id="{FDAB2608-7BB9-C178-8B1B-BD57E4A9D4FD}"/>
              </a:ext>
            </a:extLst>
          </p:cNvPr>
          <p:cNvSpPr/>
          <p:nvPr/>
        </p:nvSpPr>
        <p:spPr>
          <a:xfrm>
            <a:off x="5491458" y="331613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9" name="Google Shape;1978;g2f2558950df_0_84">
            <a:extLst>
              <a:ext uri="{FF2B5EF4-FFF2-40B4-BE49-F238E27FC236}">
                <a16:creationId xmlns:a16="http://schemas.microsoft.com/office/drawing/2014/main" id="{DEBBF56D-A0C5-8F3E-5D87-5B765C4F9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842226"/>
              </p:ext>
            </p:extLst>
          </p:nvPr>
        </p:nvGraphicFramePr>
        <p:xfrm>
          <a:off x="4229224" y="1558153"/>
          <a:ext cx="2275778" cy="1119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장착용)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conn,有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),8분기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: 10000010166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3일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원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en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Slave(conn,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有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),8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10000010166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905693"/>
                  </a:ext>
                </a:extLst>
              </a:tr>
            </a:tbl>
          </a:graphicData>
        </a:graphic>
      </p:graphicFrame>
      <p:pic>
        <p:nvPicPr>
          <p:cNvPr id="100" name="Google Shape;1979;g2f2558950df_0_84">
            <a:extLst>
              <a:ext uri="{FF2B5EF4-FFF2-40B4-BE49-F238E27FC236}">
                <a16:creationId xmlns:a16="http://schemas.microsoft.com/office/drawing/2014/main" id="{73448B57-FFF6-9F31-0132-0143928C766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06576" y="1604908"/>
            <a:ext cx="487187" cy="48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979;g2f2558950df_0_84">
            <a:extLst>
              <a:ext uri="{FF2B5EF4-FFF2-40B4-BE49-F238E27FC236}">
                <a16:creationId xmlns:a16="http://schemas.microsoft.com/office/drawing/2014/main" id="{466841D3-F5B2-FFEE-2E6A-634C9AD97EC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3002" y="2151013"/>
            <a:ext cx="487187" cy="48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7799E8A4-C275-D638-4879-E97A328F5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5726" y="233793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>
            <a:extLst>
              <a:ext uri="{FF2B5EF4-FFF2-40B4-BE49-F238E27FC236}">
                <a16:creationId xmlns:a16="http://schemas.microsoft.com/office/drawing/2014/main" id="{53006531-FB5E-59C6-17A7-6282847D4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5726" y="178778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Google Shape;1937;g2f2558950df_0_84">
            <a:extLst>
              <a:ext uri="{FF2B5EF4-FFF2-40B4-BE49-F238E27FC236}">
                <a16:creationId xmlns:a16="http://schemas.microsoft.com/office/drawing/2014/main" id="{5C4BCF8F-42DD-2F4F-D621-4CD263B88D20}"/>
              </a:ext>
            </a:extLst>
          </p:cNvPr>
          <p:cNvSpPr/>
          <p:nvPr/>
        </p:nvSpPr>
        <p:spPr>
          <a:xfrm>
            <a:off x="2764067" y="3321755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9" name="Google Shape;1935;g2f2558950df_0_84">
            <a:extLst>
              <a:ext uri="{FF2B5EF4-FFF2-40B4-BE49-F238E27FC236}">
                <a16:creationId xmlns:a16="http://schemas.microsoft.com/office/drawing/2014/main" id="{010EB97D-086F-E305-C176-D6D2F10C7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6531435"/>
              </p:ext>
            </p:extLst>
          </p:nvPr>
        </p:nvGraphicFramePr>
        <p:xfrm>
          <a:off x="7025377" y="1269452"/>
          <a:ext cx="2259008" cy="2351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수량추가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Google Shape;1936;g2f2558950df_0_84">
            <a:extLst>
              <a:ext uri="{FF2B5EF4-FFF2-40B4-BE49-F238E27FC236}">
                <a16:creationId xmlns:a16="http://schemas.microsoft.com/office/drawing/2014/main" id="{382714AF-A292-DC32-B30D-0E809D0C5EBC}"/>
              </a:ext>
            </a:extLst>
          </p:cNvPr>
          <p:cNvSpPr/>
          <p:nvPr/>
        </p:nvSpPr>
        <p:spPr>
          <a:xfrm>
            <a:off x="7542554" y="3313915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937;g2f2558950df_0_84">
            <a:extLst>
              <a:ext uri="{FF2B5EF4-FFF2-40B4-BE49-F238E27FC236}">
                <a16:creationId xmlns:a16="http://schemas.microsoft.com/office/drawing/2014/main" id="{B7C1E1BE-A23C-081B-39A8-4C338F74BBEA}"/>
              </a:ext>
            </a:extLst>
          </p:cNvPr>
          <p:cNvSpPr/>
          <p:nvPr/>
        </p:nvSpPr>
        <p:spPr>
          <a:xfrm>
            <a:off x="8182287" y="3313915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8" name="Google Shape;1949;g2f2558950df_0_84">
            <a:extLst>
              <a:ext uri="{FF2B5EF4-FFF2-40B4-BE49-F238E27FC236}">
                <a16:creationId xmlns:a16="http://schemas.microsoft.com/office/drawing/2014/main" id="{FBDD9D1A-B5CE-061E-3F67-9C729068D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5787"/>
              </p:ext>
            </p:extLst>
          </p:nvPr>
        </p:nvGraphicFramePr>
        <p:xfrm>
          <a:off x="7135924" y="1560882"/>
          <a:ext cx="2024365" cy="6488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520">
                  <a:extLst>
                    <a:ext uri="{9D8B030D-6E8A-4147-A177-3AD203B41FA5}">
                      <a16:colId xmlns:a16="http://schemas.microsoft.com/office/drawing/2014/main" val="3254366694"/>
                    </a:ext>
                  </a:extLst>
                </a:gridCol>
              </a:tblGrid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 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 m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672544"/>
                  </a:ext>
                </a:extLst>
              </a:tr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9" name="Google Shape;1956;g2f2558950df_0_84">
            <a:extLst>
              <a:ext uri="{FF2B5EF4-FFF2-40B4-BE49-F238E27FC236}">
                <a16:creationId xmlns:a16="http://schemas.microsoft.com/office/drawing/2014/main" id="{67E99508-46CF-C974-CD98-AEF0E82B90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4204724"/>
              </p:ext>
            </p:extLst>
          </p:nvPr>
        </p:nvGraphicFramePr>
        <p:xfrm>
          <a:off x="7135924" y="2207745"/>
          <a:ext cx="2024365" cy="88675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2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길이(</a:t>
                      </a:r>
                      <a:r>
                        <a:rPr 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주문수량(드럼)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난조장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0" name="Google Shape;1957;g2f2558950df_0_84">
            <a:extLst>
              <a:ext uri="{FF2B5EF4-FFF2-40B4-BE49-F238E27FC236}">
                <a16:creationId xmlns:a16="http://schemas.microsoft.com/office/drawing/2014/main" id="{3E747008-8D71-3C4A-1E6C-1465F2CEF28A}"/>
              </a:ext>
            </a:extLst>
          </p:cNvPr>
          <p:cNvSpPr/>
          <p:nvPr/>
        </p:nvSpPr>
        <p:spPr>
          <a:xfrm>
            <a:off x="7521792" y="2378421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958;g2f2558950df_0_84">
            <a:extLst>
              <a:ext uri="{FF2B5EF4-FFF2-40B4-BE49-F238E27FC236}">
                <a16:creationId xmlns:a16="http://schemas.microsoft.com/office/drawing/2014/main" id="{645FF505-88E6-95D8-2875-4BC0F195EE99}"/>
              </a:ext>
            </a:extLst>
          </p:cNvPr>
          <p:cNvSpPr/>
          <p:nvPr/>
        </p:nvSpPr>
        <p:spPr>
          <a:xfrm>
            <a:off x="8124342" y="2378421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959;g2f2558950df_0_84">
            <a:extLst>
              <a:ext uri="{FF2B5EF4-FFF2-40B4-BE49-F238E27FC236}">
                <a16:creationId xmlns:a16="http://schemas.microsoft.com/office/drawing/2014/main" id="{5F03E154-B0A1-EB4B-BC7F-38E93AD92F34}"/>
              </a:ext>
            </a:extLst>
          </p:cNvPr>
          <p:cNvSpPr/>
          <p:nvPr/>
        </p:nvSpPr>
        <p:spPr>
          <a:xfrm>
            <a:off x="7521792" y="25553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960;g2f2558950df_0_84">
            <a:extLst>
              <a:ext uri="{FF2B5EF4-FFF2-40B4-BE49-F238E27FC236}">
                <a16:creationId xmlns:a16="http://schemas.microsoft.com/office/drawing/2014/main" id="{FE42916C-3C8C-E888-4351-A73BF711AE02}"/>
              </a:ext>
            </a:extLst>
          </p:cNvPr>
          <p:cNvSpPr/>
          <p:nvPr/>
        </p:nvSpPr>
        <p:spPr>
          <a:xfrm>
            <a:off x="8124342" y="25553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961;g2f2558950df_0_84">
            <a:extLst>
              <a:ext uri="{FF2B5EF4-FFF2-40B4-BE49-F238E27FC236}">
                <a16:creationId xmlns:a16="http://schemas.microsoft.com/office/drawing/2014/main" id="{1FEEC9A4-76C0-E2A7-EB5A-F4D7F3C14E48}"/>
              </a:ext>
            </a:extLst>
          </p:cNvPr>
          <p:cNvSpPr/>
          <p:nvPr/>
        </p:nvSpPr>
        <p:spPr>
          <a:xfrm>
            <a:off x="8694367" y="2553140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endParaRPr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35" name="Google Shape;1962;g2f2558950df_0_84">
            <a:extLst>
              <a:ext uri="{FF2B5EF4-FFF2-40B4-BE49-F238E27FC236}">
                <a16:creationId xmlns:a16="http://schemas.microsoft.com/office/drawing/2014/main" id="{04EB1E89-B19D-5B48-6DED-07DFCBD6C379}"/>
              </a:ext>
            </a:extLst>
          </p:cNvPr>
          <p:cNvCxnSpPr/>
          <p:nvPr/>
        </p:nvCxnSpPr>
        <p:spPr>
          <a:xfrm>
            <a:off x="7178517" y="2888058"/>
            <a:ext cx="17211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963;g2f2558950df_0_84">
            <a:extLst>
              <a:ext uri="{FF2B5EF4-FFF2-40B4-BE49-F238E27FC236}">
                <a16:creationId xmlns:a16="http://schemas.microsoft.com/office/drawing/2014/main" id="{04A5385B-6B87-D5FA-8BF5-F5569A4021D6}"/>
              </a:ext>
            </a:extLst>
          </p:cNvPr>
          <p:cNvSpPr/>
          <p:nvPr/>
        </p:nvSpPr>
        <p:spPr>
          <a:xfrm>
            <a:off x="7521792" y="2922467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964;g2f2558950df_0_84">
            <a:extLst>
              <a:ext uri="{FF2B5EF4-FFF2-40B4-BE49-F238E27FC236}">
                <a16:creationId xmlns:a16="http://schemas.microsoft.com/office/drawing/2014/main" id="{F690DC36-DF31-B89D-AA88-0EB25C3B13A6}"/>
              </a:ext>
            </a:extLst>
          </p:cNvPr>
          <p:cNvSpPr/>
          <p:nvPr/>
        </p:nvSpPr>
        <p:spPr>
          <a:xfrm>
            <a:off x="7521792" y="27184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965;g2f2558950df_0_84">
            <a:extLst>
              <a:ext uri="{FF2B5EF4-FFF2-40B4-BE49-F238E27FC236}">
                <a16:creationId xmlns:a16="http://schemas.microsoft.com/office/drawing/2014/main" id="{361B2DAE-2939-F754-9C94-68FC902A2460}"/>
              </a:ext>
            </a:extLst>
          </p:cNvPr>
          <p:cNvSpPr/>
          <p:nvPr/>
        </p:nvSpPr>
        <p:spPr>
          <a:xfrm>
            <a:off x="8124342" y="27184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966;g2f2558950df_0_84">
            <a:extLst>
              <a:ext uri="{FF2B5EF4-FFF2-40B4-BE49-F238E27FC236}">
                <a16:creationId xmlns:a16="http://schemas.microsoft.com/office/drawing/2014/main" id="{9814FAEA-9826-A781-9C7B-711EF103D2B4}"/>
              </a:ext>
            </a:extLst>
          </p:cNvPr>
          <p:cNvSpPr/>
          <p:nvPr/>
        </p:nvSpPr>
        <p:spPr>
          <a:xfrm>
            <a:off x="8694367" y="2716240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0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0" name="Google Shape;1955;g2f2558950df_0_84">
            <a:extLst>
              <a:ext uri="{FF2B5EF4-FFF2-40B4-BE49-F238E27FC236}">
                <a16:creationId xmlns:a16="http://schemas.microsoft.com/office/drawing/2014/main" id="{0D10E649-C260-DEF7-A4BA-E62A4952CD5A}"/>
              </a:ext>
            </a:extLst>
          </p:cNvPr>
          <p:cNvSpPr/>
          <p:nvPr/>
        </p:nvSpPr>
        <p:spPr>
          <a:xfrm>
            <a:off x="7756185" y="2018035"/>
            <a:ext cx="513600" cy="160500"/>
          </a:xfrm>
          <a:prstGeom prst="roundRect">
            <a:avLst>
              <a:gd name="adj" fmla="val 1776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980;g2f2558950df_0_84">
            <a:extLst>
              <a:ext uri="{FF2B5EF4-FFF2-40B4-BE49-F238E27FC236}">
                <a16:creationId xmlns:a16="http://schemas.microsoft.com/office/drawing/2014/main" id="{483148F7-327B-3D52-92FE-3B67D42DD7C0}"/>
              </a:ext>
            </a:extLst>
          </p:cNvPr>
          <p:cNvSpPr txBox="1"/>
          <p:nvPr/>
        </p:nvSpPr>
        <p:spPr>
          <a:xfrm>
            <a:off x="3453697" y="3999779"/>
            <a:ext cx="251171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장바구니가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개일 경우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" name="Google Shape;1935;g2f2558950df_0_84">
            <a:extLst>
              <a:ext uri="{FF2B5EF4-FFF2-40B4-BE49-F238E27FC236}">
                <a16:creationId xmlns:a16="http://schemas.microsoft.com/office/drawing/2014/main" id="{DE9BEF7F-CF3B-0C94-CB1B-B3DB5C4C20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0675238"/>
              </p:ext>
            </p:extLst>
          </p:nvPr>
        </p:nvGraphicFramePr>
        <p:xfrm>
          <a:off x="3471203" y="4310684"/>
          <a:ext cx="2511710" cy="904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40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상품이 장바구니에 담겼습니다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장바구니로 이동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Google Shape;1936;g2f2558950df_0_84">
            <a:extLst>
              <a:ext uri="{FF2B5EF4-FFF2-40B4-BE49-F238E27FC236}">
                <a16:creationId xmlns:a16="http://schemas.microsoft.com/office/drawing/2014/main" id="{D49D7146-0943-1288-8D44-B86CC9849D91}"/>
              </a:ext>
            </a:extLst>
          </p:cNvPr>
          <p:cNvSpPr/>
          <p:nvPr/>
        </p:nvSpPr>
        <p:spPr>
          <a:xfrm>
            <a:off x="4161090" y="486382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이동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1937;g2f2558950df_0_84">
            <a:extLst>
              <a:ext uri="{FF2B5EF4-FFF2-40B4-BE49-F238E27FC236}">
                <a16:creationId xmlns:a16="http://schemas.microsoft.com/office/drawing/2014/main" id="{FB356529-F9E0-86C3-D523-9195DFABF100}"/>
              </a:ext>
            </a:extLst>
          </p:cNvPr>
          <p:cNvSpPr/>
          <p:nvPr/>
        </p:nvSpPr>
        <p:spPr>
          <a:xfrm>
            <a:off x="4824147" y="486382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계속 쇼핑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1983;g2f2558950df_0_84">
            <a:extLst>
              <a:ext uri="{FF2B5EF4-FFF2-40B4-BE49-F238E27FC236}">
                <a16:creationId xmlns:a16="http://schemas.microsoft.com/office/drawing/2014/main" id="{2F8D88C3-1266-DC51-319D-8C9A9FC7344B}"/>
              </a:ext>
            </a:extLst>
          </p:cNvPr>
          <p:cNvSpPr txBox="1"/>
          <p:nvPr/>
        </p:nvSpPr>
        <p:spPr>
          <a:xfrm>
            <a:off x="7128342" y="415362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등록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5" name="Google Shape;1935;g2f2558950df_0_84">
            <a:extLst>
              <a:ext uri="{FF2B5EF4-FFF2-40B4-BE49-F238E27FC236}">
                <a16:creationId xmlns:a16="http://schemas.microsoft.com/office/drawing/2014/main" id="{BC005F2B-F4E0-A0E7-C929-B83C2C5D47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8708783"/>
              </p:ext>
            </p:extLst>
          </p:nvPr>
        </p:nvGraphicFramePr>
        <p:xfrm>
          <a:off x="6772675" y="4461582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해당상품을 관심상품에 등록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6" name="Google Shape;1936;g2f2558950df_0_84">
            <a:extLst>
              <a:ext uri="{FF2B5EF4-FFF2-40B4-BE49-F238E27FC236}">
                <a16:creationId xmlns:a16="http://schemas.microsoft.com/office/drawing/2014/main" id="{53E10ACD-7EDA-3477-6B39-98D81C372140}"/>
              </a:ext>
            </a:extLst>
          </p:cNvPr>
          <p:cNvSpPr/>
          <p:nvPr/>
        </p:nvSpPr>
        <p:spPr>
          <a:xfrm>
            <a:off x="7462562" y="5008272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937;g2f2558950df_0_84">
            <a:extLst>
              <a:ext uri="{FF2B5EF4-FFF2-40B4-BE49-F238E27FC236}">
                <a16:creationId xmlns:a16="http://schemas.microsoft.com/office/drawing/2014/main" id="{E3ECC7E7-54AE-C0EA-4A47-E43CFAD553B3}"/>
              </a:ext>
            </a:extLst>
          </p:cNvPr>
          <p:cNvSpPr/>
          <p:nvPr/>
        </p:nvSpPr>
        <p:spPr>
          <a:xfrm>
            <a:off x="8125619" y="5008272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067B85F-86BA-E68E-660F-5E9D0870CE2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상품검색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 팝업화면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A9A01-40C2-CCD9-5B6F-EDF522BC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4" name="Google Shape;1935;g2f2558950df_0_84">
            <a:extLst>
              <a:ext uri="{FF2B5EF4-FFF2-40B4-BE49-F238E27FC236}">
                <a16:creationId xmlns:a16="http://schemas.microsoft.com/office/drawing/2014/main" id="{F39EBB83-B34A-DFC6-CAAD-16EFEC8394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050189"/>
              </p:ext>
            </p:extLst>
          </p:nvPr>
        </p:nvGraphicFramePr>
        <p:xfrm>
          <a:off x="1753091" y="1566057"/>
          <a:ext cx="1882734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2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7281A2C-3CC3-A1DB-CF02-90AB8142C0AF}"/>
              </a:ext>
            </a:extLst>
          </p:cNvPr>
          <p:cNvCxnSpPr>
            <a:cxnSpLocks/>
          </p:cNvCxnSpPr>
          <p:nvPr/>
        </p:nvCxnSpPr>
        <p:spPr>
          <a:xfrm>
            <a:off x="1779990" y="1787787"/>
            <a:ext cx="18558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oogle Shape;1935;g2f2558950df_0_84">
            <a:extLst>
              <a:ext uri="{FF2B5EF4-FFF2-40B4-BE49-F238E27FC236}">
                <a16:creationId xmlns:a16="http://schemas.microsoft.com/office/drawing/2014/main" id="{5D88DCB5-3B0E-EB24-8404-FD04EADCB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5966444"/>
              </p:ext>
            </p:extLst>
          </p:nvPr>
        </p:nvGraphicFramePr>
        <p:xfrm>
          <a:off x="3471202" y="5631445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상품을 장바구니에 담으시겠습니까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1936;g2f2558950df_0_84">
            <a:extLst>
              <a:ext uri="{FF2B5EF4-FFF2-40B4-BE49-F238E27FC236}">
                <a16:creationId xmlns:a16="http://schemas.microsoft.com/office/drawing/2014/main" id="{2F34443F-3162-B634-47BD-387E65C6B9B3}"/>
              </a:ext>
            </a:extLst>
          </p:cNvPr>
          <p:cNvSpPr/>
          <p:nvPr/>
        </p:nvSpPr>
        <p:spPr>
          <a:xfrm>
            <a:off x="4161089" y="6256464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937;g2f2558950df_0_84">
            <a:extLst>
              <a:ext uri="{FF2B5EF4-FFF2-40B4-BE49-F238E27FC236}">
                <a16:creationId xmlns:a16="http://schemas.microsoft.com/office/drawing/2014/main" id="{76BB5EBE-07AF-EEDB-5994-B825CC30EDC0}"/>
              </a:ext>
            </a:extLst>
          </p:cNvPr>
          <p:cNvSpPr/>
          <p:nvPr/>
        </p:nvSpPr>
        <p:spPr>
          <a:xfrm>
            <a:off x="4824146" y="6256464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BEE8A9-A4A8-D27D-06E6-56389BE7FB0B}"/>
              </a:ext>
            </a:extLst>
          </p:cNvPr>
          <p:cNvGrpSpPr/>
          <p:nvPr/>
        </p:nvGrpSpPr>
        <p:grpSpPr>
          <a:xfrm>
            <a:off x="3724222" y="5747782"/>
            <a:ext cx="1865900" cy="243225"/>
            <a:chOff x="3665809" y="5065481"/>
            <a:chExt cx="1865900" cy="243225"/>
          </a:xfrm>
        </p:grpSpPr>
        <p:graphicFrame>
          <p:nvGraphicFramePr>
            <p:cNvPr id="19" name="Google Shape;1932;g2f2558950df_0_84">
              <a:extLst>
                <a:ext uri="{FF2B5EF4-FFF2-40B4-BE49-F238E27FC236}">
                  <a16:creationId xmlns:a16="http://schemas.microsoft.com/office/drawing/2014/main" id="{34E92B02-15FF-7217-7AF4-04116155987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7687355"/>
                </p:ext>
              </p:extLst>
            </p:nvPr>
          </p:nvGraphicFramePr>
          <p:xfrm>
            <a:off x="3665809" y="5065481"/>
            <a:ext cx="1865900" cy="24322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7158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500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432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0" dirty="0">
                            <a:solidFill>
                              <a:schemeClr val="tx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장바구니 선택</a:t>
                        </a:r>
                        <a:endParaRPr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5" name="Google Shape;1747;g2fb18904de5_2_107">
              <a:extLst>
                <a:ext uri="{FF2B5EF4-FFF2-40B4-BE49-F238E27FC236}">
                  <a16:creationId xmlns:a16="http://schemas.microsoft.com/office/drawing/2014/main" id="{A7C71372-1BD3-27F5-32C4-76244B90BFA0}"/>
                </a:ext>
              </a:extLst>
            </p:cNvPr>
            <p:cNvSpPr/>
            <p:nvPr/>
          </p:nvSpPr>
          <p:spPr>
            <a:xfrm>
              <a:off x="4413629" y="5103491"/>
              <a:ext cx="1111367" cy="167204"/>
            </a:xfrm>
            <a:prstGeom prst="roundRect">
              <a:avLst>
                <a:gd name="adj" fmla="val 16930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35999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기본 장바구니               </a:t>
              </a:r>
              <a:r>
                <a:rPr lang="ko-KR" altLang="ko-KR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▼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" name="Google Shape;1980;g2f2558950df_0_84">
            <a:extLst>
              <a:ext uri="{FF2B5EF4-FFF2-40B4-BE49-F238E27FC236}">
                <a16:creationId xmlns:a16="http://schemas.microsoft.com/office/drawing/2014/main" id="{796D29EF-EDAD-5E26-EDCF-A1A11F39FEA6}"/>
              </a:ext>
            </a:extLst>
          </p:cNvPr>
          <p:cNvSpPr txBox="1"/>
          <p:nvPr/>
        </p:nvSpPr>
        <p:spPr>
          <a:xfrm>
            <a:off x="3471202" y="5323699"/>
            <a:ext cx="251171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장바구니가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개일 경우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500D10B1-F969-D247-6719-C371EE19AC9E}"/>
              </a:ext>
            </a:extLst>
          </p:cNvPr>
          <p:cNvCxnSpPr>
            <a:cxnSpLocks/>
            <a:stCxn id="70" idx="2"/>
            <a:endCxn id="79" idx="1"/>
          </p:cNvCxnSpPr>
          <p:nvPr/>
        </p:nvCxnSpPr>
        <p:spPr>
          <a:xfrm rot="16200000" flipH="1">
            <a:off x="2334858" y="3626353"/>
            <a:ext cx="1219923" cy="105276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529C5C0D-25AB-A292-7C5E-5589546C10E1}"/>
              </a:ext>
            </a:extLst>
          </p:cNvPr>
          <p:cNvCxnSpPr>
            <a:cxnSpLocks/>
            <a:stCxn id="70" idx="2"/>
            <a:endCxn id="12" idx="1"/>
          </p:cNvCxnSpPr>
          <p:nvPr/>
        </p:nvCxnSpPr>
        <p:spPr>
          <a:xfrm rot="16200000" flipH="1">
            <a:off x="1672054" y="4289156"/>
            <a:ext cx="2545529" cy="1052767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3CE8C535-8F46-A8BA-BC96-7B5C28340843}"/>
              </a:ext>
            </a:extLst>
          </p:cNvPr>
          <p:cNvCxnSpPr>
            <a:cxnSpLocks/>
            <a:stCxn id="13" idx="2"/>
            <a:endCxn id="79" idx="3"/>
          </p:cNvCxnSpPr>
          <p:nvPr/>
        </p:nvCxnSpPr>
        <p:spPr>
          <a:xfrm rot="5400000" flipH="1" flipV="1">
            <a:off x="4364924" y="4852964"/>
            <a:ext cx="1708254" cy="1527723"/>
          </a:xfrm>
          <a:prstGeom prst="bentConnector4">
            <a:avLst>
              <a:gd name="adj1" fmla="val -13382"/>
              <a:gd name="adj2" fmla="val 114963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Google Shape;1983;g2f2558950df_0_84">
            <a:extLst>
              <a:ext uri="{FF2B5EF4-FFF2-40B4-BE49-F238E27FC236}">
                <a16:creationId xmlns:a16="http://schemas.microsoft.com/office/drawing/2014/main" id="{EF3128B8-C277-60D2-DEB6-9D7282FE3DB2}"/>
              </a:ext>
            </a:extLst>
          </p:cNvPr>
          <p:cNvSpPr txBox="1"/>
          <p:nvPr/>
        </p:nvSpPr>
        <p:spPr>
          <a:xfrm>
            <a:off x="2570080" y="4680180"/>
            <a:ext cx="685088" cy="1650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en-US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983;g2f2558950df_0_84">
            <a:extLst>
              <a:ext uri="{FF2B5EF4-FFF2-40B4-BE49-F238E27FC236}">
                <a16:creationId xmlns:a16="http://schemas.microsoft.com/office/drawing/2014/main" id="{94317E52-50F9-F5FE-412A-CC982E4C45B8}"/>
              </a:ext>
            </a:extLst>
          </p:cNvPr>
          <p:cNvSpPr txBox="1"/>
          <p:nvPr/>
        </p:nvSpPr>
        <p:spPr>
          <a:xfrm>
            <a:off x="2570080" y="6005786"/>
            <a:ext cx="685088" cy="1650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en-US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699;g2fb18904de5_2_107">
            <a:extLst>
              <a:ext uri="{FF2B5EF4-FFF2-40B4-BE49-F238E27FC236}">
                <a16:creationId xmlns:a16="http://schemas.microsoft.com/office/drawing/2014/main" id="{F0E5B248-50C3-E83C-7390-3E5EE7258DC0}"/>
              </a:ext>
            </a:extLst>
          </p:cNvPr>
          <p:cNvSpPr/>
          <p:nvPr/>
        </p:nvSpPr>
        <p:spPr>
          <a:xfrm>
            <a:off x="1675525" y="1576329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35446D55-D82B-A862-858A-2A8592601BBE}"/>
              </a:ext>
            </a:extLst>
          </p:cNvPr>
          <p:cNvSpPr/>
          <p:nvPr/>
        </p:nvSpPr>
        <p:spPr>
          <a:xfrm>
            <a:off x="1675636" y="1761516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882BB-33FE-512F-837A-E01FCF7C0736}"/>
              </a:ext>
            </a:extLst>
          </p:cNvPr>
          <p:cNvSpPr txBox="1"/>
          <p:nvPr/>
        </p:nvSpPr>
        <p:spPr>
          <a:xfrm>
            <a:off x="164286" y="1549689"/>
            <a:ext cx="146470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1.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주문옵션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ko-KR" alt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상품에따라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ko-KR" alt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여러개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옵션이 추가될 수 있음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ex.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색상 등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2.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규격옵션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규격에 따라 수량을 직접 입력하도록 함</a:t>
            </a:r>
          </a:p>
        </p:txBody>
      </p:sp>
    </p:spTree>
    <p:extLst>
      <p:ext uri="{BB962C8B-B14F-4D97-AF65-F5344CB8AC3E}">
        <p14:creationId xmlns:p14="http://schemas.microsoft.com/office/powerpoint/2010/main" val="177877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3417</TotalTime>
  <Words>2273</Words>
  <Application>Microsoft Macintosh PowerPoint</Application>
  <PresentationFormat>A4 용지(210x297mm)</PresentationFormat>
  <Paragraphs>875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맑은 고딕</vt:lpstr>
      <vt:lpstr>Malgun Gothic Semilight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민기 김</dc:creator>
  <cp:lastModifiedBy>민기 김</cp:lastModifiedBy>
  <cp:revision>19</cp:revision>
  <dcterms:created xsi:type="dcterms:W3CDTF">2024-10-08T00:49:16Z</dcterms:created>
  <dcterms:modified xsi:type="dcterms:W3CDTF">2024-11-01T01:16:49Z</dcterms:modified>
</cp:coreProperties>
</file>