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4"/>
    <p:restoredTop sz="94700"/>
  </p:normalViewPr>
  <p:slideViewPr>
    <p:cSldViewPr snapToGrid="0" showGuides="1">
      <p:cViewPr>
        <p:scale>
          <a:sx n="138" d="100"/>
          <a:sy n="138" d="100"/>
        </p:scale>
        <p:origin x="144" y="3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CD9A6-E6FA-4B88-7D75-9F767AB75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5192D7-3810-4576-3E3E-6205BF3B0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0425E2-FF39-A829-20AF-CF9A71A59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A809-5878-CD40-9610-3302094E1A66}" type="datetimeFigureOut">
              <a:rPr kumimoji="1" lang="ko-KR" altLang="en-US" smtClean="0"/>
              <a:t>2025. 4. 17.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65B604-FD17-0954-441F-A4CA2370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AED63E-24AF-50DC-4486-F3B60C5FC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733A-23C2-5C40-B57B-490A55ABEF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934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0118F-13F4-B426-FE32-3040C77E8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1C5AF0-1F02-14AB-E63F-907D8C260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E51E35-2EA1-C417-EAF6-B86A709DF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A809-5878-CD40-9610-3302094E1A66}" type="datetimeFigureOut">
              <a:rPr kumimoji="1" lang="ko-KR" altLang="en-US" smtClean="0"/>
              <a:t>2025. 4. 17.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CA0BE-153F-8367-B25D-AB55E6AC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3A16AD-088A-A13D-385D-C9060343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733A-23C2-5C40-B57B-490A55ABEF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103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6DF4A2-D75A-E7EF-F03B-17E23BF35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B1A1D6-08ED-3887-05C7-8A60AD6B2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822FDB-C18A-C285-B2A1-A2B30B0A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A809-5878-CD40-9610-3302094E1A66}" type="datetimeFigureOut">
              <a:rPr kumimoji="1" lang="ko-KR" altLang="en-US" smtClean="0"/>
              <a:t>2025. 4. 17.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91EAD0-7BB2-8775-9636-1F8A4526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0E9223-9466-8310-03F8-738260D7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733A-23C2-5C40-B57B-490A55ABEF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495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B4C81-D7FD-99A1-9C9E-C28F2FCC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FEAD71-6F02-D214-47C2-79BFD4CCD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0A669E-7250-C6C7-542D-07E82538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A809-5878-CD40-9610-3302094E1A66}" type="datetimeFigureOut">
              <a:rPr kumimoji="1" lang="ko-KR" altLang="en-US" smtClean="0"/>
              <a:t>2025. 4. 17.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CAD09A-3484-C8AF-BA0D-23F69CEEB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3797FC-EBB0-5436-F9E4-BC7078AA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733A-23C2-5C40-B57B-490A55ABEF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904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6F519-9A26-E3EB-D9B8-862C1825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F6B849-2580-D495-6A8A-E5EB9EAC0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7A02F3-F734-9E29-2C02-5364808EB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A809-5878-CD40-9610-3302094E1A66}" type="datetimeFigureOut">
              <a:rPr kumimoji="1" lang="ko-KR" altLang="en-US" smtClean="0"/>
              <a:t>2025. 4. 17.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D0BE82-87F1-4BCD-C0E1-71F71CBF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5799FB-A7B8-52E2-6702-6EC2F63D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733A-23C2-5C40-B57B-490A55ABEF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7498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C9A87-62E7-B84B-9C93-99DBFC91C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77F463-6D52-44CF-0C7E-C64DF6499A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147DA4-FEFD-461C-1F0B-7332F3FDA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B4D13D-1640-8F39-E2E0-1223257A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A809-5878-CD40-9610-3302094E1A66}" type="datetimeFigureOut">
              <a:rPr kumimoji="1" lang="ko-KR" altLang="en-US" smtClean="0"/>
              <a:t>2025. 4. 17.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0ADD7C-654B-D150-43A3-80473D5E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318CA0-8881-C6A4-E2B9-61F82A9D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733A-23C2-5C40-B57B-490A55ABEF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230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AA431-08D0-911E-01D6-FB554DF4F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4C802-C841-2CA8-9F85-F525B0F15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014CEE-47ED-D40B-630B-AC9AB5AA8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B65A3C-6633-6765-A1C1-C339F8D2E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BC89E4-D86D-6342-54EF-1AE9E8B7D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E68F9C-2AFA-DD00-7ADD-F18A5022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A809-5878-CD40-9610-3302094E1A66}" type="datetimeFigureOut">
              <a:rPr kumimoji="1" lang="ko-KR" altLang="en-US" smtClean="0"/>
              <a:t>2025. 4. 17.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C780B3-189A-5999-09B6-05DD3210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598153-5309-F74C-8938-7EB162379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733A-23C2-5C40-B57B-490A55ABEF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202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183BD-D416-13DF-C6BD-AD0C8F795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96A987-B59E-A021-7746-F18DD732F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A809-5878-CD40-9610-3302094E1A66}" type="datetimeFigureOut">
              <a:rPr kumimoji="1" lang="ko-KR" altLang="en-US" smtClean="0"/>
              <a:t>2025. 4. 17.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CC4130-C36A-9242-1874-323CF5175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84022E-CC41-BF97-C18B-F273A1C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733A-23C2-5C40-B57B-490A55ABEF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130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808485-229B-9172-3F81-D6FAD6723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A809-5878-CD40-9610-3302094E1A66}" type="datetimeFigureOut">
              <a:rPr kumimoji="1" lang="ko-KR" altLang="en-US" smtClean="0"/>
              <a:t>2025. 4. 17.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95BE43-CCB8-5074-D7D8-6598EFC8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DE70C5-9F56-6E65-5F93-4F8CE0C6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733A-23C2-5C40-B57B-490A55ABEF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934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39D3E-1E2E-D4D8-8ED8-2E8BE0147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F85BE-C03F-4203-C421-5505B59DF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98F668-AB83-2B1F-A8E3-A78DD51A3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53427-0C42-18B8-D53F-238B1138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A809-5878-CD40-9610-3302094E1A66}" type="datetimeFigureOut">
              <a:rPr kumimoji="1" lang="ko-KR" altLang="en-US" smtClean="0"/>
              <a:t>2025. 4. 17.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FFD5B1-6E31-CD3F-8344-F3A2F8759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2C419C-8C82-CE4C-5E5A-931043EE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733A-23C2-5C40-B57B-490A55ABEF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130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71F70-8F37-27EE-A192-9279E8CF5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4102C7-A1D9-1670-74C4-E4B7AD365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DEBA34-85EA-8AA9-6E32-39E13BCB6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167C4-89A0-DD77-EFFF-C88564BB8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A809-5878-CD40-9610-3302094E1A66}" type="datetimeFigureOut">
              <a:rPr kumimoji="1" lang="ko-KR" altLang="en-US" smtClean="0"/>
              <a:t>2025. 4. 17.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917AAA-B97B-AA78-1228-78997D9F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AD2E00-D1E0-3A6F-85A2-9BB90590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A733A-23C2-5C40-B57B-490A55ABEF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2714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2CB318-26B8-1CD6-51EF-0CE48235A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F666DF-D7A7-608F-7C94-05B3499E5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02AEE2-C053-FF1E-046A-A50D5A9883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CFA809-5878-CD40-9610-3302094E1A66}" type="datetimeFigureOut">
              <a:rPr kumimoji="1" lang="ko-KR" altLang="en-US" smtClean="0"/>
              <a:t>2025. 4. 17.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D651A-331F-9A6C-BA14-A228C1E90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0199CF-27E3-AE52-4098-AE101AB8F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BA733A-23C2-5C40-B57B-490A55ABEF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222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 descr="스크린샷, 텍스트, 소프트웨어, 번호이(가) 표시된 사진&#10;&#10;자동 생성된 설명">
            <a:extLst>
              <a:ext uri="{FF2B5EF4-FFF2-40B4-BE49-F238E27FC236}">
                <a16:creationId xmlns:a16="http://schemas.microsoft.com/office/drawing/2014/main" id="{154AC2E6-C05E-948A-C493-64A8BF7F0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446"/>
            <a:ext cx="9886983" cy="5420393"/>
          </a:xfrm>
          <a:prstGeom prst="rect">
            <a:avLst/>
          </a:prstGeom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C7005FF0-4D7F-E3C1-4C38-4E8979C33F4C}"/>
              </a:ext>
            </a:extLst>
          </p:cNvPr>
          <p:cNvSpPr/>
          <p:nvPr/>
        </p:nvSpPr>
        <p:spPr>
          <a:xfrm>
            <a:off x="5181600" y="1264457"/>
            <a:ext cx="710045" cy="2164543"/>
          </a:xfrm>
          <a:prstGeom prst="roundRect">
            <a:avLst>
              <a:gd name="adj" fmla="val 6566"/>
            </a:avLst>
          </a:prstGeom>
          <a:solidFill>
            <a:srgbClr val="FFFFFF">
              <a:alpha val="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ADC138E9-70DE-1F17-5A2D-7A8641170D9B}"/>
              </a:ext>
            </a:extLst>
          </p:cNvPr>
          <p:cNvSpPr/>
          <p:nvPr/>
        </p:nvSpPr>
        <p:spPr>
          <a:xfrm>
            <a:off x="5283776" y="2973250"/>
            <a:ext cx="505691" cy="175226"/>
          </a:xfrm>
          <a:prstGeom prst="roundRect">
            <a:avLst/>
          </a:prstGeom>
          <a:solidFill>
            <a:srgbClr val="FFFFFF">
              <a:alpha val="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메뉴얼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0FDD2750-D314-EC65-5D4E-285D2E2B84CA}"/>
              </a:ext>
            </a:extLst>
          </p:cNvPr>
          <p:cNvSpPr/>
          <p:nvPr/>
        </p:nvSpPr>
        <p:spPr>
          <a:xfrm>
            <a:off x="2746415" y="3535379"/>
            <a:ext cx="2269837" cy="48721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</a:rPr>
              <a:t>GNB</a:t>
            </a:r>
            <a:r>
              <a:rPr kumimoji="1" lang="ko-KR" altLang="en-US" sz="900" dirty="0">
                <a:solidFill>
                  <a:schemeClr val="tx1"/>
                </a:solidFill>
              </a:rPr>
              <a:t> </a:t>
            </a:r>
            <a:r>
              <a:rPr kumimoji="1" lang="en-US" altLang="ko-KR" sz="900" dirty="0">
                <a:solidFill>
                  <a:schemeClr val="tx1"/>
                </a:solidFill>
              </a:rPr>
              <a:t>&gt;</a:t>
            </a:r>
            <a:r>
              <a:rPr kumimoji="1" lang="ko-KR" altLang="en-US" sz="900" dirty="0">
                <a:solidFill>
                  <a:schemeClr val="tx1"/>
                </a:solidFill>
              </a:rPr>
              <a:t> 고객센터 </a:t>
            </a:r>
            <a:r>
              <a:rPr kumimoji="1" lang="en-US" altLang="ko-KR" sz="900" dirty="0">
                <a:solidFill>
                  <a:schemeClr val="tx1"/>
                </a:solidFill>
              </a:rPr>
              <a:t>menu</a:t>
            </a:r>
          </a:p>
          <a:p>
            <a:pPr algn="ctr"/>
            <a:r>
              <a:rPr kumimoji="1" lang="en-US" altLang="ko-KR" sz="900" dirty="0">
                <a:solidFill>
                  <a:schemeClr val="tx1"/>
                </a:solidFill>
              </a:rPr>
              <a:t>&gt;</a:t>
            </a:r>
            <a:r>
              <a:rPr kumimoji="1" lang="ko-KR" altLang="en-US" sz="900" dirty="0">
                <a:solidFill>
                  <a:schemeClr val="tx1"/>
                </a:solidFill>
              </a:rPr>
              <a:t> 매뉴얼 </a:t>
            </a:r>
            <a:r>
              <a:rPr kumimoji="1" lang="en-US" altLang="ko-KR" sz="900" dirty="0">
                <a:solidFill>
                  <a:schemeClr val="tx1"/>
                </a:solidFill>
              </a:rPr>
              <a:t>menu </a:t>
            </a:r>
            <a:r>
              <a:rPr kumimoji="1" lang="ko-KR" altLang="en-US" sz="900" dirty="0">
                <a:solidFill>
                  <a:schemeClr val="tx1"/>
                </a:solidFill>
              </a:rPr>
              <a:t>추가</a:t>
            </a:r>
          </a:p>
        </p:txBody>
      </p:sp>
      <p:cxnSp>
        <p:nvCxnSpPr>
          <p:cNvPr id="9" name="꺾인 연결선[E] 8">
            <a:extLst>
              <a:ext uri="{FF2B5EF4-FFF2-40B4-BE49-F238E27FC236}">
                <a16:creationId xmlns:a16="http://schemas.microsoft.com/office/drawing/2014/main" id="{B57B7AA2-BE05-BFFA-96C2-D830D9B09749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881334" y="2346729"/>
            <a:ext cx="1300266" cy="118865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9BAE1089-1ACC-99ED-CC1B-CF6427905B82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 flipV="1">
            <a:off x="5016252" y="3148476"/>
            <a:ext cx="520370" cy="63051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CBA39069-4A80-49E7-83F2-534F7E7AE870}"/>
              </a:ext>
            </a:extLst>
          </p:cNvPr>
          <p:cNvSpPr/>
          <p:nvPr/>
        </p:nvSpPr>
        <p:spPr>
          <a:xfrm>
            <a:off x="1" y="0"/>
            <a:ext cx="1801090" cy="48721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</a:rPr>
              <a:t>OK</a:t>
            </a:r>
            <a:r>
              <a:rPr kumimoji="1" lang="ko-KR" altLang="en-US" sz="900" dirty="0">
                <a:solidFill>
                  <a:schemeClr val="tx1"/>
                </a:solidFill>
              </a:rPr>
              <a:t>플라자 </a:t>
            </a:r>
            <a:r>
              <a:rPr kumimoji="1" lang="en-US" altLang="ko-KR" sz="900" dirty="0">
                <a:solidFill>
                  <a:schemeClr val="tx1"/>
                </a:solidFill>
              </a:rPr>
              <a:t>&gt;</a:t>
            </a:r>
            <a:r>
              <a:rPr kumimoji="1" lang="ko-KR" altLang="en-US" sz="900" dirty="0">
                <a:solidFill>
                  <a:schemeClr val="tx1"/>
                </a:solidFill>
              </a:rPr>
              <a:t> 일반구매사</a:t>
            </a: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71D35F81-8AA8-2612-C98F-00712BFE67C6}"/>
              </a:ext>
            </a:extLst>
          </p:cNvPr>
          <p:cNvSpPr/>
          <p:nvPr/>
        </p:nvSpPr>
        <p:spPr>
          <a:xfrm>
            <a:off x="6151170" y="3535379"/>
            <a:ext cx="2269837" cy="48721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>
                <a:solidFill>
                  <a:schemeClr val="tx1"/>
                </a:solidFill>
              </a:rPr>
              <a:t>매뉴얼 </a:t>
            </a:r>
            <a:r>
              <a:rPr kumimoji="1" lang="en-US" altLang="ko-KR" sz="900" dirty="0">
                <a:solidFill>
                  <a:schemeClr val="tx1"/>
                </a:solidFill>
              </a:rPr>
              <a:t>menu </a:t>
            </a:r>
            <a:r>
              <a:rPr kumimoji="1" lang="ko-KR" altLang="en-US" sz="900" dirty="0" err="1">
                <a:solidFill>
                  <a:schemeClr val="tx1"/>
                </a:solidFill>
              </a:rPr>
              <a:t>클릭시</a:t>
            </a:r>
            <a:endParaRPr kumimoji="1"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900" dirty="0">
                <a:solidFill>
                  <a:schemeClr val="tx1"/>
                </a:solidFill>
              </a:rPr>
              <a:t>매뉴얼 파일 다운로드 제공</a:t>
            </a:r>
          </a:p>
        </p:txBody>
      </p: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E5D27D15-183D-9482-3511-A6A34FBEF65C}"/>
              </a:ext>
            </a:extLst>
          </p:cNvPr>
          <p:cNvCxnSpPr>
            <a:cxnSpLocks/>
            <a:stCxn id="6" idx="3"/>
            <a:endCxn id="42" idx="0"/>
          </p:cNvCxnSpPr>
          <p:nvPr/>
        </p:nvCxnSpPr>
        <p:spPr>
          <a:xfrm>
            <a:off x="5789467" y="3060863"/>
            <a:ext cx="1496622" cy="47451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88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번호, 스크린샷이(가) 표시된 사진&#10;&#10;자동 생성된 설명">
            <a:extLst>
              <a:ext uri="{FF2B5EF4-FFF2-40B4-BE49-F238E27FC236}">
                <a16:creationId xmlns:a16="http://schemas.microsoft.com/office/drawing/2014/main" id="{F545ED56-7376-D4F1-F450-D218883B6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42697"/>
            <a:ext cx="10196945" cy="5590325"/>
          </a:xfrm>
          <a:prstGeom prst="rect">
            <a:avLst/>
          </a:prstGeom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C7005FF0-4D7F-E3C1-4C38-4E8979C33F4C}"/>
              </a:ext>
            </a:extLst>
          </p:cNvPr>
          <p:cNvSpPr/>
          <p:nvPr/>
        </p:nvSpPr>
        <p:spPr>
          <a:xfrm>
            <a:off x="5385955" y="1587730"/>
            <a:ext cx="710045" cy="2164543"/>
          </a:xfrm>
          <a:prstGeom prst="roundRect">
            <a:avLst>
              <a:gd name="adj" fmla="val 6566"/>
            </a:avLst>
          </a:prstGeom>
          <a:solidFill>
            <a:srgbClr val="FFFFFF">
              <a:alpha val="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ADC138E9-70DE-1F17-5A2D-7A8641170D9B}"/>
              </a:ext>
            </a:extLst>
          </p:cNvPr>
          <p:cNvSpPr/>
          <p:nvPr/>
        </p:nvSpPr>
        <p:spPr>
          <a:xfrm>
            <a:off x="5488131" y="3296523"/>
            <a:ext cx="505691" cy="175226"/>
          </a:xfrm>
          <a:prstGeom prst="roundRect">
            <a:avLst/>
          </a:prstGeom>
          <a:solidFill>
            <a:srgbClr val="FFFFFF">
              <a:alpha val="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메뉴얼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0FDD2750-D314-EC65-5D4E-285D2E2B84CA}"/>
              </a:ext>
            </a:extLst>
          </p:cNvPr>
          <p:cNvSpPr/>
          <p:nvPr/>
        </p:nvSpPr>
        <p:spPr>
          <a:xfrm>
            <a:off x="2950770" y="4163452"/>
            <a:ext cx="2269837" cy="48721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</a:rPr>
              <a:t>GNB</a:t>
            </a:r>
            <a:r>
              <a:rPr kumimoji="1" lang="ko-KR" altLang="en-US" sz="900" dirty="0">
                <a:solidFill>
                  <a:schemeClr val="tx1"/>
                </a:solidFill>
              </a:rPr>
              <a:t> </a:t>
            </a:r>
            <a:r>
              <a:rPr kumimoji="1" lang="en-US" altLang="ko-KR" sz="900" dirty="0">
                <a:solidFill>
                  <a:schemeClr val="tx1"/>
                </a:solidFill>
              </a:rPr>
              <a:t>&gt;</a:t>
            </a:r>
            <a:r>
              <a:rPr kumimoji="1" lang="ko-KR" altLang="en-US" sz="900" dirty="0">
                <a:solidFill>
                  <a:schemeClr val="tx1"/>
                </a:solidFill>
              </a:rPr>
              <a:t> 고객센터 </a:t>
            </a:r>
            <a:r>
              <a:rPr kumimoji="1" lang="en-US" altLang="ko-KR" sz="900" dirty="0">
                <a:solidFill>
                  <a:schemeClr val="tx1"/>
                </a:solidFill>
              </a:rPr>
              <a:t>menu</a:t>
            </a:r>
          </a:p>
          <a:p>
            <a:pPr algn="ctr"/>
            <a:r>
              <a:rPr kumimoji="1" lang="en-US" altLang="ko-KR" sz="900" dirty="0">
                <a:solidFill>
                  <a:schemeClr val="tx1"/>
                </a:solidFill>
              </a:rPr>
              <a:t>&gt;</a:t>
            </a:r>
            <a:r>
              <a:rPr kumimoji="1" lang="ko-KR" altLang="en-US" sz="900" dirty="0">
                <a:solidFill>
                  <a:schemeClr val="tx1"/>
                </a:solidFill>
              </a:rPr>
              <a:t> 매뉴얼 </a:t>
            </a:r>
            <a:r>
              <a:rPr kumimoji="1" lang="en-US" altLang="ko-KR" sz="900" dirty="0">
                <a:solidFill>
                  <a:schemeClr val="tx1"/>
                </a:solidFill>
              </a:rPr>
              <a:t>menu </a:t>
            </a:r>
            <a:r>
              <a:rPr kumimoji="1" lang="ko-KR" altLang="en-US" sz="900" dirty="0">
                <a:solidFill>
                  <a:schemeClr val="tx1"/>
                </a:solidFill>
              </a:rPr>
              <a:t>추가</a:t>
            </a:r>
          </a:p>
        </p:txBody>
      </p:sp>
      <p:cxnSp>
        <p:nvCxnSpPr>
          <p:cNvPr id="9" name="꺾인 연결선[E] 8">
            <a:extLst>
              <a:ext uri="{FF2B5EF4-FFF2-40B4-BE49-F238E27FC236}">
                <a16:creationId xmlns:a16="http://schemas.microsoft.com/office/drawing/2014/main" id="{B57B7AA2-BE05-BFFA-96C2-D830D9B09749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4085689" y="2670002"/>
            <a:ext cx="1300266" cy="149345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9BAE1089-1ACC-99ED-CC1B-CF6427905B82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 flipV="1">
            <a:off x="5220607" y="3471749"/>
            <a:ext cx="520370" cy="93531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CBA39069-4A80-49E7-83F2-534F7E7AE870}"/>
              </a:ext>
            </a:extLst>
          </p:cNvPr>
          <p:cNvSpPr/>
          <p:nvPr/>
        </p:nvSpPr>
        <p:spPr>
          <a:xfrm>
            <a:off x="1" y="0"/>
            <a:ext cx="1801090" cy="48721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</a:rPr>
              <a:t>OK</a:t>
            </a:r>
            <a:r>
              <a:rPr kumimoji="1" lang="ko-KR" altLang="en-US" sz="900" dirty="0">
                <a:solidFill>
                  <a:schemeClr val="tx1"/>
                </a:solidFill>
              </a:rPr>
              <a:t>플라자 </a:t>
            </a:r>
            <a:r>
              <a:rPr kumimoji="1" lang="en-US" altLang="ko-KR" sz="900" dirty="0">
                <a:solidFill>
                  <a:schemeClr val="tx1"/>
                </a:solidFill>
              </a:rPr>
              <a:t>&gt;</a:t>
            </a:r>
            <a:r>
              <a:rPr kumimoji="1" lang="ko-KR" altLang="en-US" sz="900" dirty="0">
                <a:solidFill>
                  <a:schemeClr val="tx1"/>
                </a:solidFill>
              </a:rPr>
              <a:t> </a:t>
            </a:r>
            <a:r>
              <a:rPr kumimoji="1" lang="ko-KR" altLang="en-US" sz="900" dirty="0" err="1">
                <a:solidFill>
                  <a:schemeClr val="tx1"/>
                </a:solidFill>
              </a:rPr>
              <a:t>홈앤서비스</a:t>
            </a:r>
            <a:endParaRPr kumimoji="1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71D35F81-8AA8-2612-C98F-00712BFE67C6}"/>
              </a:ext>
            </a:extLst>
          </p:cNvPr>
          <p:cNvSpPr/>
          <p:nvPr/>
        </p:nvSpPr>
        <p:spPr>
          <a:xfrm>
            <a:off x="6355525" y="4163452"/>
            <a:ext cx="2269837" cy="48721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>
                <a:solidFill>
                  <a:schemeClr val="tx1"/>
                </a:solidFill>
              </a:rPr>
              <a:t>매뉴얼 </a:t>
            </a:r>
            <a:r>
              <a:rPr kumimoji="1" lang="en-US" altLang="ko-KR" sz="900" dirty="0">
                <a:solidFill>
                  <a:schemeClr val="tx1"/>
                </a:solidFill>
              </a:rPr>
              <a:t>menu </a:t>
            </a:r>
            <a:r>
              <a:rPr kumimoji="1" lang="ko-KR" altLang="en-US" sz="900" dirty="0" err="1">
                <a:solidFill>
                  <a:schemeClr val="tx1"/>
                </a:solidFill>
              </a:rPr>
              <a:t>클릭시</a:t>
            </a:r>
            <a:endParaRPr kumimoji="1"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900" dirty="0">
                <a:solidFill>
                  <a:schemeClr val="tx1"/>
                </a:solidFill>
              </a:rPr>
              <a:t>매뉴얼 파일 다운로드 제공</a:t>
            </a:r>
          </a:p>
        </p:txBody>
      </p: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E5D27D15-183D-9482-3511-A6A34FBEF65C}"/>
              </a:ext>
            </a:extLst>
          </p:cNvPr>
          <p:cNvCxnSpPr>
            <a:cxnSpLocks/>
            <a:stCxn id="6" idx="3"/>
            <a:endCxn id="42" idx="0"/>
          </p:cNvCxnSpPr>
          <p:nvPr/>
        </p:nvCxnSpPr>
        <p:spPr>
          <a:xfrm>
            <a:off x="5993822" y="3384136"/>
            <a:ext cx="1496622" cy="77931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24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번호, 소프트웨어이(가) 표시된 사진&#10;&#10;자동 생성된 설명">
            <a:extLst>
              <a:ext uri="{FF2B5EF4-FFF2-40B4-BE49-F238E27FC236}">
                <a16:creationId xmlns:a16="http://schemas.microsoft.com/office/drawing/2014/main" id="{01A0D97F-8143-E860-3769-9B431AF32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857"/>
            <a:ext cx="9949312" cy="5480354"/>
          </a:xfrm>
          <a:prstGeom prst="rect">
            <a:avLst/>
          </a:prstGeom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C7005FF0-4D7F-E3C1-4C38-4E8979C33F4C}"/>
              </a:ext>
            </a:extLst>
          </p:cNvPr>
          <p:cNvSpPr/>
          <p:nvPr/>
        </p:nvSpPr>
        <p:spPr>
          <a:xfrm>
            <a:off x="5181600" y="1264457"/>
            <a:ext cx="710045" cy="2164543"/>
          </a:xfrm>
          <a:prstGeom prst="roundRect">
            <a:avLst>
              <a:gd name="adj" fmla="val 6566"/>
            </a:avLst>
          </a:prstGeom>
          <a:solidFill>
            <a:srgbClr val="FFFFFF">
              <a:alpha val="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ADC138E9-70DE-1F17-5A2D-7A8641170D9B}"/>
              </a:ext>
            </a:extLst>
          </p:cNvPr>
          <p:cNvSpPr/>
          <p:nvPr/>
        </p:nvSpPr>
        <p:spPr>
          <a:xfrm>
            <a:off x="5283776" y="2973250"/>
            <a:ext cx="505691" cy="175226"/>
          </a:xfrm>
          <a:prstGeom prst="roundRect">
            <a:avLst/>
          </a:prstGeom>
          <a:solidFill>
            <a:srgbClr val="FFFFFF">
              <a:alpha val="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메뉴얼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0FDD2750-D314-EC65-5D4E-285D2E2B84CA}"/>
              </a:ext>
            </a:extLst>
          </p:cNvPr>
          <p:cNvSpPr/>
          <p:nvPr/>
        </p:nvSpPr>
        <p:spPr>
          <a:xfrm>
            <a:off x="2746415" y="3775523"/>
            <a:ext cx="2269837" cy="48721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</a:rPr>
              <a:t>GNB</a:t>
            </a:r>
            <a:r>
              <a:rPr kumimoji="1" lang="ko-KR" altLang="en-US" sz="900" dirty="0">
                <a:solidFill>
                  <a:schemeClr val="tx1"/>
                </a:solidFill>
              </a:rPr>
              <a:t> </a:t>
            </a:r>
            <a:r>
              <a:rPr kumimoji="1" lang="en-US" altLang="ko-KR" sz="900" dirty="0">
                <a:solidFill>
                  <a:schemeClr val="tx1"/>
                </a:solidFill>
              </a:rPr>
              <a:t>&gt;</a:t>
            </a:r>
            <a:r>
              <a:rPr kumimoji="1" lang="ko-KR" altLang="en-US" sz="900" dirty="0">
                <a:solidFill>
                  <a:schemeClr val="tx1"/>
                </a:solidFill>
              </a:rPr>
              <a:t> 고객센터 </a:t>
            </a:r>
            <a:r>
              <a:rPr kumimoji="1" lang="en-US" altLang="ko-KR" sz="900" dirty="0">
                <a:solidFill>
                  <a:schemeClr val="tx1"/>
                </a:solidFill>
              </a:rPr>
              <a:t>menu</a:t>
            </a:r>
          </a:p>
          <a:p>
            <a:pPr algn="ctr"/>
            <a:r>
              <a:rPr kumimoji="1" lang="en-US" altLang="ko-KR" sz="900" dirty="0">
                <a:solidFill>
                  <a:schemeClr val="tx1"/>
                </a:solidFill>
              </a:rPr>
              <a:t>&gt;</a:t>
            </a:r>
            <a:r>
              <a:rPr kumimoji="1" lang="ko-KR" altLang="en-US" sz="900" dirty="0">
                <a:solidFill>
                  <a:schemeClr val="tx1"/>
                </a:solidFill>
              </a:rPr>
              <a:t> 매뉴얼 </a:t>
            </a:r>
            <a:r>
              <a:rPr kumimoji="1" lang="en-US" altLang="ko-KR" sz="900" dirty="0">
                <a:solidFill>
                  <a:schemeClr val="tx1"/>
                </a:solidFill>
              </a:rPr>
              <a:t>menu </a:t>
            </a:r>
            <a:r>
              <a:rPr kumimoji="1" lang="ko-KR" altLang="en-US" sz="900" dirty="0">
                <a:solidFill>
                  <a:schemeClr val="tx1"/>
                </a:solidFill>
              </a:rPr>
              <a:t>추가</a:t>
            </a:r>
          </a:p>
        </p:txBody>
      </p:sp>
      <p:cxnSp>
        <p:nvCxnSpPr>
          <p:cNvPr id="9" name="꺾인 연결선[E] 8">
            <a:extLst>
              <a:ext uri="{FF2B5EF4-FFF2-40B4-BE49-F238E27FC236}">
                <a16:creationId xmlns:a16="http://schemas.microsoft.com/office/drawing/2014/main" id="{B57B7AA2-BE05-BFFA-96C2-D830D9B09749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3881334" y="2346729"/>
            <a:ext cx="1300266" cy="142879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9BAE1089-1ACC-99ED-CC1B-CF6427905B82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 flipV="1">
            <a:off x="5016252" y="3148476"/>
            <a:ext cx="520370" cy="87065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CBA39069-4A80-49E7-83F2-534F7E7AE870}"/>
              </a:ext>
            </a:extLst>
          </p:cNvPr>
          <p:cNvSpPr/>
          <p:nvPr/>
        </p:nvSpPr>
        <p:spPr>
          <a:xfrm>
            <a:off x="1" y="0"/>
            <a:ext cx="1801090" cy="48721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</a:rPr>
              <a:t>OK</a:t>
            </a:r>
            <a:r>
              <a:rPr kumimoji="1" lang="ko-KR" altLang="en-US" sz="900" dirty="0">
                <a:solidFill>
                  <a:schemeClr val="tx1"/>
                </a:solidFill>
              </a:rPr>
              <a:t>플라자 </a:t>
            </a:r>
            <a:r>
              <a:rPr kumimoji="1" lang="en-US" altLang="ko-KR" sz="900" dirty="0">
                <a:solidFill>
                  <a:schemeClr val="tx1"/>
                </a:solidFill>
              </a:rPr>
              <a:t>&gt;</a:t>
            </a:r>
            <a:r>
              <a:rPr kumimoji="1" lang="ko-KR" altLang="en-US" sz="900" dirty="0">
                <a:solidFill>
                  <a:schemeClr val="tx1"/>
                </a:solidFill>
              </a:rPr>
              <a:t> </a:t>
            </a:r>
            <a:r>
              <a:rPr kumimoji="1" lang="en-US" altLang="ko-KR" sz="900" dirty="0" err="1">
                <a:solidFill>
                  <a:schemeClr val="tx1"/>
                </a:solidFill>
              </a:rPr>
              <a:t>OKSafety</a:t>
            </a:r>
            <a:endParaRPr kumimoji="1"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71D35F81-8AA8-2612-C98F-00712BFE67C6}"/>
              </a:ext>
            </a:extLst>
          </p:cNvPr>
          <p:cNvSpPr/>
          <p:nvPr/>
        </p:nvSpPr>
        <p:spPr>
          <a:xfrm>
            <a:off x="6151170" y="3775523"/>
            <a:ext cx="2269837" cy="48721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>
                <a:solidFill>
                  <a:schemeClr val="tx1"/>
                </a:solidFill>
              </a:rPr>
              <a:t>매뉴얼 </a:t>
            </a:r>
            <a:r>
              <a:rPr kumimoji="1" lang="en-US" altLang="ko-KR" sz="900" dirty="0">
                <a:solidFill>
                  <a:schemeClr val="tx1"/>
                </a:solidFill>
              </a:rPr>
              <a:t>menu </a:t>
            </a:r>
            <a:r>
              <a:rPr kumimoji="1" lang="ko-KR" altLang="en-US" sz="900" dirty="0" err="1">
                <a:solidFill>
                  <a:schemeClr val="tx1"/>
                </a:solidFill>
              </a:rPr>
              <a:t>클릭시</a:t>
            </a:r>
            <a:endParaRPr kumimoji="1"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900" dirty="0">
                <a:solidFill>
                  <a:schemeClr val="tx1"/>
                </a:solidFill>
              </a:rPr>
              <a:t>매뉴얼 파일 다운로드 제공</a:t>
            </a:r>
          </a:p>
        </p:txBody>
      </p: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E5D27D15-183D-9482-3511-A6A34FBEF65C}"/>
              </a:ext>
            </a:extLst>
          </p:cNvPr>
          <p:cNvCxnSpPr>
            <a:cxnSpLocks/>
            <a:stCxn id="6" idx="3"/>
            <a:endCxn id="42" idx="0"/>
          </p:cNvCxnSpPr>
          <p:nvPr/>
        </p:nvCxnSpPr>
        <p:spPr>
          <a:xfrm>
            <a:off x="5789467" y="3060863"/>
            <a:ext cx="1496622" cy="71466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4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텍스트, 스크린샷, 번호이(가) 표시된 사진&#10;&#10;자동 생성된 설명">
            <a:extLst>
              <a:ext uri="{FF2B5EF4-FFF2-40B4-BE49-F238E27FC236}">
                <a16:creationId xmlns:a16="http://schemas.microsoft.com/office/drawing/2014/main" id="{AEC02519-8803-767A-69A0-E4EF6A99CF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4" b="3082"/>
          <a:stretch/>
        </p:blipFill>
        <p:spPr>
          <a:xfrm>
            <a:off x="112895" y="575029"/>
            <a:ext cx="9886873" cy="5310909"/>
          </a:xfrm>
          <a:prstGeom prst="rect">
            <a:avLst/>
          </a:prstGeom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C7005FF0-4D7F-E3C1-4C38-4E8979C33F4C}"/>
              </a:ext>
            </a:extLst>
          </p:cNvPr>
          <p:cNvSpPr/>
          <p:nvPr/>
        </p:nvSpPr>
        <p:spPr>
          <a:xfrm>
            <a:off x="6650182" y="829161"/>
            <a:ext cx="914400" cy="1747783"/>
          </a:xfrm>
          <a:prstGeom prst="roundRect">
            <a:avLst>
              <a:gd name="adj" fmla="val 6566"/>
            </a:avLst>
          </a:prstGeom>
          <a:solidFill>
            <a:srgbClr val="FFFFFF">
              <a:alpha val="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ADC138E9-70DE-1F17-5A2D-7A8641170D9B}"/>
              </a:ext>
            </a:extLst>
          </p:cNvPr>
          <p:cNvSpPr/>
          <p:nvPr/>
        </p:nvSpPr>
        <p:spPr>
          <a:xfrm>
            <a:off x="6854536" y="1898470"/>
            <a:ext cx="505691" cy="175226"/>
          </a:xfrm>
          <a:prstGeom prst="roundRect">
            <a:avLst/>
          </a:prstGeom>
          <a:solidFill>
            <a:srgbClr val="FFFFFF">
              <a:alpha val="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메뉴얼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0FDD2750-D314-EC65-5D4E-285D2E2B84CA}"/>
              </a:ext>
            </a:extLst>
          </p:cNvPr>
          <p:cNvSpPr/>
          <p:nvPr/>
        </p:nvSpPr>
        <p:spPr>
          <a:xfrm>
            <a:off x="4214996" y="2590928"/>
            <a:ext cx="2269837" cy="48721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</a:rPr>
              <a:t>GNB</a:t>
            </a:r>
            <a:r>
              <a:rPr kumimoji="1" lang="ko-KR" altLang="en-US" sz="900" dirty="0">
                <a:solidFill>
                  <a:schemeClr val="tx1"/>
                </a:solidFill>
              </a:rPr>
              <a:t> </a:t>
            </a:r>
            <a:r>
              <a:rPr kumimoji="1" lang="en-US" altLang="ko-KR" sz="900" dirty="0">
                <a:solidFill>
                  <a:schemeClr val="tx1"/>
                </a:solidFill>
              </a:rPr>
              <a:t>&gt;</a:t>
            </a:r>
            <a:r>
              <a:rPr kumimoji="1" lang="ko-KR" altLang="en-US" sz="900" dirty="0">
                <a:solidFill>
                  <a:schemeClr val="tx1"/>
                </a:solidFill>
              </a:rPr>
              <a:t> 고객센터 </a:t>
            </a:r>
            <a:r>
              <a:rPr kumimoji="1" lang="en-US" altLang="ko-KR" sz="900" dirty="0">
                <a:solidFill>
                  <a:schemeClr val="tx1"/>
                </a:solidFill>
              </a:rPr>
              <a:t>menu</a:t>
            </a:r>
          </a:p>
          <a:p>
            <a:pPr algn="ctr"/>
            <a:r>
              <a:rPr kumimoji="1" lang="en-US" altLang="ko-KR" sz="900" dirty="0">
                <a:solidFill>
                  <a:schemeClr val="tx1"/>
                </a:solidFill>
              </a:rPr>
              <a:t>&gt;</a:t>
            </a:r>
            <a:r>
              <a:rPr kumimoji="1" lang="ko-KR" altLang="en-US" sz="900" dirty="0">
                <a:solidFill>
                  <a:schemeClr val="tx1"/>
                </a:solidFill>
              </a:rPr>
              <a:t> 매뉴얼 </a:t>
            </a:r>
            <a:r>
              <a:rPr kumimoji="1" lang="en-US" altLang="ko-KR" sz="900" dirty="0">
                <a:solidFill>
                  <a:schemeClr val="tx1"/>
                </a:solidFill>
              </a:rPr>
              <a:t>menu </a:t>
            </a:r>
            <a:r>
              <a:rPr kumimoji="1" lang="ko-KR" altLang="en-US" sz="900" dirty="0">
                <a:solidFill>
                  <a:schemeClr val="tx1"/>
                </a:solidFill>
              </a:rPr>
              <a:t>추가</a:t>
            </a:r>
          </a:p>
        </p:txBody>
      </p:sp>
      <p:cxnSp>
        <p:nvCxnSpPr>
          <p:cNvPr id="9" name="꺾인 연결선[E] 8">
            <a:extLst>
              <a:ext uri="{FF2B5EF4-FFF2-40B4-BE49-F238E27FC236}">
                <a16:creationId xmlns:a16="http://schemas.microsoft.com/office/drawing/2014/main" id="{B57B7AA2-BE05-BFFA-96C2-D830D9B09749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 flipV="1">
            <a:off x="5349916" y="1703052"/>
            <a:ext cx="1300267" cy="88787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9BAE1089-1ACC-99ED-CC1B-CF6427905B82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 flipV="1">
            <a:off x="6484833" y="2073696"/>
            <a:ext cx="622549" cy="76084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CBA39069-4A80-49E7-83F2-534F7E7AE870}"/>
              </a:ext>
            </a:extLst>
          </p:cNvPr>
          <p:cNvSpPr/>
          <p:nvPr/>
        </p:nvSpPr>
        <p:spPr>
          <a:xfrm>
            <a:off x="1" y="0"/>
            <a:ext cx="1801090" cy="48721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</a:rPr>
              <a:t>OK</a:t>
            </a:r>
            <a:r>
              <a:rPr kumimoji="1" lang="ko-KR" altLang="en-US" sz="900" dirty="0">
                <a:solidFill>
                  <a:schemeClr val="tx1"/>
                </a:solidFill>
              </a:rPr>
              <a:t>플라자 </a:t>
            </a:r>
            <a:r>
              <a:rPr kumimoji="1" lang="en-US" altLang="ko-KR" sz="900" dirty="0">
                <a:solidFill>
                  <a:schemeClr val="tx1"/>
                </a:solidFill>
              </a:rPr>
              <a:t>&gt;</a:t>
            </a:r>
            <a:r>
              <a:rPr kumimoji="1" lang="ko-KR" altLang="en-US" sz="900" dirty="0">
                <a:solidFill>
                  <a:schemeClr val="tx1"/>
                </a:solidFill>
              </a:rPr>
              <a:t> 공급사</a:t>
            </a: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55238FC5-ADDE-E4B1-455A-B8E0003B6B22}"/>
              </a:ext>
            </a:extLst>
          </p:cNvPr>
          <p:cNvSpPr/>
          <p:nvPr/>
        </p:nvSpPr>
        <p:spPr>
          <a:xfrm>
            <a:off x="7729931" y="2590928"/>
            <a:ext cx="2269837" cy="48721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>
                <a:solidFill>
                  <a:schemeClr val="tx1"/>
                </a:solidFill>
              </a:rPr>
              <a:t>매뉴얼 </a:t>
            </a:r>
            <a:r>
              <a:rPr kumimoji="1" lang="en-US" altLang="ko-KR" sz="900" dirty="0">
                <a:solidFill>
                  <a:schemeClr val="tx1"/>
                </a:solidFill>
              </a:rPr>
              <a:t>menu </a:t>
            </a:r>
            <a:r>
              <a:rPr kumimoji="1" lang="ko-KR" altLang="en-US" sz="900" dirty="0" err="1">
                <a:solidFill>
                  <a:schemeClr val="tx1"/>
                </a:solidFill>
              </a:rPr>
              <a:t>클릭시</a:t>
            </a:r>
            <a:endParaRPr kumimoji="1"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900" dirty="0">
                <a:solidFill>
                  <a:schemeClr val="tx1"/>
                </a:solidFill>
              </a:rPr>
              <a:t>매뉴얼 파일 다운로드 제공</a:t>
            </a:r>
          </a:p>
        </p:txBody>
      </p:sp>
      <p:cxnSp>
        <p:nvCxnSpPr>
          <p:cNvPr id="3" name="꺾인 연결선[E] 2">
            <a:extLst>
              <a:ext uri="{FF2B5EF4-FFF2-40B4-BE49-F238E27FC236}">
                <a16:creationId xmlns:a16="http://schemas.microsoft.com/office/drawing/2014/main" id="{3F987241-D312-1BA3-A163-0505544583CC}"/>
              </a:ext>
            </a:extLst>
          </p:cNvPr>
          <p:cNvCxnSpPr>
            <a:cxnSpLocks/>
            <a:stCxn id="6" idx="3"/>
            <a:endCxn id="2" idx="0"/>
          </p:cNvCxnSpPr>
          <p:nvPr/>
        </p:nvCxnSpPr>
        <p:spPr>
          <a:xfrm>
            <a:off x="7360227" y="1986083"/>
            <a:ext cx="1504623" cy="60484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537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959C679-FCDE-99ED-48BE-DFFDCADF6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6482"/>
            <a:ext cx="7772400" cy="6645035"/>
          </a:xfrm>
          <a:prstGeom prst="rect">
            <a:avLst/>
          </a:prstGeom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C7005FF0-4D7F-E3C1-4C38-4E8979C33F4C}"/>
              </a:ext>
            </a:extLst>
          </p:cNvPr>
          <p:cNvSpPr/>
          <p:nvPr/>
        </p:nvSpPr>
        <p:spPr>
          <a:xfrm>
            <a:off x="8534400" y="106482"/>
            <a:ext cx="434109" cy="152136"/>
          </a:xfrm>
          <a:prstGeom prst="roundRect">
            <a:avLst/>
          </a:prstGeom>
          <a:solidFill>
            <a:srgbClr val="FFFFFF">
              <a:alpha val="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ADC138E9-70DE-1F17-5A2D-7A8641170D9B}"/>
              </a:ext>
            </a:extLst>
          </p:cNvPr>
          <p:cNvSpPr/>
          <p:nvPr/>
        </p:nvSpPr>
        <p:spPr>
          <a:xfrm>
            <a:off x="3260436" y="1986083"/>
            <a:ext cx="505691" cy="175226"/>
          </a:xfrm>
          <a:prstGeom prst="roundRect">
            <a:avLst/>
          </a:prstGeom>
          <a:solidFill>
            <a:srgbClr val="FFFFFF">
              <a:alpha val="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메뉴얼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0FDD2750-D314-EC65-5D4E-285D2E2B84CA}"/>
              </a:ext>
            </a:extLst>
          </p:cNvPr>
          <p:cNvSpPr/>
          <p:nvPr/>
        </p:nvSpPr>
        <p:spPr>
          <a:xfrm>
            <a:off x="1108358" y="1036782"/>
            <a:ext cx="2269837" cy="48721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>
                <a:solidFill>
                  <a:schemeClr val="tx1"/>
                </a:solidFill>
              </a:rPr>
              <a:t>Utility menu</a:t>
            </a:r>
            <a:r>
              <a:rPr kumimoji="1" lang="ko-KR" altLang="en-US" sz="900" dirty="0">
                <a:solidFill>
                  <a:schemeClr val="tx1"/>
                </a:solidFill>
              </a:rPr>
              <a:t> </a:t>
            </a:r>
            <a:r>
              <a:rPr kumimoji="1" lang="en-US" altLang="ko-KR" sz="900" dirty="0">
                <a:solidFill>
                  <a:schemeClr val="tx1"/>
                </a:solidFill>
              </a:rPr>
              <a:t>&gt;</a:t>
            </a:r>
            <a:r>
              <a:rPr kumimoji="1" lang="ko-KR" altLang="en-US" sz="900" dirty="0">
                <a:solidFill>
                  <a:schemeClr val="tx1"/>
                </a:solidFill>
              </a:rPr>
              <a:t> 고객센터 페이지</a:t>
            </a:r>
            <a:endParaRPr kumimoji="1"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900" dirty="0">
                <a:solidFill>
                  <a:schemeClr val="tx1"/>
                </a:solidFill>
              </a:rPr>
              <a:t>&gt;</a:t>
            </a:r>
            <a:r>
              <a:rPr kumimoji="1" lang="ko-KR" altLang="en-US" sz="900" dirty="0">
                <a:solidFill>
                  <a:schemeClr val="tx1"/>
                </a:solidFill>
              </a:rPr>
              <a:t> </a:t>
            </a:r>
            <a:r>
              <a:rPr kumimoji="1" lang="en-US" altLang="ko-KR" sz="900" dirty="0">
                <a:solidFill>
                  <a:schemeClr val="tx1"/>
                </a:solidFill>
              </a:rPr>
              <a:t>LNB </a:t>
            </a:r>
            <a:r>
              <a:rPr kumimoji="1" lang="ko-KR" altLang="en-US" sz="900" dirty="0" err="1">
                <a:solidFill>
                  <a:schemeClr val="tx1"/>
                </a:solidFill>
              </a:rPr>
              <a:t>에</a:t>
            </a:r>
            <a:r>
              <a:rPr kumimoji="1" lang="ko-KR" altLang="en-US" sz="900" dirty="0">
                <a:solidFill>
                  <a:schemeClr val="tx1"/>
                </a:solidFill>
              </a:rPr>
              <a:t> 매뉴얼 </a:t>
            </a:r>
            <a:r>
              <a:rPr kumimoji="1" lang="en-US" altLang="ko-KR" sz="900" dirty="0">
                <a:solidFill>
                  <a:schemeClr val="tx1"/>
                </a:solidFill>
              </a:rPr>
              <a:t>menu </a:t>
            </a:r>
            <a:r>
              <a:rPr kumimoji="1" lang="ko-KR" altLang="en-US" sz="900" dirty="0">
                <a:solidFill>
                  <a:schemeClr val="tx1"/>
                </a:solidFill>
              </a:rPr>
              <a:t>추가</a:t>
            </a:r>
          </a:p>
        </p:txBody>
      </p: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9BAE1089-1ACC-99ED-CC1B-CF6427905B82}"/>
              </a:ext>
            </a:extLst>
          </p:cNvPr>
          <p:cNvCxnSpPr>
            <a:cxnSpLocks/>
            <a:stCxn id="7" idx="2"/>
            <a:endCxn id="6" idx="1"/>
          </p:cNvCxnSpPr>
          <p:nvPr/>
        </p:nvCxnSpPr>
        <p:spPr>
          <a:xfrm rot="16200000" flipH="1">
            <a:off x="2477008" y="1290268"/>
            <a:ext cx="549696" cy="101715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860D8FBA-8B71-617B-4060-EDF4B2461333}"/>
              </a:ext>
            </a:extLst>
          </p:cNvPr>
          <p:cNvSpPr/>
          <p:nvPr/>
        </p:nvSpPr>
        <p:spPr>
          <a:xfrm>
            <a:off x="1" y="0"/>
            <a:ext cx="1809170" cy="48721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 err="1">
                <a:solidFill>
                  <a:schemeClr val="tx1"/>
                </a:solidFill>
              </a:rPr>
              <a:t>팬타온</a:t>
            </a:r>
            <a:endParaRPr kumimoji="1"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9" name="꺾인 연결선[E] 8">
            <a:extLst>
              <a:ext uri="{FF2B5EF4-FFF2-40B4-BE49-F238E27FC236}">
                <a16:creationId xmlns:a16="http://schemas.microsoft.com/office/drawing/2014/main" id="{B57B7AA2-BE05-BFFA-96C2-D830D9B09749}"/>
              </a:ext>
            </a:extLst>
          </p:cNvPr>
          <p:cNvCxnSpPr>
            <a:stCxn id="5" idx="1"/>
            <a:endCxn id="7" idx="0"/>
          </p:cNvCxnSpPr>
          <p:nvPr/>
        </p:nvCxnSpPr>
        <p:spPr>
          <a:xfrm rot="10800000" flipV="1">
            <a:off x="2243278" y="182550"/>
            <a:ext cx="6291123" cy="85423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54F92121-5B6E-4D29-084F-9D2D8F0FBB72}"/>
              </a:ext>
            </a:extLst>
          </p:cNvPr>
          <p:cNvSpPr/>
          <p:nvPr/>
        </p:nvSpPr>
        <p:spPr>
          <a:xfrm>
            <a:off x="3766127" y="2601060"/>
            <a:ext cx="2269837" cy="48721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>
                <a:solidFill>
                  <a:schemeClr val="tx1"/>
                </a:solidFill>
              </a:rPr>
              <a:t>매뉴얼 </a:t>
            </a:r>
            <a:r>
              <a:rPr kumimoji="1" lang="en-US" altLang="ko-KR" sz="900" dirty="0">
                <a:solidFill>
                  <a:schemeClr val="tx1"/>
                </a:solidFill>
              </a:rPr>
              <a:t>menu </a:t>
            </a:r>
            <a:r>
              <a:rPr kumimoji="1" lang="ko-KR" altLang="en-US" sz="900" dirty="0" err="1">
                <a:solidFill>
                  <a:schemeClr val="tx1"/>
                </a:solidFill>
              </a:rPr>
              <a:t>클릭시</a:t>
            </a:r>
            <a:endParaRPr kumimoji="1"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kumimoji="1" lang="ko-KR" altLang="en-US" sz="900" dirty="0">
                <a:solidFill>
                  <a:schemeClr val="tx1"/>
                </a:solidFill>
              </a:rPr>
              <a:t>매뉴얼 파일 다운로드 제공</a:t>
            </a:r>
          </a:p>
        </p:txBody>
      </p: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8BD03A56-2879-9603-A7C2-4EE559FEA083}"/>
              </a:ext>
            </a:extLst>
          </p:cNvPr>
          <p:cNvCxnSpPr>
            <a:cxnSpLocks/>
            <a:stCxn id="6" idx="3"/>
            <a:endCxn id="3" idx="0"/>
          </p:cNvCxnSpPr>
          <p:nvPr/>
        </p:nvCxnSpPr>
        <p:spPr>
          <a:xfrm>
            <a:off x="3766127" y="2073696"/>
            <a:ext cx="1134919" cy="52736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491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100</Words>
  <Application>Microsoft Macintosh PowerPoint</Application>
  <PresentationFormat>와이드스크린</PresentationFormat>
  <Paragraphs>30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DA41707</dc:creator>
  <cp:lastModifiedBy>DA41707</cp:lastModifiedBy>
  <cp:revision>1</cp:revision>
  <dcterms:created xsi:type="dcterms:W3CDTF">2025-04-17T07:23:23Z</dcterms:created>
  <dcterms:modified xsi:type="dcterms:W3CDTF">2025-04-17T08:27:43Z</dcterms:modified>
</cp:coreProperties>
</file>