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99" r:id="rId2"/>
    <p:sldId id="421" r:id="rId3"/>
    <p:sldId id="427" r:id="rId4"/>
    <p:sldId id="424" r:id="rId5"/>
    <p:sldId id="425" r:id="rId6"/>
    <p:sldId id="426" r:id="rId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02B93"/>
    <a:srgbClr val="000000"/>
    <a:srgbClr val="FFC000"/>
    <a:srgbClr val="F2CFEE"/>
    <a:srgbClr val="7F7F7F"/>
    <a:srgbClr val="E35600"/>
    <a:srgbClr val="FF0000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4" autoAdjust="0"/>
    <p:restoredTop sz="96259"/>
  </p:normalViewPr>
  <p:slideViewPr>
    <p:cSldViewPr snapToGrid="0">
      <p:cViewPr>
        <p:scale>
          <a:sx n="122" d="100"/>
          <a:sy n="122" d="100"/>
        </p:scale>
        <p:origin x="1088" y="28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2025. 5. 22.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0E52-94A4-0A9A-93F5-F92C8FA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959796-080E-54CC-2CD7-7C00338C2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BE763D-917C-A65D-FEBC-214AE6A02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2358B3-C6B8-AC24-2FF7-790F860A2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13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387CA-0812-E4FA-12B0-9B2349801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659913-0396-7BD1-6288-CB9DE42E03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C0CE0D-93B5-62AC-6E2A-BF8CF4BFF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BA726-D6FD-8C99-528A-861201DD8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402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C58D-695C-ECF4-914F-FE29D6A16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43309F-A7C6-B3E5-40BD-E80990470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8EEF10-1D2B-0C08-602F-FCB5F92FC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53E48-C489-6528-0E28-9B978779E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11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A3ADA-0DC5-E8DE-06E0-03DB80299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AED40C-C41E-1700-6B3F-4ACAD2824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433875-8C56-8C65-F9CB-A1B41D716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A9687-C6DA-07E5-E571-BC326F612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5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1192829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</a:t>
                      </a:r>
                      <a:endParaRPr lang="en-US" altLang="ko-KR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박동혁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3941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수정 요청 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228600" indent="-228600" fontAlgn="t">
                        <a:buAutoNum type="arabicPeriod"/>
                      </a:pP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A2A37-2DDA-18A7-D0FD-E13FB09A4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3365DC0-38B9-E90F-C3CD-BE0952D16717}"/>
              </a:ext>
            </a:extLst>
          </p:cNvPr>
          <p:cNvSpPr/>
          <p:nvPr/>
        </p:nvSpPr>
        <p:spPr>
          <a:xfrm>
            <a:off x="186794" y="710011"/>
            <a:ext cx="9532411" cy="87930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운영사가 공급사의 상품이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판매하기 부적절하다고 판단할 경우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해당 공급사의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약관동의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변경하여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판매를 정지할 수 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pat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 :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운영사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고객관리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공급사 조회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 &gt;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공급사 상세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&gt;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상세 영역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약관동의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field</a:t>
            </a:r>
          </a:p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에서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변경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06C7368-FE24-B3F2-3B4F-0A3AE9EE2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3" y="1785062"/>
            <a:ext cx="4973809" cy="48769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FEF650E-0E66-14F6-2287-4A21984BA558}"/>
              </a:ext>
            </a:extLst>
          </p:cNvPr>
          <p:cNvSpPr/>
          <p:nvPr/>
        </p:nvSpPr>
        <p:spPr>
          <a:xfrm>
            <a:off x="87086" y="5714411"/>
            <a:ext cx="1502227" cy="163875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93D1384-BCD5-C023-4EFB-407433DAD255}"/>
              </a:ext>
            </a:extLst>
          </p:cNvPr>
          <p:cNvSpPr/>
          <p:nvPr/>
        </p:nvSpPr>
        <p:spPr>
          <a:xfrm>
            <a:off x="5573925" y="1951463"/>
            <a:ext cx="1730124" cy="551178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약관동의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>
              <a:lnSpc>
                <a:spcPts val="1365"/>
              </a:lnSpc>
              <a:spcAft>
                <a:spcPts val="375"/>
              </a:spcAft>
            </a:pP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에서 </a:t>
            </a: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lang="en-US" altLang="ko-KR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로 변경</a:t>
            </a:r>
            <a:endParaRPr lang="en-US" altLang="ko-KR" sz="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F8BEE54E-1CFB-154C-0698-0FCAD7068D4A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rot="5400000" flipH="1" flipV="1">
            <a:off x="1462383" y="1602870"/>
            <a:ext cx="3487359" cy="473572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26213670-0227-1905-AE5B-490D52384828}"/>
              </a:ext>
            </a:extLst>
          </p:cNvPr>
          <p:cNvSpPr/>
          <p:nvPr/>
        </p:nvSpPr>
        <p:spPr>
          <a:xfrm>
            <a:off x="5573926" y="2696536"/>
            <a:ext cx="4145280" cy="2431276"/>
          </a:xfrm>
          <a:prstGeom prst="roundRect">
            <a:avLst>
              <a:gd name="adj" fmla="val 16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공급사의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판매가 정지 이후 </a:t>
            </a:r>
            <a:r>
              <a:rPr lang="ko-KR" altLang="en-US" sz="800" dirty="0">
                <a:solidFill>
                  <a:srgbClr val="FF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검색엔진 색인 전체 동기화 이전까지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상품 전시 및 주문을 아래와 같이 처리한다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 전시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허용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상품의 전시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상세페이지 접근을 허용한다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전시 영역 노출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허용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목록 노출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허용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상세 접근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허용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목록 추가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제한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구매자가 해당 상품을 아래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목록에 추가는 제한한다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관심상품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제한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상품의 주문을 제한한다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FEF88861-C3A1-FCAE-5267-7A1B320570A8}"/>
              </a:ext>
            </a:extLst>
          </p:cNvPr>
          <p:cNvCxnSpPr>
            <a:cxnSpLocks/>
            <a:stCxn id="9" idx="3"/>
            <a:endCxn id="26" idx="0"/>
          </p:cNvCxnSpPr>
          <p:nvPr/>
        </p:nvCxnSpPr>
        <p:spPr>
          <a:xfrm>
            <a:off x="7304049" y="2227052"/>
            <a:ext cx="342517" cy="469484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547F-9AA5-B33B-5708-035C438B4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1234FA-A757-FB8D-8102-F815C9FF0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152656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수정 요청 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indent="0" fontAlgn="t">
                        <a:buNone/>
                      </a:pP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예시 화면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5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3D9D7-14AC-0965-5CE3-3A10A53B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림 55" descr="텍스트, 스크린샷, 웹사이트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A114518-D8B1-A1C7-A91D-EF67F727D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6" t="20985" r="72706" b="66977"/>
          <a:stretch>
            <a:fillRect/>
          </a:stretch>
        </p:blipFill>
        <p:spPr>
          <a:xfrm>
            <a:off x="2393207" y="3948021"/>
            <a:ext cx="997068" cy="1452040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D20D063-A2A5-E1D0-2DB1-08290D32F521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공급사의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판매가 정지된 경우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검색엔진 색인 동기화 이전까지 상품 전시 및 주문을 아래와 같이 처리한다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90B5ED2-DF86-06B4-33A0-F90F0B24A710}"/>
              </a:ext>
            </a:extLst>
          </p:cNvPr>
          <p:cNvSpPr/>
          <p:nvPr/>
        </p:nvSpPr>
        <p:spPr>
          <a:xfrm>
            <a:off x="3980276" y="2905596"/>
            <a:ext cx="2564463" cy="772736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추가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icon </a:t>
            </a:r>
          </a:p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또는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관심상품 등록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25AAA9C-2EB0-9B54-EA45-E41A268B3197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2816754" y="3653288"/>
            <a:ext cx="1524846" cy="80219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3C463DD-BE20-E5F5-2030-2EA9C728BAF4}"/>
              </a:ext>
            </a:extLst>
          </p:cNvPr>
          <p:cNvSpPr/>
          <p:nvPr/>
        </p:nvSpPr>
        <p:spPr>
          <a:xfrm>
            <a:off x="5633263" y="4710575"/>
            <a:ext cx="2334040" cy="1073755"/>
          </a:xfrm>
          <a:prstGeom prst="roundRect">
            <a:avLst>
              <a:gd name="adj" fmla="val 413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 latinLnBrk="1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중지 상품입니다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 latinLnBrk="1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상품을 선택해 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46ABDE3-52D6-CE7D-A2D6-B2D9465BE803}"/>
              </a:ext>
            </a:extLst>
          </p:cNvPr>
          <p:cNvSpPr/>
          <p:nvPr/>
        </p:nvSpPr>
        <p:spPr>
          <a:xfrm>
            <a:off x="6598463" y="5486394"/>
            <a:ext cx="403640" cy="208378"/>
          </a:xfrm>
          <a:prstGeom prst="roundRect">
            <a:avLst>
              <a:gd name="adj" fmla="val 655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endParaRPr lang="en-US" altLang="ko-KR" sz="800" dirty="0">
              <a:solidFill>
                <a:schemeClr val="bg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E152ACCD-EBFC-D14E-A047-849D751D214A}"/>
              </a:ext>
            </a:extLst>
          </p:cNvPr>
          <p:cNvSpPr/>
          <p:nvPr/>
        </p:nvSpPr>
        <p:spPr>
          <a:xfrm>
            <a:off x="5633263" y="3879540"/>
            <a:ext cx="2334040" cy="498664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추가 제한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또는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관심상품 등록 제한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64BA1ED2-BFEF-B461-455C-2D69DBC3DE9A}"/>
              </a:ext>
            </a:extLst>
          </p:cNvPr>
          <p:cNvCxnSpPr>
            <a:cxnSpLocks/>
            <a:stCxn id="6" idx="2"/>
            <a:endCxn id="29" idx="1"/>
          </p:cNvCxnSpPr>
          <p:nvPr/>
        </p:nvCxnSpPr>
        <p:spPr>
          <a:xfrm rot="16200000" flipH="1">
            <a:off x="5222615" y="3718224"/>
            <a:ext cx="450540" cy="37075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F3128C44-6779-6778-A54B-50F7E013607B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16200000" flipH="1">
            <a:off x="4663325" y="4277514"/>
            <a:ext cx="1569121" cy="37075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A16979F-25BB-AFF3-CAF2-7C9F3EAF985E}"/>
              </a:ext>
            </a:extLst>
          </p:cNvPr>
          <p:cNvSpPr/>
          <p:nvPr/>
        </p:nvSpPr>
        <p:spPr>
          <a:xfrm>
            <a:off x="187126" y="1603312"/>
            <a:ext cx="3174137" cy="1452040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 정지 상품일 경우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검색엔진 색인 전체 동기화 이전까지 상품을 전시한다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메인 페이지 전시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검색결과 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특가상품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인기상품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관심상품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기획전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5191691-FC61-1112-19AC-E59B87802FEF}"/>
              </a:ext>
            </a:extLst>
          </p:cNvPr>
          <p:cNvSpPr/>
          <p:nvPr/>
        </p:nvSpPr>
        <p:spPr>
          <a:xfrm>
            <a:off x="2393207" y="3948020"/>
            <a:ext cx="997068" cy="1380507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0859F8DE-A852-8289-B1D9-B7D04EB66288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rot="16200000" flipH="1">
            <a:off x="1292240" y="3537307"/>
            <a:ext cx="1582922" cy="619012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1C0C160-F0BF-108D-A1B3-CEE08CFAB769}"/>
              </a:ext>
            </a:extLst>
          </p:cNvPr>
          <p:cNvSpPr/>
          <p:nvPr/>
        </p:nvSpPr>
        <p:spPr>
          <a:xfrm>
            <a:off x="2994892" y="4816810"/>
            <a:ext cx="366371" cy="178419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1F186F7F-D94B-9FFB-0E04-694556DC9BBA}"/>
              </a:ext>
            </a:extLst>
          </p:cNvPr>
          <p:cNvSpPr/>
          <p:nvPr/>
        </p:nvSpPr>
        <p:spPr>
          <a:xfrm>
            <a:off x="3980276" y="5898657"/>
            <a:ext cx="2564463" cy="498664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 상세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page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이동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AC928429-AC7E-EBDC-3A54-3F6396FDA049}"/>
              </a:ext>
            </a:extLst>
          </p:cNvPr>
          <p:cNvCxnSpPr>
            <a:cxnSpLocks/>
            <a:stCxn id="39" idx="2"/>
            <a:endCxn id="34" idx="1"/>
          </p:cNvCxnSpPr>
          <p:nvPr/>
        </p:nvCxnSpPr>
        <p:spPr>
          <a:xfrm rot="16200000" flipH="1">
            <a:off x="3026277" y="5193990"/>
            <a:ext cx="819462" cy="108853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18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FC5A9-9244-3A88-D8FD-8341B2A1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17B1723-83EA-BAA9-2F61-B3CB8C78407F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공급사의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판매가 정지된 경우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검색엔진 색인 동기화 이전까지 상품 전시 및 주문을 아래와 같이 처리한다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pic>
        <p:nvPicPr>
          <p:cNvPr id="3" name="그림 2" descr="텍스트, 스크린샷, 신발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853FBF-454F-9A7F-89A0-DF091C486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4" y="2549525"/>
            <a:ext cx="4926371" cy="3855873"/>
          </a:xfrm>
          <a:prstGeom prst="rect">
            <a:avLst/>
          </a:prstGeom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68DA6D1-C6A6-359C-ED8F-C27B524E450D}"/>
              </a:ext>
            </a:extLst>
          </p:cNvPr>
          <p:cNvSpPr/>
          <p:nvPr/>
        </p:nvSpPr>
        <p:spPr>
          <a:xfrm>
            <a:off x="5565282" y="2878088"/>
            <a:ext cx="2280991" cy="652360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바로 구매하기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관심상품 등록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담기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796260AE-BD79-1650-2084-8672BC953E96}"/>
              </a:ext>
            </a:extLst>
          </p:cNvPr>
          <p:cNvCxnSpPr>
            <a:cxnSpLocks/>
            <a:stCxn id="15" idx="0"/>
            <a:endCxn id="4" idx="1"/>
          </p:cNvCxnSpPr>
          <p:nvPr/>
        </p:nvCxnSpPr>
        <p:spPr>
          <a:xfrm rot="5400000" flipH="1" flipV="1">
            <a:off x="4791882" y="2757048"/>
            <a:ext cx="326180" cy="122062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E030035-35EA-6A90-999E-9E971B87AB1C}"/>
              </a:ext>
            </a:extLst>
          </p:cNvPr>
          <p:cNvSpPr/>
          <p:nvPr/>
        </p:nvSpPr>
        <p:spPr>
          <a:xfrm>
            <a:off x="7385165" y="3804058"/>
            <a:ext cx="2334040" cy="652359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아래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기능을 제한한다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바로 구매하기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주문 제한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관심상품 등록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관심상품 등록 제한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담기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장바구니 담기 제한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430B5C1E-06BC-6571-07F8-0129AEC5CCBE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6745576" y="3490649"/>
            <a:ext cx="599790" cy="67938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0936476-6774-09DA-BC60-CFA955EE5D76}"/>
              </a:ext>
            </a:extLst>
          </p:cNvPr>
          <p:cNvSpPr/>
          <p:nvPr/>
        </p:nvSpPr>
        <p:spPr>
          <a:xfrm>
            <a:off x="3736324" y="3530448"/>
            <a:ext cx="1216676" cy="522943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35088A6-FFD9-2594-52DC-ABD9A21C0710}"/>
              </a:ext>
            </a:extLst>
          </p:cNvPr>
          <p:cNvSpPr/>
          <p:nvPr/>
        </p:nvSpPr>
        <p:spPr>
          <a:xfrm>
            <a:off x="7385165" y="4563036"/>
            <a:ext cx="2334040" cy="1073755"/>
          </a:xfrm>
          <a:prstGeom prst="roundRect">
            <a:avLst>
              <a:gd name="adj" fmla="val 413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 latinLnBrk="1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중지 상품입니다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 latinLnBrk="1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상품을 선택해 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9B1F959-5B61-A33B-0E31-BE2C2765F94E}"/>
              </a:ext>
            </a:extLst>
          </p:cNvPr>
          <p:cNvSpPr/>
          <p:nvPr/>
        </p:nvSpPr>
        <p:spPr>
          <a:xfrm>
            <a:off x="8350365" y="5338855"/>
            <a:ext cx="403640" cy="208378"/>
          </a:xfrm>
          <a:prstGeom prst="roundRect">
            <a:avLst>
              <a:gd name="adj" fmla="val 655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endParaRPr lang="en-US" altLang="ko-KR" sz="800" dirty="0">
              <a:solidFill>
                <a:schemeClr val="bg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D333D4CB-322B-F652-D1EE-4CAC8D0B1485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6260738" y="3975487"/>
            <a:ext cx="1569466" cy="67938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4A043202-2C19-969A-F671-F1C748D2E9C2}"/>
              </a:ext>
            </a:extLst>
          </p:cNvPr>
          <p:cNvSpPr/>
          <p:nvPr/>
        </p:nvSpPr>
        <p:spPr>
          <a:xfrm>
            <a:off x="186794" y="1349150"/>
            <a:ext cx="2280991" cy="406077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상세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48731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B89E4-72A2-CA65-9503-60ACE4A6C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2481F7E-D91A-2921-3BF2-B6B9EDDD1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4" y="2003292"/>
            <a:ext cx="5282206" cy="3326666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C98C262-EB7A-B268-CB6D-1BEF2D6AE5BB}"/>
              </a:ext>
            </a:extLst>
          </p:cNvPr>
          <p:cNvSpPr/>
          <p:nvPr/>
        </p:nvSpPr>
        <p:spPr>
          <a:xfrm>
            <a:off x="186794" y="710011"/>
            <a:ext cx="9532411" cy="498663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공급사의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판매가 정지된 경우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검색엔진 색인 동기화 이전까지 상품 전시 및 주문을 아래와 같이 처리한다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51508BB-D386-E3F3-3DAB-39852DCC1EF3}"/>
              </a:ext>
            </a:extLst>
          </p:cNvPr>
          <p:cNvSpPr/>
          <p:nvPr/>
        </p:nvSpPr>
        <p:spPr>
          <a:xfrm>
            <a:off x="5565282" y="2445800"/>
            <a:ext cx="2280991" cy="652360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주문하기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41B1068-FCEA-C453-4497-2AF250BB86F9}"/>
              </a:ext>
            </a:extLst>
          </p:cNvPr>
          <p:cNvCxnSpPr>
            <a:cxnSpLocks/>
            <a:stCxn id="15" idx="0"/>
            <a:endCxn id="4" idx="1"/>
          </p:cNvCxnSpPr>
          <p:nvPr/>
        </p:nvCxnSpPr>
        <p:spPr>
          <a:xfrm rot="5400000" flipH="1" flipV="1">
            <a:off x="5069734" y="2379564"/>
            <a:ext cx="103131" cy="887965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919EFD3-39CB-3FD0-6391-659CCD9CF01E}"/>
              </a:ext>
            </a:extLst>
          </p:cNvPr>
          <p:cNvSpPr/>
          <p:nvPr/>
        </p:nvSpPr>
        <p:spPr>
          <a:xfrm>
            <a:off x="7385165" y="3371770"/>
            <a:ext cx="2334040" cy="652359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 제한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396B00A5-4581-70A7-609F-271567F50825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6745576" y="3058361"/>
            <a:ext cx="599790" cy="67938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EEC4F4A-ADCB-890F-463F-24EB2AC886A5}"/>
              </a:ext>
            </a:extLst>
          </p:cNvPr>
          <p:cNvSpPr/>
          <p:nvPr/>
        </p:nvSpPr>
        <p:spPr>
          <a:xfrm>
            <a:off x="4008911" y="2875111"/>
            <a:ext cx="1336811" cy="403309"/>
          </a:xfrm>
          <a:prstGeom prst="roundRect">
            <a:avLst>
              <a:gd name="adj" fmla="val 6555"/>
            </a:avLst>
          </a:prstGeom>
          <a:solidFill>
            <a:srgbClr val="F2F2F2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17D1EA62-6AD4-E8C4-3A7E-CA2D2583CB8D}"/>
              </a:ext>
            </a:extLst>
          </p:cNvPr>
          <p:cNvSpPr/>
          <p:nvPr/>
        </p:nvSpPr>
        <p:spPr>
          <a:xfrm>
            <a:off x="7385165" y="4130748"/>
            <a:ext cx="2334040" cy="1073755"/>
          </a:xfrm>
          <a:prstGeom prst="roundRect">
            <a:avLst>
              <a:gd name="adj" fmla="val 413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 latinLnBrk="1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 중지 상품입니다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algn="ctr" latinLnBrk="1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다른 상품을 선택해 주세요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5FB5C8E-8377-5BA4-5E40-7D4B3E02C365}"/>
              </a:ext>
            </a:extLst>
          </p:cNvPr>
          <p:cNvSpPr/>
          <p:nvPr/>
        </p:nvSpPr>
        <p:spPr>
          <a:xfrm>
            <a:off x="8350365" y="4906567"/>
            <a:ext cx="403640" cy="208378"/>
          </a:xfrm>
          <a:prstGeom prst="roundRect">
            <a:avLst>
              <a:gd name="adj" fmla="val 655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확인</a:t>
            </a:r>
            <a:endParaRPr lang="en-US" altLang="ko-KR" sz="800" dirty="0">
              <a:solidFill>
                <a:schemeClr val="bg1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A19BAB01-07BF-A62F-C220-38FD4CADE559}"/>
              </a:ext>
            </a:extLst>
          </p:cNvPr>
          <p:cNvCxnSpPr>
            <a:cxnSpLocks/>
            <a:stCxn id="4" idx="2"/>
            <a:endCxn id="23" idx="1"/>
          </p:cNvCxnSpPr>
          <p:nvPr/>
        </p:nvCxnSpPr>
        <p:spPr>
          <a:xfrm rot="16200000" flipH="1">
            <a:off x="6260738" y="3543199"/>
            <a:ext cx="1569466" cy="679387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8362164-C7A8-5F89-98E2-1980ADAF04ED}"/>
              </a:ext>
            </a:extLst>
          </p:cNvPr>
          <p:cNvSpPr/>
          <p:nvPr/>
        </p:nvSpPr>
        <p:spPr>
          <a:xfrm>
            <a:off x="7385165" y="5736928"/>
            <a:ext cx="2334040" cy="652359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목록에서 판매 정지 상품 삭제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목록 </a:t>
            </a: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새로고침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7AC4F11A-D871-D578-B724-D9DB96EDCA79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 rot="5400000">
            <a:off x="8241194" y="5425936"/>
            <a:ext cx="621983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21B8858-28B6-275D-C15A-15748B6FA9F6}"/>
              </a:ext>
            </a:extLst>
          </p:cNvPr>
          <p:cNvSpPr/>
          <p:nvPr/>
        </p:nvSpPr>
        <p:spPr>
          <a:xfrm>
            <a:off x="186794" y="1349150"/>
            <a:ext cx="2280991" cy="406077"/>
          </a:xfrm>
          <a:prstGeom prst="roundRect">
            <a:avLst>
              <a:gd name="adj" fmla="val 6555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87861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64868</TotalTime>
  <Words>352</Words>
  <Application>Microsoft Macintosh PowerPoint</Application>
  <PresentationFormat>A4 용지(210x297mm)</PresentationFormat>
  <Paragraphs>76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맑은 고딕</vt:lpstr>
      <vt:lpstr>맑은 고딕</vt:lpstr>
      <vt:lpstr>Apple SD Gothic Neo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176</cp:revision>
  <dcterms:created xsi:type="dcterms:W3CDTF">2024-10-08T00:49:16Z</dcterms:created>
  <dcterms:modified xsi:type="dcterms:W3CDTF">2025-05-22T07:55:17Z</dcterms:modified>
</cp:coreProperties>
</file>