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99" r:id="rId2"/>
    <p:sldId id="420" r:id="rId3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A02B93"/>
    <a:srgbClr val="000000"/>
    <a:srgbClr val="FFC000"/>
    <a:srgbClr val="F2CFEE"/>
    <a:srgbClr val="7F7F7F"/>
    <a:srgbClr val="E35600"/>
    <a:srgbClr val="FF0000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3" autoAdjust="0"/>
    <p:restoredTop sz="96259"/>
  </p:normalViewPr>
  <p:slideViewPr>
    <p:cSldViewPr snapToGrid="0">
      <p:cViewPr>
        <p:scale>
          <a:sx n="115" d="100"/>
          <a:sy n="115" d="100"/>
        </p:scale>
        <p:origin x="1432" y="43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8" d="100"/>
          <a:sy n="108" d="100"/>
        </p:scale>
        <p:origin x="307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2025. 5. 23.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26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91192829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전자입찰</a:t>
                      </a:r>
                      <a:endParaRPr lang="en-US" altLang="ko-KR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박동혁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282593"/>
              </p:ext>
            </p:extLst>
          </p:nvPr>
        </p:nvGraphicFramePr>
        <p:xfrm>
          <a:off x="266700" y="3050540"/>
          <a:ext cx="9410700" cy="68072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수정 요청 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1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228600" indent="-228600" fontAlgn="t">
                        <a:buAutoNum type="arabicPeriod"/>
                      </a:pPr>
                      <a:r>
                        <a:rPr lang="en-US" altLang="ko-KR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check box </a:t>
                      </a:r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선택 불가</a:t>
                      </a:r>
                      <a:endParaRPr lang="en-US" altLang="ko-KR" sz="12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72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755C0-628A-053A-BB20-0325E761F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6A2EE27B-D2A9-9B01-7CAD-D4A7B8C06319}"/>
              </a:ext>
            </a:extLst>
          </p:cNvPr>
          <p:cNvSpPr/>
          <p:nvPr/>
        </p:nvSpPr>
        <p:spPr>
          <a:xfrm>
            <a:off x="186794" y="710011"/>
            <a:ext cx="9532411" cy="498663"/>
          </a:xfrm>
          <a:prstGeom prst="roundRect">
            <a:avLst>
              <a:gd name="adj" fmla="val 655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>
              <a:buNone/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check box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선택 불가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28600" indent="-228600">
              <a:buAutoNum type="arabicPeriod"/>
            </a:pP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운영사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site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주문관리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menu &gt;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선수금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여신초과 주문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page</a:t>
            </a:r>
          </a:p>
          <a:p>
            <a:pPr marL="228600" indent="-228600">
              <a:buAutoNum type="arabicPeriod"/>
            </a:pP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운영사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site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배송관리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menu &gt;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배송처리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page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F810D3F1-4987-6A87-8C61-DDCADD21A984}"/>
              </a:ext>
            </a:extLst>
          </p:cNvPr>
          <p:cNvSpPr/>
          <p:nvPr/>
        </p:nvSpPr>
        <p:spPr>
          <a:xfrm>
            <a:off x="7068301" y="1518040"/>
            <a:ext cx="1776761" cy="586072"/>
          </a:xfrm>
          <a:prstGeom prst="roundRect">
            <a:avLst>
              <a:gd name="adj" fmla="val 655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 algn="l">
              <a:lnSpc>
                <a:spcPts val="1365"/>
              </a:lnSpc>
              <a:spcAft>
                <a:spcPts val="375"/>
              </a:spcAft>
            </a:pPr>
            <a:r>
              <a:rPr lang="en-US" altLang="ko-KR" sz="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check box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선택 불가</a:t>
            </a:r>
            <a:endParaRPr lang="en-US" altLang="ko-KR" sz="8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3" name="그림 2" descr="텍스트, 스크린샷, 번호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5E64BF9-6808-B570-3B47-9630BAC99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00" y="1520189"/>
            <a:ext cx="5461517" cy="3010931"/>
          </a:xfrm>
          <a:prstGeom prst="rect">
            <a:avLst/>
          </a:prstGeom>
        </p:spPr>
      </p:pic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A96AA3A9-2465-9A19-47E1-FADF9D69A163}"/>
              </a:ext>
            </a:extLst>
          </p:cNvPr>
          <p:cNvSpPr/>
          <p:nvPr/>
        </p:nvSpPr>
        <p:spPr>
          <a:xfrm>
            <a:off x="1435691" y="2456746"/>
            <a:ext cx="118789" cy="1894274"/>
          </a:xfrm>
          <a:prstGeom prst="roundRect">
            <a:avLst>
              <a:gd name="adj" fmla="val 6555"/>
            </a:avLst>
          </a:prstGeom>
          <a:solidFill>
            <a:srgbClr val="F2F2F2">
              <a:alpha val="1176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>
              <a:buNone/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F202A05B-785B-5A71-C0C2-E2538B6AFB95}"/>
              </a:ext>
            </a:extLst>
          </p:cNvPr>
          <p:cNvCxnSpPr>
            <a:cxnSpLocks/>
            <a:stCxn id="19" idx="3"/>
            <a:endCxn id="24" idx="2"/>
          </p:cNvCxnSpPr>
          <p:nvPr/>
        </p:nvCxnSpPr>
        <p:spPr>
          <a:xfrm flipV="1">
            <a:off x="1554480" y="2104112"/>
            <a:ext cx="6402202" cy="1299771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그림 16" descr="텍스트, 스크린샷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1D6C329-3949-5768-42C2-0109176D75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081" y="4096425"/>
            <a:ext cx="5461518" cy="2360930"/>
          </a:xfrm>
          <a:prstGeom prst="rect">
            <a:avLst/>
          </a:prstGeom>
        </p:spPr>
      </p:pic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430DD5DA-71F1-01FB-035E-D9DCD4AAD217}"/>
              </a:ext>
            </a:extLst>
          </p:cNvPr>
          <p:cNvSpPr/>
          <p:nvPr/>
        </p:nvSpPr>
        <p:spPr>
          <a:xfrm>
            <a:off x="2769191" y="4952999"/>
            <a:ext cx="111169" cy="1504355"/>
          </a:xfrm>
          <a:prstGeom prst="roundRect">
            <a:avLst>
              <a:gd name="adj" fmla="val 6555"/>
            </a:avLst>
          </a:prstGeom>
          <a:solidFill>
            <a:srgbClr val="F2F2F2">
              <a:alpha val="1176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>
              <a:buNone/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08B8EAD2-BB9E-DC84-E967-772795626E23}"/>
              </a:ext>
            </a:extLst>
          </p:cNvPr>
          <p:cNvCxnSpPr>
            <a:cxnSpLocks/>
            <a:stCxn id="21" idx="3"/>
            <a:endCxn id="24" idx="2"/>
          </p:cNvCxnSpPr>
          <p:nvPr/>
        </p:nvCxnSpPr>
        <p:spPr>
          <a:xfrm flipV="1">
            <a:off x="2880360" y="2104112"/>
            <a:ext cx="5076322" cy="3601065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880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64571</TotalTime>
  <Words>37</Words>
  <Application>Microsoft Macintosh PowerPoint</Application>
  <PresentationFormat>A4 용지(210x297mm)</PresentationFormat>
  <Paragraphs>7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맑은 고딕</vt:lpstr>
      <vt:lpstr>맑은 고딕</vt:lpstr>
      <vt:lpstr>Apple SD Gothic Neo</vt:lpstr>
      <vt:lpstr>Malgun Gothic Semilight</vt:lpstr>
      <vt:lpstr>Aptos</vt:lpstr>
      <vt:lpstr>Aptos Display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DA41707</cp:lastModifiedBy>
  <cp:revision>175</cp:revision>
  <dcterms:created xsi:type="dcterms:W3CDTF">2024-10-08T00:49:16Z</dcterms:created>
  <dcterms:modified xsi:type="dcterms:W3CDTF">2025-05-23T05:58:42Z</dcterms:modified>
</cp:coreProperties>
</file>