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Kgqk1f3OQzUtNjGePbXWV2bR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E43D40-F3BB-4244-8984-7170D74FE115}">
  <a:tblStyle styleId="{27E43D40-F3BB-4244-8984-7170D74FE1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6BBA05F-5F5C-42E2-9EAE-A16C1596634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546" y="29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B5974-968E-4624-AF2D-926D224994F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7A36F-4F8E-4A7D-BDFB-2ECD68AC6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31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42652535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공지사항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66416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공지등록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[공지등록] 버튼은 시스템관리자, 각사관리자 에게만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>
            <p:extLst>
              <p:ext uri="{D42A27DB-BD31-4B8C-83A1-F6EECF244321}">
                <p14:modId xmlns:p14="http://schemas.microsoft.com/office/powerpoint/2010/main" val="2040123812"/>
              </p:ext>
            </p:extLst>
          </p:nvPr>
        </p:nvGraphicFramePr>
        <p:xfrm>
          <a:off x="1527417" y="2841208"/>
          <a:ext cx="6479325" cy="18171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49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순번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제목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첨부파일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조회수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[공통] 공지사항 테스트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2,000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1233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2024년 협력사 등록안내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이순진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1,201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[</a:t>
                      </a:r>
                      <a:r>
                        <a:rPr lang="ko-KR" altLang="en-US" sz="700" u="sng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r>
                        <a:rPr lang="ko-KR" sz="700" u="sng" strike="noStrike" cap="none" smtClean="0">
                          <a:solidFill>
                            <a:srgbClr val="7F7F7F"/>
                          </a:solidFill>
                        </a:rPr>
                        <a:t>] </a:t>
                      </a: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2023년 협력사 등록안내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351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" name="Google Shape;63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4" name="Google Shape;64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" name="Google Shape;70;p20"/>
          <p:cNvGraphicFramePr/>
          <p:nvPr/>
        </p:nvGraphicFramePr>
        <p:xfrm>
          <a:off x="1440199" y="2615414"/>
          <a:ext cx="1684850" cy="19392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3" name="Google Shape;7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3" name="Google Shape;93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/>
          <p:nvPr/>
        </p:nvSpPr>
        <p:spPr>
          <a:xfrm>
            <a:off x="346644" y="3562682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7047801" y="2460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224086" y="20401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5803397" y="2040197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11596" y="3096804"/>
            <a:ext cx="145180" cy="1509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그룹 103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5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그림 10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8385974" y="826614"/>
          <a:ext cx="2324900" cy="185145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/>
                        <a:t>공지대상</a:t>
                      </a:r>
                      <a:br>
                        <a:rPr lang="ko-KR" sz="700" u="none" strike="noStrike" cap="none"/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- 공지대상을 계열사로 선택된 경우 아래 선택된 계열사가 Display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5" name="Google Shape;105;p21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" name="Google Shape;114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5" name="Google Shape;115;p21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1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팬택전자입찰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테스트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2236998" y="3095804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공지일시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134;p21"/>
          <p:cNvSpPr/>
          <p:nvPr/>
        </p:nvSpPr>
        <p:spPr>
          <a:xfrm>
            <a:off x="2010211" y="2303494"/>
            <a:ext cx="5663130" cy="366734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2236998" y="2862138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작성자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p21"/>
          <p:cNvGraphicFramePr/>
          <p:nvPr/>
        </p:nvGraphicFramePr>
        <p:xfrm>
          <a:off x="2236998" y="3329470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3563136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세부파일_첨부1.docx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2236998" y="3783728"/>
          <a:ext cx="5184650" cy="197572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572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9" name="Google Shape;13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1284" y="3799030"/>
            <a:ext cx="97471" cy="19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852806" y="619975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293790" y="6187443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146" name="Google Shape;146;p21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4576466" y="6198286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수정 이동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673341" y="4562096"/>
            <a:ext cx="1961943" cy="94353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809901" y="4710043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공지를 삭제합니다.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7873996" y="4801669"/>
          <a:ext cx="1610550" cy="30477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Google Shape;152;p21"/>
          <p:cNvSpPr/>
          <p:nvPr/>
        </p:nvSpPr>
        <p:spPr>
          <a:xfrm>
            <a:off x="8622527" y="5261570"/>
            <a:ext cx="455672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177835" y="525388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1"/>
          <p:cNvCxnSpPr>
            <a:stCxn id="144" idx="0"/>
            <a:endCxn id="149" idx="1"/>
          </p:cNvCxnSpPr>
          <p:nvPr/>
        </p:nvCxnSpPr>
        <p:spPr>
          <a:xfrm rot="-5400000">
            <a:off x="6090397" y="4604493"/>
            <a:ext cx="1153500" cy="2012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155" name="Google Shape;155;p21"/>
          <p:cNvGraphicFramePr/>
          <p:nvPr/>
        </p:nvGraphicFramePr>
        <p:xfrm>
          <a:off x="2229683" y="2663790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21"/>
          <p:cNvSpPr/>
          <p:nvPr/>
        </p:nvSpPr>
        <p:spPr>
          <a:xfrm>
            <a:off x="4021016" y="2711075"/>
            <a:ext cx="73631" cy="81372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80175" y="3049474"/>
            <a:ext cx="5254500" cy="461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5400683" y="3108403"/>
          <a:ext cx="5184650" cy="36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strike="noStrike" cap="none"/>
                        <a:t>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strike="noStrike" cap="none"/>
                        <a:t>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팬택씨엔에스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롯데에너지머트리얼즈, 전주방송,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팬택건설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9" name="Google Shape;159;p21"/>
          <p:cNvSpPr/>
          <p:nvPr/>
        </p:nvSpPr>
        <p:spPr>
          <a:xfrm>
            <a:off x="6451541" y="3157750"/>
            <a:ext cx="73500" cy="813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229675" y="2635300"/>
            <a:ext cx="5254500" cy="241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1"/>
          <p:cNvCxnSpPr>
            <a:stCxn id="160" idx="3"/>
            <a:endCxn id="157" idx="0"/>
          </p:cNvCxnSpPr>
          <p:nvPr/>
        </p:nvCxnSpPr>
        <p:spPr>
          <a:xfrm>
            <a:off x="7484175" y="2756050"/>
            <a:ext cx="523200" cy="293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60" name="그룹 5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1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2"/>
          <p:cNvGraphicFramePr/>
          <p:nvPr/>
        </p:nvGraphicFramePr>
        <p:xfrm>
          <a:off x="8385974" y="826614"/>
          <a:ext cx="2324900" cy="217149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공지대상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관리자는 공통과 계열사를 선택할 수 있고 계열사를 클릭 할 경우 계열사를 선택할 수 있는 팝업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각사관리자는 계열사만 선택되고 자신이 속한 계열사와 협력사만이 공지대상이 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7" name="Google Shape;167;p22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등록/수정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2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77" name="Google Shape;177;p22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22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팬택전자입찰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 테스트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2010211" y="2303494"/>
            <a:ext cx="5663130" cy="3805578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2236998" y="2927975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작성자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oogle Shape;197;p22"/>
          <p:cNvGraphicFramePr/>
          <p:nvPr/>
        </p:nvGraphicFramePr>
        <p:xfrm>
          <a:off x="2236998" y="4208602"/>
          <a:ext cx="5184650" cy="18142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72000" marB="0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8" name="Google Shape;19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336336" y="4230217"/>
            <a:ext cx="87366" cy="176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164865" y="6212557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950890" y="6216703"/>
            <a:ext cx="734313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205" name="Google Shape;205;p22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2"/>
          <p:cNvSpPr/>
          <p:nvPr/>
        </p:nvSpPr>
        <p:spPr>
          <a:xfrm>
            <a:off x="2186941" y="7076696"/>
            <a:ext cx="1962000" cy="9435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323501" y="7224643"/>
            <a:ext cx="16749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작성자와 공지일시는 현재 처리되는 기준으로 저장됩니다.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2387775" y="7335275"/>
          <a:ext cx="1610550" cy="30477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22"/>
          <p:cNvSpPr/>
          <p:nvPr/>
        </p:nvSpPr>
        <p:spPr>
          <a:xfrm>
            <a:off x="3136127" y="7776170"/>
            <a:ext cx="455700" cy="15780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691435" y="7768480"/>
            <a:ext cx="376500" cy="15780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2"/>
          <p:cNvCxnSpPr>
            <a:stCxn id="203" idx="2"/>
            <a:endCxn id="207" idx="3"/>
          </p:cNvCxnSpPr>
          <p:nvPr/>
        </p:nvCxnSpPr>
        <p:spPr>
          <a:xfrm rot="5400000">
            <a:off x="4176847" y="6407203"/>
            <a:ext cx="1113300" cy="1169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13" name="Google Shape;213;p22"/>
          <p:cNvGraphicFramePr/>
          <p:nvPr/>
        </p:nvGraphicFramePr>
        <p:xfrm>
          <a:off x="2236998" y="3161641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공지일시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등록 또는 수정한 날짜로 저장됩니다.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214;p22"/>
          <p:cNvGraphicFramePr/>
          <p:nvPr/>
        </p:nvGraphicFramePr>
        <p:xfrm>
          <a:off x="2236998" y="3395307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3221502" y="2406706"/>
            <a:ext cx="4221879" cy="24142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2229683" y="27003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☻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O 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217;p22"/>
          <p:cNvGraphicFramePr/>
          <p:nvPr/>
        </p:nvGraphicFramePr>
        <p:xfrm>
          <a:off x="2289658" y="3615325"/>
          <a:ext cx="5110000" cy="5200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8" name="Google Shape;218;p22"/>
          <p:cNvSpPr/>
          <p:nvPr/>
        </p:nvSpPr>
        <p:spPr>
          <a:xfrm>
            <a:off x="5365750" y="3065074"/>
            <a:ext cx="5254500" cy="4614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2"/>
          <p:cNvCxnSpPr>
            <a:stCxn id="220" idx="3"/>
            <a:endCxn id="218" idx="0"/>
          </p:cNvCxnSpPr>
          <p:nvPr/>
        </p:nvCxnSpPr>
        <p:spPr>
          <a:xfrm>
            <a:off x="7490750" y="2827975"/>
            <a:ext cx="502200" cy="237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221" name="Google Shape;221;p22"/>
          <p:cNvGraphicFramePr/>
          <p:nvPr/>
        </p:nvGraphicFramePr>
        <p:xfrm>
          <a:off x="5400683" y="3108403"/>
          <a:ext cx="5184650" cy="36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strike="noStrike" cap="none"/>
                        <a:t> 공통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strike="noStrike" cap="none"/>
                        <a:t> 계열사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</a:rPr>
                        <a:t>팬택전기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롯데에너지머트리얼즈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22"/>
          <p:cNvSpPr/>
          <p:nvPr/>
        </p:nvSpPr>
        <p:spPr>
          <a:xfrm>
            <a:off x="6675196" y="4293250"/>
            <a:ext cx="2883900" cy="32397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36250" y="2707225"/>
            <a:ext cx="5254500" cy="2415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6927222" y="4393762"/>
          <a:ext cx="2324900" cy="3047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32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계열사 선택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Google Shape;224;p22"/>
          <p:cNvGraphicFramePr/>
          <p:nvPr/>
        </p:nvGraphicFramePr>
        <p:xfrm>
          <a:off x="6943846" y="5136870"/>
          <a:ext cx="2291650" cy="1402130"/>
        </p:xfrm>
        <a:graphic>
          <a:graphicData uri="http://schemas.openxmlformats.org/drawingml/2006/table">
            <a:tbl>
              <a:tblPr firstRow="1" bandRow="1">
                <a:noFill/>
                <a:tableStyleId>{27E43D40-F3BB-4244-8984-7170D74FE115}</a:tableStyleId>
              </a:tblPr>
              <a:tblGrid>
                <a:gridCol w="43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선택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계열사</a:t>
                      </a:r>
                      <a:endParaRPr sz="6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팬택씨앤에스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팬택전기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◼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롯데에너지머트리얼즈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strike="noStrike" cap="none"/>
                        <a:t>ㅁ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u="none" strike="noStrike" cap="none" smtClean="0"/>
                        <a:t>팬택다이아몬드</a:t>
                      </a:r>
                      <a:endParaRPr sz="6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" name="Google Shape;225;p22"/>
          <p:cNvSpPr/>
          <p:nvPr/>
        </p:nvSpPr>
        <p:spPr>
          <a:xfrm>
            <a:off x="6927223" y="4754550"/>
            <a:ext cx="2291700" cy="24300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할 계열사를 선택해 주십시오.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610526" y="7010994"/>
            <a:ext cx="551400" cy="157800"/>
          </a:xfrm>
          <a:prstGeom prst="roundRect">
            <a:avLst>
              <a:gd name="adj" fmla="val 21958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8208350" y="7011001"/>
            <a:ext cx="455700" cy="18000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2"/>
          <p:cNvCxnSpPr>
            <a:endCxn id="222" idx="0"/>
          </p:cNvCxnSpPr>
          <p:nvPr/>
        </p:nvCxnSpPr>
        <p:spPr>
          <a:xfrm rot="-5400000" flipH="1">
            <a:off x="7222096" y="3398200"/>
            <a:ext cx="1084800" cy="70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cxnSp>
      <p:pic>
        <p:nvPicPr>
          <p:cNvPr id="229" name="Google Shape;229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40015" y="3694864"/>
            <a:ext cx="168052" cy="160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그룹 6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0" name="Google Shape;73;p2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3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FAQ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4"/>
          <p:cNvGraphicFramePr/>
          <p:nvPr/>
        </p:nvGraphicFramePr>
        <p:xfrm>
          <a:off x="8385974" y="826614"/>
          <a:ext cx="2324900" cy="166416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관리자만이 FAQ을 등록/수정/삭제 할 수 있음.(본 화면은 시스템관리자 FAQ 화면)</a:t>
                      </a:r>
                      <a:endParaRPr sz="1400" u="none" strike="noStrike" cap="none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Google Shape;240;p2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관리자의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4"/>
          <p:cNvGraphicFramePr/>
          <p:nvPr/>
        </p:nvGraphicFramePr>
        <p:xfrm>
          <a:off x="1527417" y="2838462"/>
          <a:ext cx="6541850" cy="18171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118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구분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제목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2024-01-11 13:00</a:t>
                      </a:r>
                      <a:endParaRPr sz="14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1" name="Google Shape;251;p2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252" name="Google Shape;252;p2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58" name="Google Shape;258;p24"/>
          <p:cNvGraphicFramePr/>
          <p:nvPr/>
        </p:nvGraphicFramePr>
        <p:xfrm>
          <a:off x="1440199" y="2612668"/>
          <a:ext cx="1684850" cy="19392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1" name="Google Shape;261;p2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2" name="Google Shape;262;p24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24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78" name="Google Shape;278;p24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4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선택                                        </a:t>
            </a:r>
            <a:r>
              <a:rPr lang="ko-KR" sz="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FAQ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057919" y="3513677"/>
            <a:ext cx="3883905" cy="274540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24"/>
          <p:cNvSpPr/>
          <p:nvPr/>
        </p:nvSpPr>
        <p:spPr>
          <a:xfrm>
            <a:off x="5066884" y="4442995"/>
            <a:ext cx="2530255" cy="243809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가입관련           </a:t>
            </a: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입찰관련</a:t>
            </a:r>
            <a:r>
              <a:rPr lang="ko-KR" sz="9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○ </a:t>
            </a: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인증서관련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4"/>
          <p:cNvCxnSpPr>
            <a:stCxn id="287" idx="1"/>
            <a:endCxn id="288" idx="0"/>
          </p:cNvCxnSpPr>
          <p:nvPr/>
        </p:nvCxnSpPr>
        <p:spPr>
          <a:xfrm flipH="1">
            <a:off x="5999952" y="2673183"/>
            <a:ext cx="1145100" cy="840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1" name="Google Shape;291;p24"/>
          <p:cNvCxnSpPr>
            <a:endCxn id="288" idx="1"/>
          </p:cNvCxnSpPr>
          <p:nvPr/>
        </p:nvCxnSpPr>
        <p:spPr>
          <a:xfrm rot="-5400000" flipH="1">
            <a:off x="2861069" y="3689530"/>
            <a:ext cx="1714200" cy="6795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5" name="그룹 54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56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25"/>
          <p:cNvGraphicFramePr/>
          <p:nvPr/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관리자를 제외한 사용자 FAQ 화면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7" name="Google Shape;297;p25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관리자를 제외한 사용자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10" name="Google Shape;310;p25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5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25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26" name="Google Shape;326;p25"/>
            <p:cNvPicPr preferRelativeResize="0"/>
            <p:nvPr/>
          </p:nvPicPr>
          <p:blipFill rotWithShape="1">
            <a:blip r:embed="rId4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25"/>
          <p:cNvGraphicFramePr/>
          <p:nvPr/>
        </p:nvGraphicFramePr>
        <p:xfrm>
          <a:off x="1699260" y="2103120"/>
          <a:ext cx="6261750" cy="3328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88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875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가입관련</a:t>
                      </a:r>
                      <a:endParaRPr sz="800" b="1" i="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41FF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입찰관련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chemeClr val="dk1"/>
                          </a:solidFill>
                        </a:rPr>
                        <a:t>인증서관련</a:t>
                      </a:r>
                      <a:endParaRPr sz="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0" name="Google Shape;330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2474" y="2533878"/>
            <a:ext cx="6338533" cy="2761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" name="그룹 3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38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26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공지 &gt; 매뉴얼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27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27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매뉴얼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198716" y="987070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51" name="Google Shape;351;p27"/>
            <p:cNvPicPr preferRelativeResize="0"/>
            <p:nvPr/>
          </p:nvPicPr>
          <p:blipFill rotWithShape="1">
            <a:blip r:embed="rId3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7"/>
            <p:cNvPicPr preferRelativeResize="0"/>
            <p:nvPr/>
          </p:nvPicPr>
          <p:blipFill rotWithShape="1">
            <a:blip r:embed="rId3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7"/>
            <p:cNvPicPr preferRelativeResize="0"/>
            <p:nvPr/>
          </p:nvPicPr>
          <p:blipFill rotWithShape="1">
            <a:blip r:embed="rId3">
              <a:alphaModFix/>
            </a:blip>
            <a:srcRect l="989" t="19464" r="85216" b="63463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7"/>
            <p:cNvPicPr preferRelativeResize="0"/>
            <p:nvPr/>
          </p:nvPicPr>
          <p:blipFill rotWithShape="1">
            <a:blip r:embed="rId3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2" name="Google Shape;362;p27"/>
            <p:cNvPicPr preferRelativeResize="0"/>
            <p:nvPr/>
          </p:nvPicPr>
          <p:blipFill rotWithShape="1">
            <a:blip r:embed="rId3">
              <a:alphaModFix/>
            </a:blip>
            <a:srcRect l="989" t="19464" r="85216" b="63463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67" name="Google Shape;367;p27"/>
            <p:cNvPicPr preferRelativeResize="0"/>
            <p:nvPr/>
          </p:nvPicPr>
          <p:blipFill rotWithShape="1">
            <a:blip r:embed="rId3">
              <a:alphaModFix/>
            </a:blip>
            <a:srcRect l="16034" t="89130" r="2328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7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346644" y="3810181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298000" y="2967264"/>
            <a:ext cx="2701872" cy="7380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7"/>
          <p:cNvCxnSpPr>
            <a:stCxn id="369" idx="3"/>
            <a:endCxn id="370" idx="1"/>
          </p:cNvCxnSpPr>
          <p:nvPr/>
        </p:nvCxnSpPr>
        <p:spPr>
          <a:xfrm rot="10800000" flipH="1">
            <a:off x="789777" y="3336180"/>
            <a:ext cx="2508300" cy="5502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7" name="그룹 3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38" name="Google Shape;73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572</Words>
  <Application>Microsoft Office PowerPoint</Application>
  <PresentationFormat>사용자 지정</PresentationFormat>
  <Paragraphs>269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2</cp:revision>
  <dcterms:modified xsi:type="dcterms:W3CDTF">2024-09-11T09:04:22Z</dcterms:modified>
</cp:coreProperties>
</file>