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gc7TLKl3jt72YUz8M5JmzgBm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8B18B7-8929-45DE-87A5-511FD2293B6A}">
  <a:tblStyle styleId="{6C8B18B7-8929-45DE-87A5-511FD2293B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6CB95A0-15B2-46C4-8EF2-28E0C58E59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" y="-114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33AC-327B-4290-9056-88D6D6E8F1E5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406C8-4846-4BFD-8D57-80A31F547A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686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223671058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통계 &gt; 회사별 입찰실적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2465465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입찰실적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기준 각 계열사의 입찰 실적 Display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C&amp;I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사의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입찰실적을 Display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입찰실적을 Display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차이가 마이너스이면 빨간색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회사별 입찰실적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입찰완료일 기준 회사별 입찰실적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회사별 입찰실적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회사별 입찰실적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입찰 실적을 나타냅니다.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실적 Data는 사용권한이 시스템 관리자 일 경우 모든 계열사, 감사사용자일 경우 선택된 계열사를 대상으로 합니다.(감사사용자 계열사 선택은 시스템 관리자가 관리합니다.) </a:t>
            </a:r>
            <a:endParaRPr/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/>
        </p:nvGraphicFramePr>
        <p:xfrm>
          <a:off x="1527417" y="3182962"/>
          <a:ext cx="6480000" cy="203815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226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예산금액(1)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낙찰금액(2)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차이(1)-(2)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비고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1,012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-10,000,000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계</a:t>
                      </a: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1,017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110,001,000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119,000,900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-9,000,100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oogle Shape;65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66" name="Google Shape;66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3" name="Google Shape;73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7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9" name="Google Shape;79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82" name="Google Shape;82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/>
          <p:nvPr/>
        </p:nvSpPr>
        <p:spPr>
          <a:xfrm>
            <a:off x="324645" y="4915626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35972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2584178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3706928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2899721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1460732" y="23285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6974671" y="30785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5342307" y="2526262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5387916" y="2165662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4744910" y="25224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96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통계 &gt; 입찰실적 상세내역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8385974" y="826614"/>
          <a:ext cx="2324900" cy="2197565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C&amp;I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사의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입찰실적을 Display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입찰실적을 Display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2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입찰실적 상세내역 목록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입찰실적 상세내역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입찰실적 상세내역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입찰실적 상세내역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상세 입찰 실적을 나타냅니다.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1527420" y="2399505"/>
            <a:ext cx="6519936" cy="70628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185257" y="280013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22"/>
          <p:cNvGraphicFramePr/>
          <p:nvPr>
            <p:extLst>
              <p:ext uri="{D42A27DB-BD31-4B8C-83A1-F6EECF244321}">
                <p14:modId xmlns:p14="http://schemas.microsoft.com/office/powerpoint/2010/main" val="669223571"/>
              </p:ext>
            </p:extLst>
          </p:nvPr>
        </p:nvGraphicFramePr>
        <p:xfrm>
          <a:off x="1527417" y="3520588"/>
          <a:ext cx="9261085" cy="18171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49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3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377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90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 품명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계약금액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참여업체수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투찰최고가(1)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투찰최저가(2)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편차(1)-(2)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재입찰횟수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r>
                        <a:rPr 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목적용 기계 제조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5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일반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7F7F7F"/>
                          </a:solidFill>
                        </a:rPr>
                        <a:t>목적용 기계 제조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레드코사인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산업용 농축산물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22" name="Google Shape;122;p2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23" name="Google Shape;123;p22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36" name="Google Shape;136;p2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39" name="Google Shape;139;p22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>
            <a:off x="324645" y="5042238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728203" y="23904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4191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422396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545146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3237347"/>
            <a:ext cx="762941" cy="24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9">
            <a:alphaModFix/>
          </a:blip>
          <a:srcRect l="19676" t="650"/>
          <a:stretch/>
        </p:blipFill>
        <p:spPr>
          <a:xfrm>
            <a:off x="2356338" y="2799471"/>
            <a:ext cx="2065733" cy="29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1737559" y="281305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781485" y="282242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430089" y="2833502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152" name="Google Shape;152;p22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58" name="Google Shape;158;p22"/>
          <p:cNvGraphicFramePr/>
          <p:nvPr/>
        </p:nvGraphicFramePr>
        <p:xfrm>
          <a:off x="1440199" y="3293191"/>
          <a:ext cx="1703925" cy="19392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5475698" y="2472902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59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3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통계 &gt; 입찰현황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4"/>
          <p:cNvGraphicFramePr/>
          <p:nvPr/>
        </p:nvGraphicFramePr>
        <p:xfrm>
          <a:off x="8385974" y="826614"/>
          <a:ext cx="2324900" cy="1984205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C&amp;I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사의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입찰현황을 Display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입찰현황을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입찰현황 목록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입찰완료일 기준 회사별 입찰실적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입찰현황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입찰현황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>
                <a:solidFill>
                  <a:schemeClr val="dk1"/>
                </a:solidFill>
              </a:rPr>
              <a:t>조회결과의 등록업체 수는 조회기간과 관계없이 각사 별 등록업체 수를 나타냅니다.</a:t>
            </a: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조회기간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1527417" y="3182962"/>
          <a:ext cx="6479325" cy="23269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12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105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입찰계획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입찰진행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입찰완료(유찰제외)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</a:t>
                      </a:r>
                      <a:endParaRPr sz="7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기타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업체수</a:t>
                      </a:r>
                      <a:endParaRPr sz="7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/건수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계</a:t>
                      </a: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1,005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3,000,000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1,005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3,000,000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1,005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3,000,000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4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60</a:t>
                      </a: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DB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87" name="Google Shape;187;p2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88" name="Google Shape;188;p24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04" name="Google Shape;204;p24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4"/>
          <p:cNvSpPr/>
          <p:nvPr/>
        </p:nvSpPr>
        <p:spPr>
          <a:xfrm>
            <a:off x="324645" y="5175881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35972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2584178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3706928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2899721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5342307" y="2526262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387916" y="2165662"/>
            <a:ext cx="1498470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4744910" y="2522496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49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5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통계 &gt; 입찰상세내역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6"/>
          <p:cNvGraphicFramePr/>
          <p:nvPr/>
        </p:nvGraphicFramePr>
        <p:xfrm>
          <a:off x="8385974" y="826614"/>
          <a:ext cx="2324900" cy="2197565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C&amp;I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사의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입찰내역을 Display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입찰내역을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" name="Google Shape;225;p26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입찰상세내역 목록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입찰상세내역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입찰상세내역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입찰상세내역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낙찰된 입찰정보와 투찰 정보를 확인할 수 있습니다.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참여업체수를 클릭하면 투찰 업체들의 투찰가 및 투찰 일시를 보실 수 있습니다.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527420" y="2441710"/>
            <a:ext cx="6519936" cy="43762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737559" y="25230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7185257" y="252729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6"/>
          <p:cNvGraphicFramePr/>
          <p:nvPr>
            <p:extLst>
              <p:ext uri="{D42A27DB-BD31-4B8C-83A1-F6EECF244321}">
                <p14:modId xmlns:p14="http://schemas.microsoft.com/office/powerpoint/2010/main" val="4145447209"/>
              </p:ext>
            </p:extLst>
          </p:nvPr>
        </p:nvGraphicFramePr>
        <p:xfrm>
          <a:off x="1527416" y="3323636"/>
          <a:ext cx="6519950" cy="18171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56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6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예산금액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낙찰금액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낙찰사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참여업체수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비트큐브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,</a:t>
                      </a:r>
                      <a:r>
                        <a:rPr lang="ko-KR" sz="700" u="none" strike="noStrike" cap="none" smtClean="0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레드코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sng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700" b="1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안창호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2" name="Google Shape;242;p2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43" name="Google Shape;243;p26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6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26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56" name="Google Shape;256;p2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6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59" name="Google Shape;259;p26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6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6"/>
          <p:cNvSpPr/>
          <p:nvPr/>
        </p:nvSpPr>
        <p:spPr>
          <a:xfrm>
            <a:off x="324645" y="5318862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74191" y="2515297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2422396" y="2563604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545146" y="2565915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24790" y="3040395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4451073" y="252652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5099677" y="2537610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6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269" name="Google Shape;269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75" name="Google Shape;275;p26"/>
          <p:cNvGraphicFramePr/>
          <p:nvPr/>
        </p:nvGraphicFramePr>
        <p:xfrm>
          <a:off x="1440199" y="3061075"/>
          <a:ext cx="1703925" cy="19392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Google Shape;276;p26"/>
          <p:cNvSpPr/>
          <p:nvPr/>
        </p:nvSpPr>
        <p:spPr>
          <a:xfrm>
            <a:off x="6200167" y="4350991"/>
            <a:ext cx="3562811" cy="28516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26"/>
          <p:cNvGraphicFramePr/>
          <p:nvPr/>
        </p:nvGraphicFramePr>
        <p:xfrm>
          <a:off x="6343497" y="4451530"/>
          <a:ext cx="3242450" cy="304775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324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투찰 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8" name="Google Shape;278;p26"/>
          <p:cNvGraphicFramePr/>
          <p:nvPr/>
        </p:nvGraphicFramePr>
        <p:xfrm>
          <a:off x="6373627" y="4869332"/>
          <a:ext cx="3176525" cy="18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1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9" name="Google Shape;279;p26"/>
          <p:cNvGraphicFramePr/>
          <p:nvPr/>
        </p:nvGraphicFramePr>
        <p:xfrm>
          <a:off x="6373625" y="5081896"/>
          <a:ext cx="3176500" cy="18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0" name="Google Shape;280;p26"/>
          <p:cNvGraphicFramePr/>
          <p:nvPr>
            <p:extLst>
              <p:ext uri="{D42A27DB-BD31-4B8C-83A1-F6EECF244321}">
                <p14:modId xmlns:p14="http://schemas.microsoft.com/office/powerpoint/2010/main" val="2943949229"/>
              </p:ext>
            </p:extLst>
          </p:nvPr>
        </p:nvGraphicFramePr>
        <p:xfrm>
          <a:off x="6442231" y="5630350"/>
          <a:ext cx="3107900" cy="9329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10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업체명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 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</a:rPr>
                        <a:t>레드코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sz="700" u="none" strike="noStrike" cap="none" smtClean="0">
                          <a:solidFill>
                            <a:srgbClr val="FF0000"/>
                          </a:solidFill>
                        </a:rPr>
                        <a:t>0,000,000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2023-12-16 17:55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코사인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30,000,000</a:t>
                      </a:r>
                      <a:endParaRPr/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2023-12-16 12:09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1" name="Google Shape;281;p26"/>
          <p:cNvGraphicFramePr/>
          <p:nvPr/>
        </p:nvGraphicFramePr>
        <p:xfrm>
          <a:off x="6371912" y="5312276"/>
          <a:ext cx="3176500" cy="18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2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낙찰업체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비트큐브 협력사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2" name="Google Shape;282;p26"/>
          <p:cNvSpPr/>
          <p:nvPr/>
        </p:nvSpPr>
        <p:spPr>
          <a:xfrm>
            <a:off x="7705890" y="686647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6"/>
          <p:cNvCxnSpPr>
            <a:endCxn id="276" idx="1"/>
          </p:cNvCxnSpPr>
          <p:nvPr/>
        </p:nvCxnSpPr>
        <p:spPr>
          <a:xfrm rot="-5400000" flipH="1">
            <a:off x="5150167" y="4726825"/>
            <a:ext cx="1562100" cy="537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26"/>
          <p:cNvCxnSpPr>
            <a:stCxn id="265" idx="3"/>
            <a:endCxn id="285" idx="1"/>
          </p:cNvCxnSpPr>
          <p:nvPr/>
        </p:nvCxnSpPr>
        <p:spPr>
          <a:xfrm>
            <a:off x="7987731" y="3161638"/>
            <a:ext cx="435000" cy="6459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85" name="Google Shape;28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422803" y="3041388"/>
            <a:ext cx="3224216" cy="15323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26"/>
          <p:cNvSpPr/>
          <p:nvPr/>
        </p:nvSpPr>
        <p:spPr>
          <a:xfrm>
            <a:off x="8405547" y="2785580"/>
            <a:ext cx="826248" cy="229314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투찰 정보도 출력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5124575" y="1817675"/>
            <a:ext cx="2100225" cy="691950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/>
              <a:t>시스템관리자는 모든 계열사 Display</a:t>
            </a:r>
            <a:endParaRPr sz="600"/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b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600"/>
              <a:t>t_co_user_interrelated 매핑 테이블</a:t>
            </a:r>
            <a:br>
              <a:rPr lang="ko-KR" sz="600"/>
            </a:br>
            <a:r>
              <a:rPr lang="ko-KR" sz="600"/>
              <a:t>, t_co_user 계열사 사용자 테이블참고</a:t>
            </a: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grpSp>
        <p:nvGrpSpPr>
          <p:cNvPr id="66" name="그룹 6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7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588</Words>
  <Application>Microsoft Office PowerPoint</Application>
  <PresentationFormat>사용자 지정</PresentationFormat>
  <Paragraphs>329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</cp:revision>
  <dcterms:modified xsi:type="dcterms:W3CDTF">2024-09-19T02:24:33Z</dcterms:modified>
</cp:coreProperties>
</file>