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8" r:id="rId3"/>
    <p:sldId id="257" r:id="rId4"/>
    <p:sldId id="265" r:id="rId5"/>
    <p:sldId id="261" r:id="rId6"/>
    <p:sldId id="266" r:id="rId7"/>
    <p:sldId id="259" r:id="rId8"/>
    <p:sldId id="260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4" r:id="rId21"/>
    <p:sldId id="262" r:id="rId22"/>
    <p:sldId id="263" r:id="rId2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5D1"/>
    <a:srgbClr val="F2335E"/>
    <a:srgbClr val="EE4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8" autoAdjust="0"/>
    <p:restoredTop sz="94684"/>
  </p:normalViewPr>
  <p:slideViewPr>
    <p:cSldViewPr snapToGrid="0">
      <p:cViewPr>
        <p:scale>
          <a:sx n="135" d="100"/>
          <a:sy n="135" d="100"/>
        </p:scale>
        <p:origin x="3656" y="1480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3F9D-0D05-DBE5-2C7E-0FE6773F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B38EF-FC36-B0F9-2321-377696BB6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61832D-C7BD-4D6A-D0E3-6B6B96159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F46DB-CB24-1E90-20AE-C5490B1A7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52D64-5226-4BD2-9B06-A7BF9EB2898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2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516901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Pantaon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kplaza.kr/buyProduct/productResultList.sys" TargetMode="External"/><Relationship Id="rId3" Type="http://schemas.openxmlformats.org/officeDocument/2006/relationships/image" Target="../media/image42.png"/><Relationship Id="rId7" Type="http://schemas.openxmlformats.org/officeDocument/2006/relationships/image" Target="../media/image34.png"/><Relationship Id="rId12" Type="http://schemas.openxmlformats.org/officeDocument/2006/relationships/image" Target="../media/image1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45.png"/><Relationship Id="rId5" Type="http://schemas.openxmlformats.org/officeDocument/2006/relationships/image" Target="../media/image32.png"/><Relationship Id="rId10" Type="http://schemas.openxmlformats.org/officeDocument/2006/relationships/image" Target="../media/image44.png"/><Relationship Id="rId4" Type="http://schemas.openxmlformats.org/officeDocument/2006/relationships/image" Target="../media/image7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0.png"/><Relationship Id="rId7" Type="http://schemas.openxmlformats.org/officeDocument/2006/relationships/image" Target="../media/image33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43.png"/><Relationship Id="rId5" Type="http://schemas.openxmlformats.org/officeDocument/2006/relationships/image" Target="../media/image7.png"/><Relationship Id="rId10" Type="http://schemas.openxmlformats.org/officeDocument/2006/relationships/image" Target="../media/image48.png"/><Relationship Id="rId4" Type="http://schemas.openxmlformats.org/officeDocument/2006/relationships/image" Target="../media/image47.jpg"/><Relationship Id="rId9" Type="http://schemas.openxmlformats.org/officeDocument/2006/relationships/hyperlink" Target="https://www.okplaza.kr/buyProduct/productResultList.sy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2.png"/><Relationship Id="rId7" Type="http://schemas.openxmlformats.org/officeDocument/2006/relationships/image" Target="../media/image4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4.png"/><Relationship Id="rId10" Type="http://schemas.openxmlformats.org/officeDocument/2006/relationships/image" Target="../media/image43.png"/><Relationship Id="rId4" Type="http://schemas.openxmlformats.org/officeDocument/2006/relationships/image" Target="../media/image33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6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hyperlink" Target="https://www.okplaza.kr/buyProduct/productResultList.sys" TargetMode="External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kplaza.kr/buyProduct/productResultList.sys" TargetMode="External"/><Relationship Id="rId13" Type="http://schemas.openxmlformats.org/officeDocument/2006/relationships/image" Target="../media/image22.png"/><Relationship Id="rId18" Type="http://schemas.openxmlformats.org/officeDocument/2006/relationships/image" Target="../media/image39.png"/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12" Type="http://schemas.openxmlformats.org/officeDocument/2006/relationships/image" Target="../media/image13.jp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21.png"/><Relationship Id="rId5" Type="http://schemas.openxmlformats.org/officeDocument/2006/relationships/image" Target="../media/image33.png"/><Relationship Id="rId15" Type="http://schemas.openxmlformats.org/officeDocument/2006/relationships/image" Target="../media/image36.png"/><Relationship Id="rId10" Type="http://schemas.openxmlformats.org/officeDocument/2006/relationships/image" Target="../media/image15.png"/><Relationship Id="rId4" Type="http://schemas.openxmlformats.org/officeDocument/2006/relationships/image" Target="../media/image32.png"/><Relationship Id="rId9" Type="http://schemas.openxmlformats.org/officeDocument/2006/relationships/image" Target="../media/image20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9.png"/><Relationship Id="rId3" Type="http://schemas.openxmlformats.org/officeDocument/2006/relationships/image" Target="../media/image41.png"/><Relationship Id="rId7" Type="http://schemas.openxmlformats.org/officeDocument/2006/relationships/image" Target="../media/image33.png"/><Relationship Id="rId12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44.png"/><Relationship Id="rId5" Type="http://schemas.openxmlformats.org/officeDocument/2006/relationships/image" Target="../media/image7.png"/><Relationship Id="rId10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hyperlink" Target="https://www.okplaza.kr/buyProduct/productResultList.sy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05D0-C909-2110-365F-149B8F83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CE0CC3-71D3-2FAD-BF14-F0CA4DA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07495-3B43-4E1D-DE1B-FD8D2D72ABF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 결과목록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54C1-8161-D63B-7632-E309F251ECA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2DF25-60D0-579F-0C86-B9361216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1451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408;g304501febd1_0_40">
            <a:extLst>
              <a:ext uri="{FF2B5EF4-FFF2-40B4-BE49-F238E27FC236}">
                <a16:creationId xmlns:a16="http://schemas.microsoft.com/office/drawing/2014/main" id="{BB27CEC9-514F-9CA3-DCF2-FD3620E7756C}"/>
              </a:ext>
            </a:extLst>
          </p:cNvPr>
          <p:cNvSpPr/>
          <p:nvPr/>
        </p:nvSpPr>
        <p:spPr>
          <a:xfrm>
            <a:off x="370721" y="881848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검색결과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409;g304501febd1_0_40">
            <a:extLst>
              <a:ext uri="{FF2B5EF4-FFF2-40B4-BE49-F238E27FC236}">
                <a16:creationId xmlns:a16="http://schemas.microsoft.com/office/drawing/2014/main" id="{6D1D2C09-B663-E67D-5D2A-9A95BA3944C6}"/>
              </a:ext>
            </a:extLst>
          </p:cNvPr>
          <p:cNvSpPr txBox="1"/>
          <p:nvPr/>
        </p:nvSpPr>
        <p:spPr>
          <a:xfrm>
            <a:off x="2682505" y="964265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‘안전화’ 검색결과 (135건)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410;g304501febd1_0_40">
            <a:extLst>
              <a:ext uri="{FF2B5EF4-FFF2-40B4-BE49-F238E27FC236}">
                <a16:creationId xmlns:a16="http://schemas.microsoft.com/office/drawing/2014/main" id="{F6A87192-71D7-52A9-E401-470C2FD2E457}"/>
              </a:ext>
            </a:extLst>
          </p:cNvPr>
          <p:cNvCxnSpPr/>
          <p:nvPr/>
        </p:nvCxnSpPr>
        <p:spPr>
          <a:xfrm>
            <a:off x="145417" y="132226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12;g304501febd1_0_40">
            <a:extLst>
              <a:ext uri="{FF2B5EF4-FFF2-40B4-BE49-F238E27FC236}">
                <a16:creationId xmlns:a16="http://schemas.microsoft.com/office/drawing/2014/main" id="{74BE92F4-1309-FE0F-42B0-B92FA350B5FE}"/>
              </a:ext>
            </a:extLst>
          </p:cNvPr>
          <p:cNvSpPr/>
          <p:nvPr/>
        </p:nvSpPr>
        <p:spPr>
          <a:xfrm>
            <a:off x="426567" y="551710"/>
            <a:ext cx="6708600" cy="276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" name="Google Shape;413;g304501febd1_0_40">
            <a:extLst>
              <a:ext uri="{FF2B5EF4-FFF2-40B4-BE49-F238E27FC236}">
                <a16:creationId xmlns:a16="http://schemas.microsoft.com/office/drawing/2014/main" id="{72BA2F14-0103-24AD-71A5-851935567538}"/>
              </a:ext>
            </a:extLst>
          </p:cNvPr>
          <p:cNvGrpSpPr/>
          <p:nvPr/>
        </p:nvGrpSpPr>
        <p:grpSpPr>
          <a:xfrm>
            <a:off x="3429817" y="5688185"/>
            <a:ext cx="2265000" cy="180000"/>
            <a:chOff x="4065288" y="6528825"/>
            <a:chExt cx="2265000" cy="180000"/>
          </a:xfrm>
        </p:grpSpPr>
        <p:sp>
          <p:nvSpPr>
            <p:cNvPr id="45" name="Google Shape;414;g304501febd1_0_40">
              <a:extLst>
                <a:ext uri="{FF2B5EF4-FFF2-40B4-BE49-F238E27FC236}">
                  <a16:creationId xmlns:a16="http://schemas.microsoft.com/office/drawing/2014/main" id="{45D29F76-D174-A71C-04C9-4AD0411C24FD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415;g304501febd1_0_40">
              <a:extLst>
                <a:ext uri="{FF2B5EF4-FFF2-40B4-BE49-F238E27FC236}">
                  <a16:creationId xmlns:a16="http://schemas.microsoft.com/office/drawing/2014/main" id="{4D271A4C-FD55-8918-206D-30C9FE39AAC9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416;g304501febd1_0_40">
              <a:extLst>
                <a:ext uri="{FF2B5EF4-FFF2-40B4-BE49-F238E27FC236}">
                  <a16:creationId xmlns:a16="http://schemas.microsoft.com/office/drawing/2014/main" id="{1FEF4FAA-7712-5674-4266-8955CBED48DF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417;g304501febd1_0_40">
              <a:extLst>
                <a:ext uri="{FF2B5EF4-FFF2-40B4-BE49-F238E27FC236}">
                  <a16:creationId xmlns:a16="http://schemas.microsoft.com/office/drawing/2014/main" id="{7C4D75EF-0D4A-9B95-CD73-BE729214FBA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18;g304501febd1_0_40">
              <a:extLst>
                <a:ext uri="{FF2B5EF4-FFF2-40B4-BE49-F238E27FC236}">
                  <a16:creationId xmlns:a16="http://schemas.microsoft.com/office/drawing/2014/main" id="{6A7BA12E-0125-13D9-2C88-FED2D9BC0D0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419;g304501febd1_0_40">
              <a:extLst>
                <a:ext uri="{FF2B5EF4-FFF2-40B4-BE49-F238E27FC236}">
                  <a16:creationId xmlns:a16="http://schemas.microsoft.com/office/drawing/2014/main" id="{BBEAB7F2-D66A-094F-C7E8-12892087CD7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420;g304501febd1_0_40">
              <a:extLst>
                <a:ext uri="{FF2B5EF4-FFF2-40B4-BE49-F238E27FC236}">
                  <a16:creationId xmlns:a16="http://schemas.microsoft.com/office/drawing/2014/main" id="{A4ECE87D-16D8-AF91-D685-9B5F735BB3AD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421;g304501febd1_0_40">
              <a:extLst>
                <a:ext uri="{FF2B5EF4-FFF2-40B4-BE49-F238E27FC236}">
                  <a16:creationId xmlns:a16="http://schemas.microsoft.com/office/drawing/2014/main" id="{1E76319B-3C20-76AF-C028-6206719D42C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422;g304501febd1_0_40">
              <a:extLst>
                <a:ext uri="{FF2B5EF4-FFF2-40B4-BE49-F238E27FC236}">
                  <a16:creationId xmlns:a16="http://schemas.microsoft.com/office/drawing/2014/main" id="{1AECE170-E1D4-9D89-B48E-E3E3763ABCE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04" name="Google Shape;423;g304501febd1_0_40">
            <a:extLst>
              <a:ext uri="{FF2B5EF4-FFF2-40B4-BE49-F238E27FC236}">
                <a16:creationId xmlns:a16="http://schemas.microsoft.com/office/drawing/2014/main" id="{F5132257-7845-6D4A-B5FD-ADB7DDDD9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2880880"/>
              </p:ext>
            </p:extLst>
          </p:nvPr>
        </p:nvGraphicFramePr>
        <p:xfrm>
          <a:off x="408205" y="1388832"/>
          <a:ext cx="1177500" cy="11538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" name="Google Shape;424;g304501febd1_0_40">
            <a:extLst>
              <a:ext uri="{FF2B5EF4-FFF2-40B4-BE49-F238E27FC236}">
                <a16:creationId xmlns:a16="http://schemas.microsoft.com/office/drawing/2014/main" id="{06153724-6194-F57D-BB12-B958952D087F}"/>
              </a:ext>
            </a:extLst>
          </p:cNvPr>
          <p:cNvSpPr/>
          <p:nvPr/>
        </p:nvSpPr>
        <p:spPr>
          <a:xfrm>
            <a:off x="1649968" y="1410090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425;g304501febd1_0_40">
            <a:extLst>
              <a:ext uri="{FF2B5EF4-FFF2-40B4-BE49-F238E27FC236}">
                <a16:creationId xmlns:a16="http://schemas.microsoft.com/office/drawing/2014/main" id="{27065DCB-653A-72A2-5DE0-1D0E4DD2B259}"/>
              </a:ext>
            </a:extLst>
          </p:cNvPr>
          <p:cNvCxnSpPr/>
          <p:nvPr/>
        </p:nvCxnSpPr>
        <p:spPr>
          <a:xfrm>
            <a:off x="1735267" y="1666390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7" name="Google Shape;426;g304501febd1_0_40">
            <a:extLst>
              <a:ext uri="{FF2B5EF4-FFF2-40B4-BE49-F238E27FC236}">
                <a16:creationId xmlns:a16="http://schemas.microsoft.com/office/drawing/2014/main" id="{BED192E9-15CB-2CFB-AAD2-6CF486B29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753313"/>
              </p:ext>
            </p:extLst>
          </p:nvPr>
        </p:nvGraphicFramePr>
        <p:xfrm>
          <a:off x="5833705" y="1459875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8" name="Google Shape;427;g304501febd1_0_4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29D735FD-DBE3-86A1-4C34-6589FA6AD4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4108" y="1465038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9" name="Google Shape;428;g304501febd1_0_4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6459A3B6-AB4A-C82D-7C7D-2234F77AD0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967" y="1465038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Google Shape;429;g304501febd1_0_40">
            <a:extLst>
              <a:ext uri="{FF2B5EF4-FFF2-40B4-BE49-F238E27FC236}">
                <a16:creationId xmlns:a16="http://schemas.microsoft.com/office/drawing/2014/main" id="{6C89F56B-594B-3ABC-D5D5-FDB0CFA4FF4B}"/>
              </a:ext>
            </a:extLst>
          </p:cNvPr>
          <p:cNvSpPr/>
          <p:nvPr/>
        </p:nvSpPr>
        <p:spPr>
          <a:xfrm>
            <a:off x="1737958" y="1752135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430;g304501febd1_0_40">
            <a:extLst>
              <a:ext uri="{FF2B5EF4-FFF2-40B4-BE49-F238E27FC236}">
                <a16:creationId xmlns:a16="http://schemas.microsoft.com/office/drawing/2014/main" id="{9177221A-E4F1-3085-4D97-ABFC6AD50838}"/>
              </a:ext>
            </a:extLst>
          </p:cNvPr>
          <p:cNvSpPr/>
          <p:nvPr/>
        </p:nvSpPr>
        <p:spPr>
          <a:xfrm>
            <a:off x="3090148" y="1752135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431;g304501febd1_0_40">
            <a:extLst>
              <a:ext uri="{FF2B5EF4-FFF2-40B4-BE49-F238E27FC236}">
                <a16:creationId xmlns:a16="http://schemas.microsoft.com/office/drawing/2014/main" id="{142E362C-A320-F725-560E-8350CA529A8F}"/>
              </a:ext>
            </a:extLst>
          </p:cNvPr>
          <p:cNvSpPr/>
          <p:nvPr/>
        </p:nvSpPr>
        <p:spPr>
          <a:xfrm>
            <a:off x="5791914" y="1752135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432;g304501febd1_0_40">
            <a:extLst>
              <a:ext uri="{FF2B5EF4-FFF2-40B4-BE49-F238E27FC236}">
                <a16:creationId xmlns:a16="http://schemas.microsoft.com/office/drawing/2014/main" id="{B68DE370-3232-6BA4-937A-E4CF7797D19A}"/>
              </a:ext>
            </a:extLst>
          </p:cNvPr>
          <p:cNvSpPr/>
          <p:nvPr/>
        </p:nvSpPr>
        <p:spPr>
          <a:xfrm>
            <a:off x="4436351" y="1752135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433;g304501febd1_0_40">
            <a:extLst>
              <a:ext uri="{FF2B5EF4-FFF2-40B4-BE49-F238E27FC236}">
                <a16:creationId xmlns:a16="http://schemas.microsoft.com/office/drawing/2014/main" id="{0D378709-5DBD-4E92-2534-FD06A6D1B31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5987167" y="1812990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434;g304501febd1_0_40">
            <a:extLst>
              <a:ext uri="{FF2B5EF4-FFF2-40B4-BE49-F238E27FC236}">
                <a16:creationId xmlns:a16="http://schemas.microsoft.com/office/drawing/2014/main" id="{16018749-F6A5-1744-F9B4-8CFAE5EE0DA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1856366" y="1788121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435;g304501febd1_0_40">
            <a:extLst>
              <a:ext uri="{FF2B5EF4-FFF2-40B4-BE49-F238E27FC236}">
                <a16:creationId xmlns:a16="http://schemas.microsoft.com/office/drawing/2014/main" id="{4F0794A3-468B-F57A-CE8C-2E038678A11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924"/>
          <a:stretch/>
        </p:blipFill>
        <p:spPr>
          <a:xfrm>
            <a:off x="3244883" y="1814742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436;g304501febd1_0_40">
            <a:extLst>
              <a:ext uri="{FF2B5EF4-FFF2-40B4-BE49-F238E27FC236}">
                <a16:creationId xmlns:a16="http://schemas.microsoft.com/office/drawing/2014/main" id="{E8E5DED2-0BAA-A3CA-C38F-29090EFE29F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4653534" y="1813864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437;g304501febd1_0_40">
            <a:extLst>
              <a:ext uri="{FF2B5EF4-FFF2-40B4-BE49-F238E27FC236}">
                <a16:creationId xmlns:a16="http://schemas.microsoft.com/office/drawing/2014/main" id="{5B1824EF-3BBF-8FC7-4E25-79621B3347AA}"/>
              </a:ext>
            </a:extLst>
          </p:cNvPr>
          <p:cNvSpPr txBox="1"/>
          <p:nvPr/>
        </p:nvSpPr>
        <p:spPr>
          <a:xfrm>
            <a:off x="3086966" y="2785735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438;g304501febd1_0_40">
            <a:extLst>
              <a:ext uri="{FF2B5EF4-FFF2-40B4-BE49-F238E27FC236}">
                <a16:creationId xmlns:a16="http://schemas.microsoft.com/office/drawing/2014/main" id="{426C08B7-2A6D-4EE4-A3DA-24E7D845F154}"/>
              </a:ext>
            </a:extLst>
          </p:cNvPr>
          <p:cNvSpPr txBox="1"/>
          <p:nvPr/>
        </p:nvSpPr>
        <p:spPr>
          <a:xfrm>
            <a:off x="4437467" y="2785735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439;g304501febd1_0_40">
            <a:extLst>
              <a:ext uri="{FF2B5EF4-FFF2-40B4-BE49-F238E27FC236}">
                <a16:creationId xmlns:a16="http://schemas.microsoft.com/office/drawing/2014/main" id="{FD687380-6F1F-1324-C5D0-62EB1F86342D}"/>
              </a:ext>
            </a:extLst>
          </p:cNvPr>
          <p:cNvSpPr txBox="1"/>
          <p:nvPr/>
        </p:nvSpPr>
        <p:spPr>
          <a:xfrm>
            <a:off x="5787967" y="2785735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440;g304501febd1_0_40">
            <a:extLst>
              <a:ext uri="{FF2B5EF4-FFF2-40B4-BE49-F238E27FC236}">
                <a16:creationId xmlns:a16="http://schemas.microsoft.com/office/drawing/2014/main" id="{570228F7-50BC-4BF1-C6B1-3898F77C9A53}"/>
              </a:ext>
            </a:extLst>
          </p:cNvPr>
          <p:cNvSpPr/>
          <p:nvPr/>
        </p:nvSpPr>
        <p:spPr>
          <a:xfrm>
            <a:off x="1738142" y="3182860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441;g304501febd1_0_40">
            <a:extLst>
              <a:ext uri="{FF2B5EF4-FFF2-40B4-BE49-F238E27FC236}">
                <a16:creationId xmlns:a16="http://schemas.microsoft.com/office/drawing/2014/main" id="{4C634986-509F-2DA3-FD8E-9B11E429F4E6}"/>
              </a:ext>
            </a:extLst>
          </p:cNvPr>
          <p:cNvSpPr txBox="1"/>
          <p:nvPr/>
        </p:nvSpPr>
        <p:spPr>
          <a:xfrm>
            <a:off x="1737992" y="2785110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442;g304501febd1_0_40">
            <a:extLst>
              <a:ext uri="{FF2B5EF4-FFF2-40B4-BE49-F238E27FC236}">
                <a16:creationId xmlns:a16="http://schemas.microsoft.com/office/drawing/2014/main" id="{643BE133-0A76-2FA3-D58D-A6D687171167}"/>
              </a:ext>
            </a:extLst>
          </p:cNvPr>
          <p:cNvSpPr/>
          <p:nvPr/>
        </p:nvSpPr>
        <p:spPr>
          <a:xfrm>
            <a:off x="3086991" y="3182285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443;g304501febd1_0_40">
            <a:extLst>
              <a:ext uri="{FF2B5EF4-FFF2-40B4-BE49-F238E27FC236}">
                <a16:creationId xmlns:a16="http://schemas.microsoft.com/office/drawing/2014/main" id="{947D130A-BBE0-20DE-2F61-7626B79B511C}"/>
              </a:ext>
            </a:extLst>
          </p:cNvPr>
          <p:cNvSpPr/>
          <p:nvPr/>
        </p:nvSpPr>
        <p:spPr>
          <a:xfrm>
            <a:off x="4437466" y="3177385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444;g304501febd1_0_40">
            <a:extLst>
              <a:ext uri="{FF2B5EF4-FFF2-40B4-BE49-F238E27FC236}">
                <a16:creationId xmlns:a16="http://schemas.microsoft.com/office/drawing/2014/main" id="{7FED1518-5786-41BC-8E50-B402BF2F9D60}"/>
              </a:ext>
            </a:extLst>
          </p:cNvPr>
          <p:cNvSpPr/>
          <p:nvPr/>
        </p:nvSpPr>
        <p:spPr>
          <a:xfrm>
            <a:off x="5787942" y="3180110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6" name="Google Shape;445;g304501febd1_0_40">
            <a:extLst>
              <a:ext uri="{FF2B5EF4-FFF2-40B4-BE49-F238E27FC236}">
                <a16:creationId xmlns:a16="http://schemas.microsoft.com/office/drawing/2014/main" id="{594E1BEF-DABC-643A-0991-E7A952A5DD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171959"/>
              </p:ext>
            </p:extLst>
          </p:nvPr>
        </p:nvGraphicFramePr>
        <p:xfrm>
          <a:off x="1738130" y="3372288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7" name="Google Shape;446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B4D92DA1-3D0B-F251-E541-F148B9BFD4A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6286" y="3402580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447;g304501febd1_0_40">
            <a:extLst>
              <a:ext uri="{FF2B5EF4-FFF2-40B4-BE49-F238E27FC236}">
                <a16:creationId xmlns:a16="http://schemas.microsoft.com/office/drawing/2014/main" id="{AF36BED1-E48C-6FAF-DD73-7CE2A1423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478340"/>
              </p:ext>
            </p:extLst>
          </p:nvPr>
        </p:nvGraphicFramePr>
        <p:xfrm>
          <a:off x="3086946" y="3372838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9" name="Google Shape;448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8D6593F0-758F-D13C-D0B1-2FE6BA2EF22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32543" y="3403130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449;g304501febd1_0_40">
            <a:extLst>
              <a:ext uri="{FF2B5EF4-FFF2-40B4-BE49-F238E27FC236}">
                <a16:creationId xmlns:a16="http://schemas.microsoft.com/office/drawing/2014/main" id="{1C11DC0B-2A3D-A09A-BCEA-872FC494B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038225"/>
              </p:ext>
            </p:extLst>
          </p:nvPr>
        </p:nvGraphicFramePr>
        <p:xfrm>
          <a:off x="408205" y="2581124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1" name="Google Shape;450;g304501febd1_0_4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FBBB960-CFC4-DF4A-A7FD-BA8FB69D963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5867" y="29535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4DD3D1-7AA9-A221-C89C-1C395066FA4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5867" y="27755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452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5F0E7A-7011-78A7-B805-8770E0DFDFF0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5867" y="314001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453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9406697-EB2E-7CF7-5FF8-EB7FFB324923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5867" y="330970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454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03018E-F46A-EB2B-21B3-6F63867D7FFC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5867" y="3493265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455;g304501febd1_0_40">
            <a:extLst>
              <a:ext uri="{FF2B5EF4-FFF2-40B4-BE49-F238E27FC236}">
                <a16:creationId xmlns:a16="http://schemas.microsoft.com/office/drawing/2014/main" id="{8020FEE5-A587-559A-745A-23751F8895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783797"/>
              </p:ext>
            </p:extLst>
          </p:nvPr>
        </p:nvGraphicFramePr>
        <p:xfrm>
          <a:off x="4437448" y="3363788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7" name="Google Shape;456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DBCB8E53-2151-7C5B-0EFC-280EC0AF40A7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83045" y="3394080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457;g304501febd1_0_40">
            <a:extLst>
              <a:ext uri="{FF2B5EF4-FFF2-40B4-BE49-F238E27FC236}">
                <a16:creationId xmlns:a16="http://schemas.microsoft.com/office/drawing/2014/main" id="{5BD37949-74FF-3046-F096-E8C1AABCAE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5610666"/>
              </p:ext>
            </p:extLst>
          </p:nvPr>
        </p:nvGraphicFramePr>
        <p:xfrm>
          <a:off x="5787955" y="3364338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9" name="Google Shape;458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88CF5A99-D1C1-BF4A-06E6-8D589DE6393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33552" y="3394630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459;g304501febd1_0_40">
            <a:extLst>
              <a:ext uri="{FF2B5EF4-FFF2-40B4-BE49-F238E27FC236}">
                <a16:creationId xmlns:a16="http://schemas.microsoft.com/office/drawing/2014/main" id="{C1AC6B21-175B-7D57-8472-E0B4ECD8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137042"/>
              </p:ext>
            </p:extLst>
          </p:nvPr>
        </p:nvGraphicFramePr>
        <p:xfrm>
          <a:off x="404530" y="4004280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460;g304501febd1_0_40">
            <a:extLst>
              <a:ext uri="{FF2B5EF4-FFF2-40B4-BE49-F238E27FC236}">
                <a16:creationId xmlns:a16="http://schemas.microsoft.com/office/drawing/2014/main" id="{EFE12751-2657-866E-C29F-07D0AEF434CE}"/>
              </a:ext>
            </a:extLst>
          </p:cNvPr>
          <p:cNvSpPr/>
          <p:nvPr/>
        </p:nvSpPr>
        <p:spPr>
          <a:xfrm>
            <a:off x="44331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461;g304501febd1_0_40">
            <a:extLst>
              <a:ext uri="{FF2B5EF4-FFF2-40B4-BE49-F238E27FC236}">
                <a16:creationId xmlns:a16="http://schemas.microsoft.com/office/drawing/2014/main" id="{2FAF890E-0DAD-B5E7-06FA-4E51CD5B49B5}"/>
              </a:ext>
            </a:extLst>
          </p:cNvPr>
          <p:cNvSpPr/>
          <p:nvPr/>
        </p:nvSpPr>
        <p:spPr>
          <a:xfrm>
            <a:off x="97671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462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9C2FB7DC-55E1-CBD2-E3C1-4953E028B7DF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00616" y="4258563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4" name="Google Shape;463;g304501febd1_0_40">
            <a:extLst>
              <a:ext uri="{FF2B5EF4-FFF2-40B4-BE49-F238E27FC236}">
                <a16:creationId xmlns:a16="http://schemas.microsoft.com/office/drawing/2014/main" id="{E61B6481-6045-5B48-AEC8-7E3925A70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044121"/>
              </p:ext>
            </p:extLst>
          </p:nvPr>
        </p:nvGraphicFramePr>
        <p:xfrm>
          <a:off x="404530" y="4491234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464;g304501febd1_0_40">
            <a:extLst>
              <a:ext uri="{FF2B5EF4-FFF2-40B4-BE49-F238E27FC236}">
                <a16:creationId xmlns:a16="http://schemas.microsoft.com/office/drawing/2014/main" id="{B1277D41-3D98-747D-60B6-36E9776D40C4}"/>
              </a:ext>
            </a:extLst>
          </p:cNvPr>
          <p:cNvSpPr/>
          <p:nvPr/>
        </p:nvSpPr>
        <p:spPr>
          <a:xfrm>
            <a:off x="436142" y="4728167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465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4A167BAC-E04C-7C01-F038-3596C2F1B9E4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93441" y="4732517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7" name="Google Shape;467;g304501febd1_0_40">
            <a:extLst>
              <a:ext uri="{FF2B5EF4-FFF2-40B4-BE49-F238E27FC236}">
                <a16:creationId xmlns:a16="http://schemas.microsoft.com/office/drawing/2014/main" id="{032530B5-9420-C582-D0E5-0B573214494E}"/>
              </a:ext>
            </a:extLst>
          </p:cNvPr>
          <p:cNvSpPr/>
          <p:nvPr/>
        </p:nvSpPr>
        <p:spPr>
          <a:xfrm>
            <a:off x="1735258" y="365326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468;g304501febd1_0_40">
            <a:extLst>
              <a:ext uri="{FF2B5EF4-FFF2-40B4-BE49-F238E27FC236}">
                <a16:creationId xmlns:a16="http://schemas.microsoft.com/office/drawing/2014/main" id="{71886A49-0885-769F-DAAA-438911A827D9}"/>
              </a:ext>
            </a:extLst>
          </p:cNvPr>
          <p:cNvSpPr/>
          <p:nvPr/>
        </p:nvSpPr>
        <p:spPr>
          <a:xfrm>
            <a:off x="3087448" y="365326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469;g304501febd1_0_40">
            <a:extLst>
              <a:ext uri="{FF2B5EF4-FFF2-40B4-BE49-F238E27FC236}">
                <a16:creationId xmlns:a16="http://schemas.microsoft.com/office/drawing/2014/main" id="{BA667534-4D3D-366C-AE84-724F4E4F7E74}"/>
              </a:ext>
            </a:extLst>
          </p:cNvPr>
          <p:cNvSpPr/>
          <p:nvPr/>
        </p:nvSpPr>
        <p:spPr>
          <a:xfrm>
            <a:off x="5789214" y="365326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470;g304501febd1_0_40">
            <a:extLst>
              <a:ext uri="{FF2B5EF4-FFF2-40B4-BE49-F238E27FC236}">
                <a16:creationId xmlns:a16="http://schemas.microsoft.com/office/drawing/2014/main" id="{08143579-0B92-7303-0B5D-EEB85F8610B9}"/>
              </a:ext>
            </a:extLst>
          </p:cNvPr>
          <p:cNvSpPr/>
          <p:nvPr/>
        </p:nvSpPr>
        <p:spPr>
          <a:xfrm>
            <a:off x="4433651" y="3653260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471;g304501febd1_0_40">
            <a:extLst>
              <a:ext uri="{FF2B5EF4-FFF2-40B4-BE49-F238E27FC236}">
                <a16:creationId xmlns:a16="http://schemas.microsoft.com/office/drawing/2014/main" id="{A9756C6A-278F-A925-FAC6-2D24D1DE60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5984467" y="3714115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472;g304501febd1_0_40">
            <a:extLst>
              <a:ext uri="{FF2B5EF4-FFF2-40B4-BE49-F238E27FC236}">
                <a16:creationId xmlns:a16="http://schemas.microsoft.com/office/drawing/2014/main" id="{8CB3C3DA-7A99-9D8A-AFC5-C0FB7F7A17B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1853666" y="3689246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473;g304501febd1_0_40">
            <a:extLst>
              <a:ext uri="{FF2B5EF4-FFF2-40B4-BE49-F238E27FC236}">
                <a16:creationId xmlns:a16="http://schemas.microsoft.com/office/drawing/2014/main" id="{D3307358-242F-2D0E-AF04-D6E0DA144C1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924"/>
          <a:stretch/>
        </p:blipFill>
        <p:spPr>
          <a:xfrm>
            <a:off x="3242183" y="3715867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474;g304501febd1_0_40">
            <a:extLst>
              <a:ext uri="{FF2B5EF4-FFF2-40B4-BE49-F238E27FC236}">
                <a16:creationId xmlns:a16="http://schemas.microsoft.com/office/drawing/2014/main" id="{FB67FE9D-8BD2-2153-1E44-EA97E24D9C4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4650834" y="3714989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475;g304501febd1_0_40">
            <a:extLst>
              <a:ext uri="{FF2B5EF4-FFF2-40B4-BE49-F238E27FC236}">
                <a16:creationId xmlns:a16="http://schemas.microsoft.com/office/drawing/2014/main" id="{A921C1FB-73EB-2911-81FC-1FF326394ECB}"/>
              </a:ext>
            </a:extLst>
          </p:cNvPr>
          <p:cNvSpPr txBox="1"/>
          <p:nvPr/>
        </p:nvSpPr>
        <p:spPr>
          <a:xfrm>
            <a:off x="3084266" y="4686860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476;g304501febd1_0_40">
            <a:extLst>
              <a:ext uri="{FF2B5EF4-FFF2-40B4-BE49-F238E27FC236}">
                <a16:creationId xmlns:a16="http://schemas.microsoft.com/office/drawing/2014/main" id="{24E77864-CC2C-1384-BAA7-33CAE05E0497}"/>
              </a:ext>
            </a:extLst>
          </p:cNvPr>
          <p:cNvSpPr txBox="1"/>
          <p:nvPr/>
        </p:nvSpPr>
        <p:spPr>
          <a:xfrm>
            <a:off x="4434767" y="4686860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477;g304501febd1_0_40">
            <a:extLst>
              <a:ext uri="{FF2B5EF4-FFF2-40B4-BE49-F238E27FC236}">
                <a16:creationId xmlns:a16="http://schemas.microsoft.com/office/drawing/2014/main" id="{04756BA4-FACD-7E68-926F-77AA5FFE3848}"/>
              </a:ext>
            </a:extLst>
          </p:cNvPr>
          <p:cNvSpPr txBox="1"/>
          <p:nvPr/>
        </p:nvSpPr>
        <p:spPr>
          <a:xfrm>
            <a:off x="5785267" y="4686860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478;g304501febd1_0_40">
            <a:extLst>
              <a:ext uri="{FF2B5EF4-FFF2-40B4-BE49-F238E27FC236}">
                <a16:creationId xmlns:a16="http://schemas.microsoft.com/office/drawing/2014/main" id="{3860D321-F096-EED1-E2CD-B5DE44C48AC9}"/>
              </a:ext>
            </a:extLst>
          </p:cNvPr>
          <p:cNvSpPr/>
          <p:nvPr/>
        </p:nvSpPr>
        <p:spPr>
          <a:xfrm>
            <a:off x="1735442" y="5083985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479;g304501febd1_0_40">
            <a:extLst>
              <a:ext uri="{FF2B5EF4-FFF2-40B4-BE49-F238E27FC236}">
                <a16:creationId xmlns:a16="http://schemas.microsoft.com/office/drawing/2014/main" id="{DCAB93E6-FB56-49D6-D998-9D9CF61B9672}"/>
              </a:ext>
            </a:extLst>
          </p:cNvPr>
          <p:cNvSpPr txBox="1"/>
          <p:nvPr/>
        </p:nvSpPr>
        <p:spPr>
          <a:xfrm>
            <a:off x="1735292" y="4686235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480;g304501febd1_0_40">
            <a:extLst>
              <a:ext uri="{FF2B5EF4-FFF2-40B4-BE49-F238E27FC236}">
                <a16:creationId xmlns:a16="http://schemas.microsoft.com/office/drawing/2014/main" id="{F3BB8E40-4A16-103B-1999-758BCDE76409}"/>
              </a:ext>
            </a:extLst>
          </p:cNvPr>
          <p:cNvSpPr/>
          <p:nvPr/>
        </p:nvSpPr>
        <p:spPr>
          <a:xfrm>
            <a:off x="3084291" y="5083410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481;g304501febd1_0_40">
            <a:extLst>
              <a:ext uri="{FF2B5EF4-FFF2-40B4-BE49-F238E27FC236}">
                <a16:creationId xmlns:a16="http://schemas.microsoft.com/office/drawing/2014/main" id="{9B431ECA-B516-8E8F-6009-4A5BFA4732A7}"/>
              </a:ext>
            </a:extLst>
          </p:cNvPr>
          <p:cNvSpPr/>
          <p:nvPr/>
        </p:nvSpPr>
        <p:spPr>
          <a:xfrm>
            <a:off x="4434766" y="5078510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482;g304501febd1_0_40">
            <a:extLst>
              <a:ext uri="{FF2B5EF4-FFF2-40B4-BE49-F238E27FC236}">
                <a16:creationId xmlns:a16="http://schemas.microsoft.com/office/drawing/2014/main" id="{5A4939F1-CC99-1B8A-2488-7DE32C55F0C6}"/>
              </a:ext>
            </a:extLst>
          </p:cNvPr>
          <p:cNvSpPr/>
          <p:nvPr/>
        </p:nvSpPr>
        <p:spPr>
          <a:xfrm>
            <a:off x="5785242" y="5081235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3" name="Google Shape;483;g304501febd1_0_40">
            <a:extLst>
              <a:ext uri="{FF2B5EF4-FFF2-40B4-BE49-F238E27FC236}">
                <a16:creationId xmlns:a16="http://schemas.microsoft.com/office/drawing/2014/main" id="{F8BBF663-2DDA-5C34-D3D9-31AF555BA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858825"/>
              </p:ext>
            </p:extLst>
          </p:nvPr>
        </p:nvGraphicFramePr>
        <p:xfrm>
          <a:off x="1735430" y="5273413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4" name="Google Shape;484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4E693EAE-D0D8-48A8-8B3A-54F0BBB2C2BE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3586" y="5303705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485;g304501febd1_0_40">
            <a:extLst>
              <a:ext uri="{FF2B5EF4-FFF2-40B4-BE49-F238E27FC236}">
                <a16:creationId xmlns:a16="http://schemas.microsoft.com/office/drawing/2014/main" id="{E5389BE9-1975-442F-65DF-32964FDDF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81511"/>
              </p:ext>
            </p:extLst>
          </p:nvPr>
        </p:nvGraphicFramePr>
        <p:xfrm>
          <a:off x="3084246" y="5273963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6" name="Google Shape;486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6B14EA6C-8FFC-4081-53C3-AB7B667C59B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29843" y="5304255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487;g304501febd1_0_40">
            <a:extLst>
              <a:ext uri="{FF2B5EF4-FFF2-40B4-BE49-F238E27FC236}">
                <a16:creationId xmlns:a16="http://schemas.microsoft.com/office/drawing/2014/main" id="{179B2DB0-F700-C83F-C17C-542F89DAB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725866"/>
              </p:ext>
            </p:extLst>
          </p:nvPr>
        </p:nvGraphicFramePr>
        <p:xfrm>
          <a:off x="4434748" y="5264913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8" name="Google Shape;488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A3E067B7-3183-792B-E816-03ACB8080C1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80345" y="5295205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489;g304501febd1_0_40">
            <a:extLst>
              <a:ext uri="{FF2B5EF4-FFF2-40B4-BE49-F238E27FC236}">
                <a16:creationId xmlns:a16="http://schemas.microsoft.com/office/drawing/2014/main" id="{15D212E6-F892-8BDA-BE23-6A83FBC66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395987"/>
              </p:ext>
            </p:extLst>
          </p:nvPr>
        </p:nvGraphicFramePr>
        <p:xfrm>
          <a:off x="5785255" y="5265463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0" name="Google Shape;490;g304501febd1_0_4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2892091B-6CA5-746C-0E38-79492E35112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30852" y="5295755"/>
            <a:ext cx="158575" cy="158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368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6DA8-9DCE-6190-38A0-588F2881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C8FD2AA-822E-F5A7-02DF-4B297B3A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6754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endParaRPr lang="ko-KR" altLang="en-US" sz="1600" b="1" i="0" u="none" strike="noStrike" dirty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326C6-F2AD-B041-71A7-AD46DF2A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3F29D87-DD9E-0021-F016-3619C643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C48D8-B1FF-2907-0955-200969B9A1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C6185-A439-3807-E855-809865486A8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307EC-0936-05E8-51AB-9FE4D643523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502;g302391297fa_0_256">
            <a:extLst>
              <a:ext uri="{FF2B5EF4-FFF2-40B4-BE49-F238E27FC236}">
                <a16:creationId xmlns:a16="http://schemas.microsoft.com/office/drawing/2014/main" id="{BB927ABA-F9C1-98F4-BD1F-349AA0E41A11}"/>
              </a:ext>
            </a:extLst>
          </p:cNvPr>
          <p:cNvSpPr/>
          <p:nvPr/>
        </p:nvSpPr>
        <p:spPr>
          <a:xfrm>
            <a:off x="291825" y="931201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03;g302391297fa_0_256">
            <a:extLst>
              <a:ext uri="{FF2B5EF4-FFF2-40B4-BE49-F238E27FC236}">
                <a16:creationId xmlns:a16="http://schemas.microsoft.com/office/drawing/2014/main" id="{947194D9-DA50-9087-A2FA-513D6AD81C09}"/>
              </a:ext>
            </a:extLst>
          </p:cNvPr>
          <p:cNvSpPr/>
          <p:nvPr/>
        </p:nvSpPr>
        <p:spPr>
          <a:xfrm>
            <a:off x="291825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04;g302391297fa_0_256">
            <a:extLst>
              <a:ext uri="{FF2B5EF4-FFF2-40B4-BE49-F238E27FC236}">
                <a16:creationId xmlns:a16="http://schemas.microsoft.com/office/drawing/2014/main" id="{08E907F4-1FB6-69E6-D911-2B82E8C635D6}"/>
              </a:ext>
            </a:extLst>
          </p:cNvPr>
          <p:cNvSpPr/>
          <p:nvPr/>
        </p:nvSpPr>
        <p:spPr>
          <a:xfrm>
            <a:off x="4397325" y="1777612"/>
            <a:ext cx="15177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주문정보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(고정영역 : 스크롤 되지 않고 화면에 고정되도록 구현)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505;g302391297fa_0_256">
            <a:extLst>
              <a:ext uri="{FF2B5EF4-FFF2-40B4-BE49-F238E27FC236}">
                <a16:creationId xmlns:a16="http://schemas.microsoft.com/office/drawing/2014/main" id="{2990C94D-A9CD-ACB1-44DD-6EB7AC649321}"/>
              </a:ext>
            </a:extLst>
          </p:cNvPr>
          <p:cNvSpPr/>
          <p:nvPr/>
        </p:nvSpPr>
        <p:spPr>
          <a:xfrm>
            <a:off x="2349500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06;g302391297fa_0_256">
            <a:extLst>
              <a:ext uri="{FF2B5EF4-FFF2-40B4-BE49-F238E27FC236}">
                <a16:creationId xmlns:a16="http://schemas.microsoft.com/office/drawing/2014/main" id="{3969F6EF-950C-D90C-292F-62E45EE8690D}"/>
              </a:ext>
            </a:extLst>
          </p:cNvPr>
          <p:cNvSpPr/>
          <p:nvPr/>
        </p:nvSpPr>
        <p:spPr>
          <a:xfrm>
            <a:off x="291825" y="3640962"/>
            <a:ext cx="4047600" cy="684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연관상품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507;g302391297fa_0_256">
            <a:extLst>
              <a:ext uri="{FF2B5EF4-FFF2-40B4-BE49-F238E27FC236}">
                <a16:creationId xmlns:a16="http://schemas.microsoft.com/office/drawing/2014/main" id="{C3574CB7-0C3B-C869-2D17-7AB2E65B77DC}"/>
              </a:ext>
            </a:extLst>
          </p:cNvPr>
          <p:cNvSpPr/>
          <p:nvPr/>
        </p:nvSpPr>
        <p:spPr>
          <a:xfrm>
            <a:off x="291825" y="4374687"/>
            <a:ext cx="4047600" cy="98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상세이미지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08;g302391297fa_0_256">
            <a:extLst>
              <a:ext uri="{FF2B5EF4-FFF2-40B4-BE49-F238E27FC236}">
                <a16:creationId xmlns:a16="http://schemas.microsoft.com/office/drawing/2014/main" id="{C6493555-6466-3A4B-1B37-B184132190D4}"/>
              </a:ext>
            </a:extLst>
          </p:cNvPr>
          <p:cNvSpPr/>
          <p:nvPr/>
        </p:nvSpPr>
        <p:spPr>
          <a:xfrm>
            <a:off x="291825" y="5405862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509;g302391297fa_0_256">
            <a:extLst>
              <a:ext uri="{FF2B5EF4-FFF2-40B4-BE49-F238E27FC236}">
                <a16:creationId xmlns:a16="http://schemas.microsoft.com/office/drawing/2014/main" id="{7D016BD8-6BE4-9A25-90A7-0CBAD755ED0F}"/>
              </a:ext>
            </a:extLst>
          </p:cNvPr>
          <p:cNvSpPr/>
          <p:nvPr/>
        </p:nvSpPr>
        <p:spPr>
          <a:xfrm>
            <a:off x="4397325" y="3640962"/>
            <a:ext cx="1517700" cy="171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510;g302391297fa_0_256">
            <a:extLst>
              <a:ext uri="{FF2B5EF4-FFF2-40B4-BE49-F238E27FC236}">
                <a16:creationId xmlns:a16="http://schemas.microsoft.com/office/drawing/2014/main" id="{125A5E52-FF1B-9E48-5A1D-DECEF8D25528}"/>
              </a:ext>
            </a:extLst>
          </p:cNvPr>
          <p:cNvSpPr/>
          <p:nvPr/>
        </p:nvSpPr>
        <p:spPr>
          <a:xfrm>
            <a:off x="301675" y="1464237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11;g302391297fa_0_256">
            <a:extLst>
              <a:ext uri="{FF2B5EF4-FFF2-40B4-BE49-F238E27FC236}">
                <a16:creationId xmlns:a16="http://schemas.microsoft.com/office/drawing/2014/main" id="{EE287673-5AFA-8364-10F3-CFA3C8BDD7C3}"/>
              </a:ext>
            </a:extLst>
          </p:cNvPr>
          <p:cNvSpPr/>
          <p:nvPr/>
        </p:nvSpPr>
        <p:spPr>
          <a:xfrm>
            <a:off x="6144863" y="3747191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512;g302391297fa_0_256">
            <a:extLst>
              <a:ext uri="{FF2B5EF4-FFF2-40B4-BE49-F238E27FC236}">
                <a16:creationId xmlns:a16="http://schemas.microsoft.com/office/drawing/2014/main" id="{2365D56E-4A1B-1BE8-5D04-052F728F5692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>
            <a:off x="5924875" y="3559612"/>
            <a:ext cx="978900" cy="1875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13;g302391297fa_0_256">
            <a:extLst>
              <a:ext uri="{FF2B5EF4-FFF2-40B4-BE49-F238E27FC236}">
                <a16:creationId xmlns:a16="http://schemas.microsoft.com/office/drawing/2014/main" id="{D6EB25C3-CA0B-3A2D-21F5-DCB849A32FC3}"/>
              </a:ext>
            </a:extLst>
          </p:cNvPr>
          <p:cNvSpPr/>
          <p:nvPr/>
        </p:nvSpPr>
        <p:spPr>
          <a:xfrm>
            <a:off x="4407175" y="1777612"/>
            <a:ext cx="1517700" cy="3564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31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3D9-0AC6-88CA-940D-2224A4D94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90E5990-E9A1-8CDA-D505-A288526F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157CB-CA5C-94EC-0371-91EFDA92561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12351-8FC0-353D-5731-15CED275AC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BE28E1-9901-A6CE-1DA5-79001D4B37D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18;g2ff3ceb99f1_0_195">
            <a:extLst>
              <a:ext uri="{FF2B5EF4-FFF2-40B4-BE49-F238E27FC236}">
                <a16:creationId xmlns:a16="http://schemas.microsoft.com/office/drawing/2014/main" id="{52A9B760-FAD3-CB4E-C8D4-90CFC046BC70}"/>
              </a:ext>
            </a:extLst>
          </p:cNvPr>
          <p:cNvSpPr/>
          <p:nvPr/>
        </p:nvSpPr>
        <p:spPr>
          <a:xfrm>
            <a:off x="345260" y="4287671"/>
            <a:ext cx="4520100" cy="124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519;g2ff3ceb99f1_0_195">
            <a:extLst>
              <a:ext uri="{FF2B5EF4-FFF2-40B4-BE49-F238E27FC236}">
                <a16:creationId xmlns:a16="http://schemas.microsoft.com/office/drawing/2014/main" id="{4C015A34-0C80-19FB-338E-747BC8A3E5D4}"/>
              </a:ext>
            </a:extLst>
          </p:cNvPr>
          <p:cNvGraphicFramePr/>
          <p:nvPr/>
        </p:nvGraphicFramePr>
        <p:xfrm>
          <a:off x="344998" y="1386758"/>
          <a:ext cx="2189875" cy="2530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43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#2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#3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#4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#5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CB033541-D591-965C-F1BE-674AE57AAD31}"/>
              </a:ext>
            </a:extLst>
          </p:cNvPr>
          <p:cNvSpPr/>
          <p:nvPr/>
        </p:nvSpPr>
        <p:spPr>
          <a:xfrm>
            <a:off x="4961400" y="1386750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523;g2ff3ceb99f1_0_195">
            <a:extLst>
              <a:ext uri="{FF2B5EF4-FFF2-40B4-BE49-F238E27FC236}">
                <a16:creationId xmlns:a16="http://schemas.microsoft.com/office/drawing/2014/main" id="{D8F67ABE-3A4B-CD43-D205-C6E449BD5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23" b="16849"/>
          <a:stretch/>
        </p:blipFill>
        <p:spPr>
          <a:xfrm>
            <a:off x="419034" y="1767112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78C372C5-1129-3336-BDAB-8708A95FB006}"/>
              </a:ext>
            </a:extLst>
          </p:cNvPr>
          <p:cNvGraphicFramePr/>
          <p:nvPr/>
        </p:nvGraphicFramePr>
        <p:xfrm>
          <a:off x="2534861" y="1385576"/>
          <a:ext cx="2330200" cy="2533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25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BFL-402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결제혜택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무이자 최대 6개월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택배배송 (롯데택배)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배송가능지역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 지역 배송가능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배송예정일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5일이내 배송예정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3,000원(50,000원이상 무료배송)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제주,5,000원/도서산간 5,000원 추가</a:t>
                      </a:r>
                      <a:endParaRPr sz="70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oogle Shape;525;g2ff3ceb99f1_0_195">
            <a:extLst>
              <a:ext uri="{FF2B5EF4-FFF2-40B4-BE49-F238E27FC236}">
                <a16:creationId xmlns:a16="http://schemas.microsoft.com/office/drawing/2014/main" id="{656381A9-F043-2DAF-FC7E-87EC294BF3AA}"/>
              </a:ext>
            </a:extLst>
          </p:cNvPr>
          <p:cNvGraphicFramePr/>
          <p:nvPr/>
        </p:nvGraphicFramePr>
        <p:xfrm>
          <a:off x="5011357" y="1442349"/>
          <a:ext cx="1753775" cy="486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Google Shape;526;g2ff3ceb99f1_0_195">
            <a:extLst>
              <a:ext uri="{FF2B5EF4-FFF2-40B4-BE49-F238E27FC236}">
                <a16:creationId xmlns:a16="http://schemas.microsoft.com/office/drawing/2014/main" id="{A60A9C31-FC14-4C5D-0B5A-A13673B227B0}"/>
              </a:ext>
            </a:extLst>
          </p:cNvPr>
          <p:cNvSpPr/>
          <p:nvPr/>
        </p:nvSpPr>
        <p:spPr>
          <a:xfrm>
            <a:off x="4988861" y="3688775"/>
            <a:ext cx="6297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527;g2ff3ceb99f1_0_195">
            <a:extLst>
              <a:ext uri="{FF2B5EF4-FFF2-40B4-BE49-F238E27FC236}">
                <a16:creationId xmlns:a16="http://schemas.microsoft.com/office/drawing/2014/main" id="{ED1559EB-F191-2F79-6244-46C543431EB4}"/>
              </a:ext>
            </a:extLst>
          </p:cNvPr>
          <p:cNvSpPr/>
          <p:nvPr/>
        </p:nvSpPr>
        <p:spPr>
          <a:xfrm>
            <a:off x="5643769" y="3688775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528;g2ff3ceb99f1_0_195">
            <a:extLst>
              <a:ext uri="{FF2B5EF4-FFF2-40B4-BE49-F238E27FC236}">
                <a16:creationId xmlns:a16="http://schemas.microsoft.com/office/drawing/2014/main" id="{B8E79CB9-2968-06EA-8F35-AE25A56D72F9}"/>
              </a:ext>
            </a:extLst>
          </p:cNvPr>
          <p:cNvGraphicFramePr/>
          <p:nvPr/>
        </p:nvGraphicFramePr>
        <p:xfrm>
          <a:off x="4988857" y="338358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529;g2ff3ceb99f1_0_195">
            <a:extLst>
              <a:ext uri="{FF2B5EF4-FFF2-40B4-BE49-F238E27FC236}">
                <a16:creationId xmlns:a16="http://schemas.microsoft.com/office/drawing/2014/main" id="{A379F01C-93A2-0EC8-EEA0-D89C6A51C56A}"/>
              </a:ext>
            </a:extLst>
          </p:cNvPr>
          <p:cNvSpPr/>
          <p:nvPr/>
        </p:nvSpPr>
        <p:spPr>
          <a:xfrm>
            <a:off x="6264484" y="3688775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530;g2ff3ceb99f1_0_195">
            <a:extLst>
              <a:ext uri="{FF2B5EF4-FFF2-40B4-BE49-F238E27FC236}">
                <a16:creationId xmlns:a16="http://schemas.microsoft.com/office/drawing/2014/main" id="{9CCFA1FF-708F-FCC3-D249-676989D04CAD}"/>
              </a:ext>
            </a:extLst>
          </p:cNvPr>
          <p:cNvSpPr/>
          <p:nvPr/>
        </p:nvSpPr>
        <p:spPr>
          <a:xfrm>
            <a:off x="6819160" y="1390100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31;g2ff3ceb99f1_0_195">
            <a:extLst>
              <a:ext uri="{FF2B5EF4-FFF2-40B4-BE49-F238E27FC236}">
                <a16:creationId xmlns:a16="http://schemas.microsoft.com/office/drawing/2014/main" id="{72DF1A3C-0798-8964-F4B1-5399FE791749}"/>
              </a:ext>
            </a:extLst>
          </p:cNvPr>
          <p:cNvSpPr/>
          <p:nvPr/>
        </p:nvSpPr>
        <p:spPr>
          <a:xfrm>
            <a:off x="284464" y="1100413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532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20FC21C6-29B9-F430-1062-EB3228E2F2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35" y="1094961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533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9DCD17CC-B7A1-BD0C-1FDC-E52A774345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91" y="1094961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534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CF108C7D-8092-5523-3F86-00802F308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91" y="1094961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535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0207ECFE-E13A-551D-5E65-DAB8247000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79" y="2641776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Google Shape;536;g2ff3ceb99f1_0_195">
            <a:extLst>
              <a:ext uri="{FF2B5EF4-FFF2-40B4-BE49-F238E27FC236}">
                <a16:creationId xmlns:a16="http://schemas.microsoft.com/office/drawing/2014/main" id="{5C304AB9-3973-1043-EBBD-4F1E151CF2B3}"/>
              </a:ext>
            </a:extLst>
          </p:cNvPr>
          <p:cNvGraphicFramePr/>
          <p:nvPr/>
        </p:nvGraphicFramePr>
        <p:xfrm>
          <a:off x="5011357" y="2024874"/>
          <a:ext cx="1753775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537;g2ff3ceb99f1_0_195">
            <a:extLst>
              <a:ext uri="{FF2B5EF4-FFF2-40B4-BE49-F238E27FC236}">
                <a16:creationId xmlns:a16="http://schemas.microsoft.com/office/drawing/2014/main" id="{00FF8351-4E0A-71A7-2CBC-1CD8055B02B9}"/>
              </a:ext>
            </a:extLst>
          </p:cNvPr>
          <p:cNvGraphicFramePr/>
          <p:nvPr/>
        </p:nvGraphicFramePr>
        <p:xfrm>
          <a:off x="5551848" y="2087323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oogle Shape;538;g2ff3ceb99f1_0_195">
            <a:extLst>
              <a:ext uri="{FF2B5EF4-FFF2-40B4-BE49-F238E27FC236}">
                <a16:creationId xmlns:a16="http://schemas.microsoft.com/office/drawing/2014/main" id="{00E424EA-14C2-0381-3D20-19F80CB0398C}"/>
              </a:ext>
            </a:extLst>
          </p:cNvPr>
          <p:cNvGraphicFramePr/>
          <p:nvPr/>
        </p:nvGraphicFramePr>
        <p:xfrm>
          <a:off x="5545861" y="2412673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39;g2ff3ceb99f1_0_195">
            <a:extLst>
              <a:ext uri="{FF2B5EF4-FFF2-40B4-BE49-F238E27FC236}">
                <a16:creationId xmlns:a16="http://schemas.microsoft.com/office/drawing/2014/main" id="{503F8F16-5FED-4ABD-066D-0CF3C0545A20}"/>
              </a:ext>
            </a:extLst>
          </p:cNvPr>
          <p:cNvSpPr/>
          <p:nvPr/>
        </p:nvSpPr>
        <p:spPr>
          <a:xfrm>
            <a:off x="2539860" y="1390094"/>
            <a:ext cx="386700" cy="157200"/>
          </a:xfrm>
          <a:prstGeom prst="roundRect">
            <a:avLst>
              <a:gd name="adj" fmla="val 16667"/>
            </a:avLst>
          </a:prstGeom>
          <a:solidFill>
            <a:srgbClr val="4EA72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E6653BA5-CB35-97D0-C716-1FAA0A4A6D08}"/>
              </a:ext>
            </a:extLst>
          </p:cNvPr>
          <p:cNvSpPr/>
          <p:nvPr/>
        </p:nvSpPr>
        <p:spPr>
          <a:xfrm>
            <a:off x="342060" y="5571325"/>
            <a:ext cx="4520100" cy="1204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542;g2ff3ceb99f1_0_195">
            <a:extLst>
              <a:ext uri="{FF2B5EF4-FFF2-40B4-BE49-F238E27FC236}">
                <a16:creationId xmlns:a16="http://schemas.microsoft.com/office/drawing/2014/main" id="{E3A4E024-B27E-716C-CC9C-3D273F9BF157}"/>
              </a:ext>
            </a:extLst>
          </p:cNvPr>
          <p:cNvSpPr/>
          <p:nvPr/>
        </p:nvSpPr>
        <p:spPr>
          <a:xfrm>
            <a:off x="344985" y="4010625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 1 </a:t>
            </a: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/ 3</a:t>
            </a: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43;g2ff3ceb99f1_0_195">
            <a:extLst>
              <a:ext uri="{FF2B5EF4-FFF2-40B4-BE49-F238E27FC236}">
                <a16:creationId xmlns:a16="http://schemas.microsoft.com/office/drawing/2014/main" id="{40BC3264-1BB1-D4E3-0163-C606C2839547}"/>
              </a:ext>
            </a:extLst>
          </p:cNvPr>
          <p:cNvSpPr/>
          <p:nvPr/>
        </p:nvSpPr>
        <p:spPr>
          <a:xfrm>
            <a:off x="4626392" y="4073005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544;g2ff3ceb99f1_0_195">
            <a:extLst>
              <a:ext uri="{FF2B5EF4-FFF2-40B4-BE49-F238E27FC236}">
                <a16:creationId xmlns:a16="http://schemas.microsoft.com/office/drawing/2014/main" id="{60756B23-BA87-A723-36FB-9E788CDD214E}"/>
              </a:ext>
            </a:extLst>
          </p:cNvPr>
          <p:cNvSpPr/>
          <p:nvPr/>
        </p:nvSpPr>
        <p:spPr>
          <a:xfrm rot="10800000">
            <a:off x="4077821" y="4073005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Google Shape;545;g2ff3ceb99f1_0_195" title="    .jpg">
            <a:extLst>
              <a:ext uri="{FF2B5EF4-FFF2-40B4-BE49-F238E27FC236}">
                <a16:creationId xmlns:a16="http://schemas.microsoft.com/office/drawing/2014/main" id="{87145F4C-A681-5C62-3CFB-2AD841163FA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8868" b="44041"/>
          <a:stretch/>
        </p:blipFill>
        <p:spPr>
          <a:xfrm>
            <a:off x="344985" y="5790181"/>
            <a:ext cx="4520100" cy="86146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547;g2ff3ceb99f1_0_195">
            <a:extLst>
              <a:ext uri="{FF2B5EF4-FFF2-40B4-BE49-F238E27FC236}">
                <a16:creationId xmlns:a16="http://schemas.microsoft.com/office/drawing/2014/main" id="{3DCD0D8F-1CD2-AB14-E948-29F43FB0358B}"/>
              </a:ext>
            </a:extLst>
          </p:cNvPr>
          <p:cNvSpPr/>
          <p:nvPr/>
        </p:nvSpPr>
        <p:spPr>
          <a:xfrm>
            <a:off x="41106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548;g2ff3ceb99f1_0_195">
            <a:extLst>
              <a:ext uri="{FF2B5EF4-FFF2-40B4-BE49-F238E27FC236}">
                <a16:creationId xmlns:a16="http://schemas.microsoft.com/office/drawing/2014/main" id="{59315EBD-7062-88E9-5666-304A3D65150C}"/>
              </a:ext>
            </a:extLst>
          </p:cNvPr>
          <p:cNvSpPr/>
          <p:nvPr/>
        </p:nvSpPr>
        <p:spPr>
          <a:xfrm>
            <a:off x="152801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549;g2ff3ceb99f1_0_195">
            <a:extLst>
              <a:ext uri="{FF2B5EF4-FFF2-40B4-BE49-F238E27FC236}">
                <a16:creationId xmlns:a16="http://schemas.microsoft.com/office/drawing/2014/main" id="{21A0CC59-9D47-8704-537F-820101170105}"/>
              </a:ext>
            </a:extLst>
          </p:cNvPr>
          <p:cNvSpPr/>
          <p:nvPr/>
        </p:nvSpPr>
        <p:spPr>
          <a:xfrm>
            <a:off x="375976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550;g2ff3ceb99f1_0_195">
            <a:extLst>
              <a:ext uri="{FF2B5EF4-FFF2-40B4-BE49-F238E27FC236}">
                <a16:creationId xmlns:a16="http://schemas.microsoft.com/office/drawing/2014/main" id="{5C3068F9-62B6-A84D-9A7E-14869E967071}"/>
              </a:ext>
            </a:extLst>
          </p:cNvPr>
          <p:cNvSpPr/>
          <p:nvPr/>
        </p:nvSpPr>
        <p:spPr>
          <a:xfrm>
            <a:off x="264616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551;g2ff3ceb99f1_0_195">
            <a:extLst>
              <a:ext uri="{FF2B5EF4-FFF2-40B4-BE49-F238E27FC236}">
                <a16:creationId xmlns:a16="http://schemas.microsoft.com/office/drawing/2014/main" id="{6EA30F4E-ED6C-502F-04B4-4B3EE3A71DA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3975392" y="4387913"/>
            <a:ext cx="628872" cy="62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552;g2ff3ceb99f1_0_195">
            <a:extLst>
              <a:ext uri="{FF2B5EF4-FFF2-40B4-BE49-F238E27FC236}">
                <a16:creationId xmlns:a16="http://schemas.microsoft.com/office/drawing/2014/main" id="{34FE21CB-39C0-2D9D-7577-C21CD5F59A6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615284" y="4370303"/>
            <a:ext cx="681989" cy="68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553;g2ff3ceb99f1_0_195">
            <a:extLst>
              <a:ext uri="{FF2B5EF4-FFF2-40B4-BE49-F238E27FC236}">
                <a16:creationId xmlns:a16="http://schemas.microsoft.com/office/drawing/2014/main" id="{596D6A95-E062-5480-3802-BD5B231D05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1715110" y="4389153"/>
            <a:ext cx="681979" cy="62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54;g2ff3ceb99f1_0_195">
            <a:extLst>
              <a:ext uri="{FF2B5EF4-FFF2-40B4-BE49-F238E27FC236}">
                <a16:creationId xmlns:a16="http://schemas.microsoft.com/office/drawing/2014/main" id="{8473A92C-C969-FAF4-4408-8ED8E1FDC1B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2859234" y="4388531"/>
            <a:ext cx="628868" cy="62933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55;g2ff3ceb99f1_0_195">
            <a:extLst>
              <a:ext uri="{FF2B5EF4-FFF2-40B4-BE49-F238E27FC236}">
                <a16:creationId xmlns:a16="http://schemas.microsoft.com/office/drawing/2014/main" id="{8563228B-134C-85DA-7571-CF6FBA5FF860}"/>
              </a:ext>
            </a:extLst>
          </p:cNvPr>
          <p:cNvSpPr txBox="1"/>
          <p:nvPr/>
        </p:nvSpPr>
        <p:spPr>
          <a:xfrm>
            <a:off x="1528006" y="5000510"/>
            <a:ext cx="1056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56;g2ff3ceb99f1_0_195">
            <a:extLst>
              <a:ext uri="{FF2B5EF4-FFF2-40B4-BE49-F238E27FC236}">
                <a16:creationId xmlns:a16="http://schemas.microsoft.com/office/drawing/2014/main" id="{76DC3AD3-02B9-0A8F-47FA-8698DAEB7313}"/>
              </a:ext>
            </a:extLst>
          </p:cNvPr>
          <p:cNvSpPr txBox="1"/>
          <p:nvPr/>
        </p:nvSpPr>
        <p:spPr>
          <a:xfrm>
            <a:off x="2646152" y="5000510"/>
            <a:ext cx="10542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57;g2ff3ceb99f1_0_195">
            <a:extLst>
              <a:ext uri="{FF2B5EF4-FFF2-40B4-BE49-F238E27FC236}">
                <a16:creationId xmlns:a16="http://schemas.microsoft.com/office/drawing/2014/main" id="{E408D946-6C48-2961-5042-B411258A93BE}"/>
              </a:ext>
            </a:extLst>
          </p:cNvPr>
          <p:cNvSpPr txBox="1"/>
          <p:nvPr/>
        </p:nvSpPr>
        <p:spPr>
          <a:xfrm>
            <a:off x="3760903" y="5000510"/>
            <a:ext cx="1056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58;g2ff3ceb99f1_0_195">
            <a:extLst>
              <a:ext uri="{FF2B5EF4-FFF2-40B4-BE49-F238E27FC236}">
                <a16:creationId xmlns:a16="http://schemas.microsoft.com/office/drawing/2014/main" id="{AB492217-D17C-14D0-2C8B-AF38DE63F7B1}"/>
              </a:ext>
            </a:extLst>
          </p:cNvPr>
          <p:cNvSpPr/>
          <p:nvPr/>
        </p:nvSpPr>
        <p:spPr>
          <a:xfrm>
            <a:off x="411053" y="5357911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172,160원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9;g2ff3ceb99f1_0_195">
            <a:extLst>
              <a:ext uri="{FF2B5EF4-FFF2-40B4-BE49-F238E27FC236}">
                <a16:creationId xmlns:a16="http://schemas.microsoft.com/office/drawing/2014/main" id="{164145C1-C669-FD8A-F057-6AC91F814D60}"/>
              </a:ext>
            </a:extLst>
          </p:cNvPr>
          <p:cNvSpPr txBox="1"/>
          <p:nvPr/>
        </p:nvSpPr>
        <p:spPr>
          <a:xfrm>
            <a:off x="410947" y="5000068"/>
            <a:ext cx="1056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0;g2ff3ceb99f1_0_195">
            <a:extLst>
              <a:ext uri="{FF2B5EF4-FFF2-40B4-BE49-F238E27FC236}">
                <a16:creationId xmlns:a16="http://schemas.microsoft.com/office/drawing/2014/main" id="{9DEEA44B-2537-1C22-DAC9-4FD8581C583C}"/>
              </a:ext>
            </a:extLst>
          </p:cNvPr>
          <p:cNvSpPr/>
          <p:nvPr/>
        </p:nvSpPr>
        <p:spPr>
          <a:xfrm>
            <a:off x="1528024" y="5357505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61;g2ff3ceb99f1_0_195">
            <a:extLst>
              <a:ext uri="{FF2B5EF4-FFF2-40B4-BE49-F238E27FC236}">
                <a16:creationId xmlns:a16="http://schemas.microsoft.com/office/drawing/2014/main" id="{BD76A948-2865-8BA9-C3C1-79F79F76310D}"/>
              </a:ext>
            </a:extLst>
          </p:cNvPr>
          <p:cNvSpPr/>
          <p:nvPr/>
        </p:nvSpPr>
        <p:spPr>
          <a:xfrm>
            <a:off x="2646152" y="5354035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54,640원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62;g2ff3ceb99f1_0_195">
            <a:extLst>
              <a:ext uri="{FF2B5EF4-FFF2-40B4-BE49-F238E27FC236}">
                <a16:creationId xmlns:a16="http://schemas.microsoft.com/office/drawing/2014/main" id="{0CDFEF65-DD8E-D09F-B68F-4BFF98F53F16}"/>
              </a:ext>
            </a:extLst>
          </p:cNvPr>
          <p:cNvSpPr/>
          <p:nvPr/>
        </p:nvSpPr>
        <p:spPr>
          <a:xfrm>
            <a:off x="3760886" y="5355965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50506B3E-7265-AE57-DC82-067AE8234F28}"/>
              </a:ext>
            </a:extLst>
          </p:cNvPr>
          <p:cNvGraphicFramePr/>
          <p:nvPr/>
        </p:nvGraphicFramePr>
        <p:xfrm>
          <a:off x="345248" y="5568838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판매자정보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Google Shape;564;g2ff3ceb99f1_0_195">
            <a:extLst>
              <a:ext uri="{FF2B5EF4-FFF2-40B4-BE49-F238E27FC236}">
                <a16:creationId xmlns:a16="http://schemas.microsoft.com/office/drawing/2014/main" id="{F8374D4D-A238-3A97-CB68-324CDC5C8B46}"/>
              </a:ext>
            </a:extLst>
          </p:cNvPr>
          <p:cNvSpPr/>
          <p:nvPr/>
        </p:nvSpPr>
        <p:spPr>
          <a:xfrm>
            <a:off x="281150" y="755100"/>
            <a:ext cx="6708600" cy="276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565;g2ff3ceb99f1_0_195">
            <a:extLst>
              <a:ext uri="{FF2B5EF4-FFF2-40B4-BE49-F238E27FC236}">
                <a16:creationId xmlns:a16="http://schemas.microsoft.com/office/drawing/2014/main" id="{83C7702D-BEAF-AAEC-1AAA-5A5C347C36B9}"/>
              </a:ext>
            </a:extLst>
          </p:cNvPr>
          <p:cNvSpPr/>
          <p:nvPr/>
        </p:nvSpPr>
        <p:spPr>
          <a:xfrm>
            <a:off x="5080778" y="4578850"/>
            <a:ext cx="1753800" cy="93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566;g2ff3ceb99f1_0_195">
            <a:extLst>
              <a:ext uri="{FF2B5EF4-FFF2-40B4-BE49-F238E27FC236}">
                <a16:creationId xmlns:a16="http://schemas.microsoft.com/office/drawing/2014/main" id="{58232FC1-F6FD-561E-24A4-10525FB32E87}"/>
              </a:ext>
            </a:extLst>
          </p:cNvPr>
          <p:cNvSpPr/>
          <p:nvPr/>
        </p:nvSpPr>
        <p:spPr>
          <a:xfrm>
            <a:off x="4963050" y="4211550"/>
            <a:ext cx="19920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최근 본 상품                         1</a:t>
            </a: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/3</a:t>
            </a: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Google Shape;567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C5F17A9F-13C4-5B98-5C30-8B215C08B1D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47458" y="4270713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568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F0B40937-8830-A744-4CAA-787284AA403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10800000">
            <a:off x="6357158" y="4270713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569;g2ff3ceb99f1_0_195">
            <a:extLst>
              <a:ext uri="{FF2B5EF4-FFF2-40B4-BE49-F238E27FC236}">
                <a16:creationId xmlns:a16="http://schemas.microsoft.com/office/drawing/2014/main" id="{6168BCB8-4720-BCA2-43B0-4A07ABD76ED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476103" y="4638727"/>
            <a:ext cx="963149" cy="8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570;g2ff3ceb99f1_0_195">
            <a:extLst>
              <a:ext uri="{FF2B5EF4-FFF2-40B4-BE49-F238E27FC236}">
                <a16:creationId xmlns:a16="http://schemas.microsoft.com/office/drawing/2014/main" id="{02A0D193-F36D-374A-1194-016B8317E358}"/>
              </a:ext>
            </a:extLst>
          </p:cNvPr>
          <p:cNvSpPr/>
          <p:nvPr/>
        </p:nvSpPr>
        <p:spPr>
          <a:xfrm>
            <a:off x="5080778" y="5926975"/>
            <a:ext cx="17538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571;g2ff3ceb99f1_0_195">
            <a:extLst>
              <a:ext uri="{FF2B5EF4-FFF2-40B4-BE49-F238E27FC236}">
                <a16:creationId xmlns:a16="http://schemas.microsoft.com/office/drawing/2014/main" id="{2B6FA29A-E58B-B176-2B02-54A5D95CE7B4}"/>
              </a:ext>
            </a:extLst>
          </p:cNvPr>
          <p:cNvSpPr txBox="1"/>
          <p:nvPr/>
        </p:nvSpPr>
        <p:spPr>
          <a:xfrm>
            <a:off x="5080778" y="5518625"/>
            <a:ext cx="1753800" cy="39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8" name="Google Shape;572;g2ff3ceb99f1_0_195">
            <a:extLst>
              <a:ext uri="{FF2B5EF4-FFF2-40B4-BE49-F238E27FC236}">
                <a16:creationId xmlns:a16="http://schemas.microsoft.com/office/drawing/2014/main" id="{0645AB2D-985E-8007-91B4-2012E3800D70}"/>
              </a:ext>
            </a:extLst>
          </p:cNvPr>
          <p:cNvGraphicFramePr/>
          <p:nvPr/>
        </p:nvGraphicFramePr>
        <p:xfrm>
          <a:off x="5080766" y="6120528"/>
          <a:ext cx="175377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9" name="Google Shape;573;g2ff3ceb99f1_0_195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AAF24CF7-CB53-9493-A642-9D1793B3757C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41246" y="6148946"/>
            <a:ext cx="158575" cy="15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574;g2ff3ceb99f1_0_195">
            <a:extLst>
              <a:ext uri="{FF2B5EF4-FFF2-40B4-BE49-F238E27FC236}">
                <a16:creationId xmlns:a16="http://schemas.microsoft.com/office/drawing/2014/main" id="{F082F2C7-A821-EF27-A0ED-70F8B7875716}"/>
              </a:ext>
            </a:extLst>
          </p:cNvPr>
          <p:cNvCxnSpPr/>
          <p:nvPr/>
        </p:nvCxnSpPr>
        <p:spPr>
          <a:xfrm>
            <a:off x="0" y="129705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570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2A27-C595-C6FB-3C87-2970C158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5ACEADB-8A13-513B-0A44-685E72FB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95471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52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2483-90A7-3FA0-302D-E688990D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C88EC8D-6E6F-95E3-4D43-BA94168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DCB97-ED3F-5086-3DDF-FDCFC938B75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63227-1AC7-667F-325F-5B577718A3D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A5F93-A514-CA48-FAAA-644BBB1E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5076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86;g302391297fa_0_37">
            <a:extLst>
              <a:ext uri="{FF2B5EF4-FFF2-40B4-BE49-F238E27FC236}">
                <a16:creationId xmlns:a16="http://schemas.microsoft.com/office/drawing/2014/main" id="{6EBB9EAB-AC47-E739-A3F1-0DAD863503D1}"/>
              </a:ext>
            </a:extLst>
          </p:cNvPr>
          <p:cNvSpPr/>
          <p:nvPr/>
        </p:nvSpPr>
        <p:spPr>
          <a:xfrm>
            <a:off x="291825" y="893474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87;g302391297fa_0_37">
            <a:extLst>
              <a:ext uri="{FF2B5EF4-FFF2-40B4-BE49-F238E27FC236}">
                <a16:creationId xmlns:a16="http://schemas.microsoft.com/office/drawing/2014/main" id="{0E3791D3-3672-9E2B-0646-7E5B19EEE5F4}"/>
              </a:ext>
            </a:extLst>
          </p:cNvPr>
          <p:cNvSpPr/>
          <p:nvPr/>
        </p:nvSpPr>
        <p:spPr>
          <a:xfrm>
            <a:off x="291825" y="1746235"/>
            <a:ext cx="4047600" cy="3572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장바구니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88;g302391297fa_0_37">
            <a:extLst>
              <a:ext uri="{FF2B5EF4-FFF2-40B4-BE49-F238E27FC236}">
                <a16:creationId xmlns:a16="http://schemas.microsoft.com/office/drawing/2014/main" id="{47995874-2F0B-5EBF-C5C9-9E5FE0FFC30D}"/>
              </a:ext>
            </a:extLst>
          </p:cNvPr>
          <p:cNvSpPr/>
          <p:nvPr/>
        </p:nvSpPr>
        <p:spPr>
          <a:xfrm>
            <a:off x="291825" y="5368135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589;g302391297fa_0_37">
            <a:extLst>
              <a:ext uri="{FF2B5EF4-FFF2-40B4-BE49-F238E27FC236}">
                <a16:creationId xmlns:a16="http://schemas.microsoft.com/office/drawing/2014/main" id="{73E59A84-CC4F-9B2E-1185-C660548B257F}"/>
              </a:ext>
            </a:extLst>
          </p:cNvPr>
          <p:cNvSpPr/>
          <p:nvPr/>
        </p:nvSpPr>
        <p:spPr>
          <a:xfrm>
            <a:off x="4397325" y="3823710"/>
            <a:ext cx="1517700" cy="1494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590;g302391297fa_0_37">
            <a:extLst>
              <a:ext uri="{FF2B5EF4-FFF2-40B4-BE49-F238E27FC236}">
                <a16:creationId xmlns:a16="http://schemas.microsoft.com/office/drawing/2014/main" id="{0E44E266-05D7-E4A3-3A63-35685B227E97}"/>
              </a:ext>
            </a:extLst>
          </p:cNvPr>
          <p:cNvSpPr/>
          <p:nvPr/>
        </p:nvSpPr>
        <p:spPr>
          <a:xfrm>
            <a:off x="301675" y="1426510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영역(타이틀, 주문단계 표시)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591;g302391297fa_0_37">
            <a:extLst>
              <a:ext uri="{FF2B5EF4-FFF2-40B4-BE49-F238E27FC236}">
                <a16:creationId xmlns:a16="http://schemas.microsoft.com/office/drawing/2014/main" id="{7CE58812-E6C3-AAAF-4578-51DD517D0AAB}"/>
              </a:ext>
            </a:extLst>
          </p:cNvPr>
          <p:cNvSpPr/>
          <p:nvPr/>
        </p:nvSpPr>
        <p:spPr>
          <a:xfrm>
            <a:off x="4407175" y="1746235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592;g302391297fa_0_37">
            <a:extLst>
              <a:ext uri="{FF2B5EF4-FFF2-40B4-BE49-F238E27FC236}">
                <a16:creationId xmlns:a16="http://schemas.microsoft.com/office/drawing/2014/main" id="{6324A557-F978-EEA6-1345-9CCD5337230B}"/>
              </a:ext>
            </a:extLst>
          </p:cNvPr>
          <p:cNvSpPr/>
          <p:nvPr/>
        </p:nvSpPr>
        <p:spPr>
          <a:xfrm>
            <a:off x="6272675" y="385251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Google Shape;593;g302391297fa_0_37">
            <a:extLst>
              <a:ext uri="{FF2B5EF4-FFF2-40B4-BE49-F238E27FC236}">
                <a16:creationId xmlns:a16="http://schemas.microsoft.com/office/drawing/2014/main" id="{9E52C7C3-22EA-128E-1A10-87EDADD55E25}"/>
              </a:ext>
            </a:extLst>
          </p:cNvPr>
          <p:cNvCxnSpPr>
            <a:stCxn id="27" idx="3"/>
            <a:endCxn id="24" idx="0"/>
          </p:cNvCxnSpPr>
          <p:nvPr/>
        </p:nvCxnSpPr>
        <p:spPr>
          <a:xfrm>
            <a:off x="5914975" y="3538410"/>
            <a:ext cx="1116550" cy="3141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95;g302391297fa_0_37">
            <a:extLst>
              <a:ext uri="{FF2B5EF4-FFF2-40B4-BE49-F238E27FC236}">
                <a16:creationId xmlns:a16="http://schemas.microsoft.com/office/drawing/2014/main" id="{0A01A9AA-78EE-DF40-D5FB-5BAFEB42D80B}"/>
              </a:ext>
            </a:extLst>
          </p:cNvPr>
          <p:cNvSpPr/>
          <p:nvPr/>
        </p:nvSpPr>
        <p:spPr>
          <a:xfrm>
            <a:off x="4407175" y="2334998"/>
            <a:ext cx="1517700" cy="1439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94;g302391297fa_0_37">
            <a:extLst>
              <a:ext uri="{FF2B5EF4-FFF2-40B4-BE49-F238E27FC236}">
                <a16:creationId xmlns:a16="http://schemas.microsoft.com/office/drawing/2014/main" id="{C7DA46F0-61B8-A6C3-D3D7-46F5658CB09A}"/>
              </a:ext>
            </a:extLst>
          </p:cNvPr>
          <p:cNvSpPr/>
          <p:nvPr/>
        </p:nvSpPr>
        <p:spPr>
          <a:xfrm>
            <a:off x="4397275" y="1758360"/>
            <a:ext cx="1517700" cy="356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90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DA24-5478-A354-643D-225FD35E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0B263C-8B22-F405-79FE-DE199CBB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EE240-9F06-403D-66CD-61FAFFF30C5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0DD9E-7E1B-E463-327C-0C36B87A0E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575CD0-EFBE-89C6-DC12-6765DA5D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8003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5D0A73D8-3CB8-0763-B6EE-246F08B20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847108"/>
              </p:ext>
            </p:extLst>
          </p:nvPr>
        </p:nvGraphicFramePr>
        <p:xfrm>
          <a:off x="497992" y="1889675"/>
          <a:ext cx="4617800" cy="419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단가/수량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54,640원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49,640원</a:t>
                      </a:r>
                      <a:endParaRPr sz="9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603;g302391297fa_0_53">
            <a:extLst>
              <a:ext uri="{FF2B5EF4-FFF2-40B4-BE49-F238E27FC236}">
                <a16:creationId xmlns:a16="http://schemas.microsoft.com/office/drawing/2014/main" id="{444A303C-2589-EBCF-E3CA-0F65D9B776E9}"/>
              </a:ext>
            </a:extLst>
          </p:cNvPr>
          <p:cNvSpPr/>
          <p:nvPr/>
        </p:nvSpPr>
        <p:spPr>
          <a:xfrm>
            <a:off x="5177617" y="1573400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4;g302391297fa_0_53">
            <a:extLst>
              <a:ext uri="{FF2B5EF4-FFF2-40B4-BE49-F238E27FC236}">
                <a16:creationId xmlns:a16="http://schemas.microsoft.com/office/drawing/2014/main" id="{A148F0DD-FCE5-C202-A7CD-5BAFA07062BC}"/>
              </a:ext>
            </a:extLst>
          </p:cNvPr>
          <p:cNvSpPr/>
          <p:nvPr/>
        </p:nvSpPr>
        <p:spPr>
          <a:xfrm>
            <a:off x="5243866" y="3805875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1개 주문하기</a:t>
            </a:r>
            <a:endParaRPr sz="1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605;g302391297fa_0_53">
            <a:extLst>
              <a:ext uri="{FF2B5EF4-FFF2-40B4-BE49-F238E27FC236}">
                <a16:creationId xmlns:a16="http://schemas.microsoft.com/office/drawing/2014/main" id="{CD608DBA-CB84-C602-171F-DB9029F35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183123"/>
              </p:ext>
            </p:extLst>
          </p:nvPr>
        </p:nvGraphicFramePr>
        <p:xfrm>
          <a:off x="5179864" y="3500687"/>
          <a:ext cx="19750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52,640 원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B71D2C51-E602-7FDA-AFFB-A9824A398110}"/>
              </a:ext>
            </a:extLst>
          </p:cNvPr>
          <p:cNvSpPr/>
          <p:nvPr/>
        </p:nvSpPr>
        <p:spPr>
          <a:xfrm>
            <a:off x="503031" y="1094152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607;g302391297fa_0_53">
            <a:extLst>
              <a:ext uri="{FF2B5EF4-FFF2-40B4-BE49-F238E27FC236}">
                <a16:creationId xmlns:a16="http://schemas.microsoft.com/office/drawing/2014/main" id="{E46D5E36-A347-1BC5-8532-DD0040B94A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967242" y="520909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8;g302391297fa_0_53">
            <a:extLst>
              <a:ext uri="{FF2B5EF4-FFF2-40B4-BE49-F238E27FC236}">
                <a16:creationId xmlns:a16="http://schemas.microsoft.com/office/drawing/2014/main" id="{887C4853-0EB0-B15E-CA50-1DF468BCBE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932642" y="2271961"/>
            <a:ext cx="819826" cy="82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9;g302391297fa_0_53">
            <a:extLst>
              <a:ext uri="{FF2B5EF4-FFF2-40B4-BE49-F238E27FC236}">
                <a16:creationId xmlns:a16="http://schemas.microsoft.com/office/drawing/2014/main" id="{553491DD-FA62-B8F9-7581-ABCB0D3EA49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932629" y="327891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10;g302391297fa_0_53">
            <a:extLst>
              <a:ext uri="{FF2B5EF4-FFF2-40B4-BE49-F238E27FC236}">
                <a16:creationId xmlns:a16="http://schemas.microsoft.com/office/drawing/2014/main" id="{515F2E8A-6A67-35EB-8D39-6A63819B8AF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967242" y="428586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DEDD8C6-3F01-11CF-F785-D0FA88CA9D6D}"/>
              </a:ext>
            </a:extLst>
          </p:cNvPr>
          <p:cNvSpPr/>
          <p:nvPr/>
        </p:nvSpPr>
        <p:spPr>
          <a:xfrm>
            <a:off x="4268683" y="1126150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</a:t>
            </a: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>
                <a:latin typeface="Malgun Gothic"/>
                <a:ea typeface="Malgun Gothic"/>
                <a:cs typeface="Malgun Gothic"/>
                <a:sym typeface="Malgun Gothic"/>
              </a:rPr>
              <a:t>&gt;  02.주문/결제  &gt;  03.주문완료</a:t>
            </a:r>
            <a:endParaRPr sz="10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12;g302391297fa_0_53">
            <a:extLst>
              <a:ext uri="{FF2B5EF4-FFF2-40B4-BE49-F238E27FC236}">
                <a16:creationId xmlns:a16="http://schemas.microsoft.com/office/drawing/2014/main" id="{F73C2BAA-3000-9D00-5AC8-019478385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1872947"/>
              </p:ext>
            </p:extLst>
          </p:nvPr>
        </p:nvGraphicFramePr>
        <p:xfrm>
          <a:off x="3421794" y="2756223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613;g302391297fa_0_53">
            <a:extLst>
              <a:ext uri="{FF2B5EF4-FFF2-40B4-BE49-F238E27FC236}">
                <a16:creationId xmlns:a16="http://schemas.microsoft.com/office/drawing/2014/main" id="{93FD10DF-111A-00A5-05D3-73C5A94D8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661011"/>
              </p:ext>
            </p:extLst>
          </p:nvPr>
        </p:nvGraphicFramePr>
        <p:xfrm>
          <a:off x="4059194" y="2756223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614;g302391297fa_0_53">
            <a:extLst>
              <a:ext uri="{FF2B5EF4-FFF2-40B4-BE49-F238E27FC236}">
                <a16:creationId xmlns:a16="http://schemas.microsoft.com/office/drawing/2014/main" id="{731EDC02-9433-901A-E464-02479DF22F57}"/>
              </a:ext>
            </a:extLst>
          </p:cNvPr>
          <p:cNvSpPr/>
          <p:nvPr/>
        </p:nvSpPr>
        <p:spPr>
          <a:xfrm>
            <a:off x="1879817" y="2340338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15;g302391297fa_0_53">
            <a:extLst>
              <a:ext uri="{FF2B5EF4-FFF2-40B4-BE49-F238E27FC236}">
                <a16:creationId xmlns:a16="http://schemas.microsoft.com/office/drawing/2014/main" id="{03752453-9261-D7E7-B66B-541B2B60E097}"/>
              </a:ext>
            </a:extLst>
          </p:cNvPr>
          <p:cNvSpPr/>
          <p:nvPr/>
        </p:nvSpPr>
        <p:spPr>
          <a:xfrm>
            <a:off x="1879817" y="3337175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616;g302391297fa_0_53">
            <a:extLst>
              <a:ext uri="{FF2B5EF4-FFF2-40B4-BE49-F238E27FC236}">
                <a16:creationId xmlns:a16="http://schemas.microsoft.com/office/drawing/2014/main" id="{FA2ACDB3-96D2-F242-09DB-2DDFC7145E05}"/>
              </a:ext>
            </a:extLst>
          </p:cNvPr>
          <p:cNvSpPr/>
          <p:nvPr/>
        </p:nvSpPr>
        <p:spPr>
          <a:xfrm>
            <a:off x="1879817" y="4305063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617;g302391297fa_0_53">
            <a:extLst>
              <a:ext uri="{FF2B5EF4-FFF2-40B4-BE49-F238E27FC236}">
                <a16:creationId xmlns:a16="http://schemas.microsoft.com/office/drawing/2014/main" id="{7AD1DB00-AF02-3B26-EBDC-E5D57E5C69F5}"/>
              </a:ext>
            </a:extLst>
          </p:cNvPr>
          <p:cNvSpPr/>
          <p:nvPr/>
        </p:nvSpPr>
        <p:spPr>
          <a:xfrm>
            <a:off x="1879817" y="5272962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Google Shape;618;g302391297fa_0_53">
            <a:extLst>
              <a:ext uri="{FF2B5EF4-FFF2-40B4-BE49-F238E27FC236}">
                <a16:creationId xmlns:a16="http://schemas.microsoft.com/office/drawing/2014/main" id="{24EB7160-723F-20B9-4E96-F3232D153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442080"/>
              </p:ext>
            </p:extLst>
          </p:nvPr>
        </p:nvGraphicFramePr>
        <p:xfrm>
          <a:off x="3421794" y="363374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619;g302391297fa_0_53">
            <a:extLst>
              <a:ext uri="{FF2B5EF4-FFF2-40B4-BE49-F238E27FC236}">
                <a16:creationId xmlns:a16="http://schemas.microsoft.com/office/drawing/2014/main" id="{08C83E33-9E9F-9505-AD8F-D2741ED0B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1792617"/>
              </p:ext>
            </p:extLst>
          </p:nvPr>
        </p:nvGraphicFramePr>
        <p:xfrm>
          <a:off x="4059194" y="3633748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620;g302391297fa_0_53">
            <a:extLst>
              <a:ext uri="{FF2B5EF4-FFF2-40B4-BE49-F238E27FC236}">
                <a16:creationId xmlns:a16="http://schemas.microsoft.com/office/drawing/2014/main" id="{CFD00EEC-4826-2D56-A0B9-E7C536939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0169743"/>
              </p:ext>
            </p:extLst>
          </p:nvPr>
        </p:nvGraphicFramePr>
        <p:xfrm>
          <a:off x="3421794" y="4639971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621;g302391297fa_0_53">
            <a:extLst>
              <a:ext uri="{FF2B5EF4-FFF2-40B4-BE49-F238E27FC236}">
                <a16:creationId xmlns:a16="http://schemas.microsoft.com/office/drawing/2014/main" id="{3C553ABD-B9CE-4BE9-3366-7F47B4BD6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083187"/>
              </p:ext>
            </p:extLst>
          </p:nvPr>
        </p:nvGraphicFramePr>
        <p:xfrm>
          <a:off x="4059194" y="4639971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22;g302391297fa_0_53">
            <a:extLst>
              <a:ext uri="{FF2B5EF4-FFF2-40B4-BE49-F238E27FC236}">
                <a16:creationId xmlns:a16="http://schemas.microsoft.com/office/drawing/2014/main" id="{0DE1D6DA-A695-A2F4-E676-A6D8EB0F6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57992"/>
              </p:ext>
            </p:extLst>
          </p:nvPr>
        </p:nvGraphicFramePr>
        <p:xfrm>
          <a:off x="3421794" y="5614781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23;g302391297fa_0_53">
            <a:extLst>
              <a:ext uri="{FF2B5EF4-FFF2-40B4-BE49-F238E27FC236}">
                <a16:creationId xmlns:a16="http://schemas.microsoft.com/office/drawing/2014/main" id="{FD22334B-F80F-1D72-58F1-8C3AB7979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341434"/>
              </p:ext>
            </p:extLst>
          </p:nvPr>
        </p:nvGraphicFramePr>
        <p:xfrm>
          <a:off x="4059194" y="5614781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52D6E8B0-93C6-0237-38E5-E04ECD21B21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761" y="460988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625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C2F1A8E-20FF-AEF6-0B99-42325C641F9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762" y="257458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25D712-9E95-911E-0438-E4876B9C335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999" y="353611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627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064CB97-7BC7-46A1-6BD7-A9BDA85356B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974" y="549869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B8258CF-6EA0-B940-D2E4-2ACC90FAEA7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999" y="196109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629;g302391297fa_0_53">
            <a:extLst>
              <a:ext uri="{FF2B5EF4-FFF2-40B4-BE49-F238E27FC236}">
                <a16:creationId xmlns:a16="http://schemas.microsoft.com/office/drawing/2014/main" id="{14B90392-0F8C-D64B-0809-E374A9E0E53A}"/>
              </a:ext>
            </a:extLst>
          </p:cNvPr>
          <p:cNvSpPr/>
          <p:nvPr/>
        </p:nvSpPr>
        <p:spPr>
          <a:xfrm>
            <a:off x="4226217" y="1595977"/>
            <a:ext cx="8889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품절상품 전체삭제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30;g302391297fa_0_53">
            <a:extLst>
              <a:ext uri="{FF2B5EF4-FFF2-40B4-BE49-F238E27FC236}">
                <a16:creationId xmlns:a16="http://schemas.microsoft.com/office/drawing/2014/main" id="{AF2BF1D3-8F29-6130-9411-5B46420609CD}"/>
              </a:ext>
            </a:extLst>
          </p:cNvPr>
          <p:cNvSpPr/>
          <p:nvPr/>
        </p:nvSpPr>
        <p:spPr>
          <a:xfrm>
            <a:off x="3481742" y="1593950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Google Shape;631;g302391297fa_0_53">
            <a:extLst>
              <a:ext uri="{FF2B5EF4-FFF2-40B4-BE49-F238E27FC236}">
                <a16:creationId xmlns:a16="http://schemas.microsoft.com/office/drawing/2014/main" id="{4CBB1C3E-C7DA-D6A6-0E9F-087B2BA411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668070"/>
              </p:ext>
            </p:extLst>
          </p:nvPr>
        </p:nvGraphicFramePr>
        <p:xfrm>
          <a:off x="5179860" y="1577274"/>
          <a:ext cx="1866000" cy="754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3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기본배송지 : 홍길동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[07325]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서울시 영등포구 의사당대로83 (여의도동,오투타워) 15층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" name="Google Shape;632;g302391297fa_0_53">
            <a:extLst>
              <a:ext uri="{FF2B5EF4-FFF2-40B4-BE49-F238E27FC236}">
                <a16:creationId xmlns:a16="http://schemas.microsoft.com/office/drawing/2014/main" id="{F53592A4-DB3C-EE70-88F8-0DC6EC75DCEC}"/>
              </a:ext>
            </a:extLst>
          </p:cNvPr>
          <p:cNvSpPr/>
          <p:nvPr/>
        </p:nvSpPr>
        <p:spPr>
          <a:xfrm>
            <a:off x="7030888" y="1581058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633;g302391297fa_0_53">
            <a:extLst>
              <a:ext uri="{FF2B5EF4-FFF2-40B4-BE49-F238E27FC236}">
                <a16:creationId xmlns:a16="http://schemas.microsoft.com/office/drawing/2014/main" id="{06F00E92-FDE0-A0E5-BED8-51F45426908F}"/>
              </a:ext>
            </a:extLst>
          </p:cNvPr>
          <p:cNvSpPr/>
          <p:nvPr/>
        </p:nvSpPr>
        <p:spPr>
          <a:xfrm>
            <a:off x="6403708" y="1621865"/>
            <a:ext cx="571500" cy="187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변경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" name="Google Shape;634;g302391297fa_0_53">
            <a:extLst>
              <a:ext uri="{FF2B5EF4-FFF2-40B4-BE49-F238E27FC236}">
                <a16:creationId xmlns:a16="http://schemas.microsoft.com/office/drawing/2014/main" id="{3D440764-C057-3786-F17F-024C42678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936514"/>
              </p:ext>
            </p:extLst>
          </p:nvPr>
        </p:nvGraphicFramePr>
        <p:xfrm>
          <a:off x="5233613" y="2551141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49,640원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Google Shape;635;g302391297fa_0_53">
            <a:extLst>
              <a:ext uri="{FF2B5EF4-FFF2-40B4-BE49-F238E27FC236}">
                <a16:creationId xmlns:a16="http://schemas.microsoft.com/office/drawing/2014/main" id="{F1234A78-F3A9-B623-76C5-5F3375FC04DC}"/>
              </a:ext>
            </a:extLst>
          </p:cNvPr>
          <p:cNvSpPr/>
          <p:nvPr/>
        </p:nvSpPr>
        <p:spPr>
          <a:xfrm>
            <a:off x="503042" y="159021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전체선택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63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CAAB973-E6D8-973C-A303-20FAD90C3A8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208" y="1625700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637;g302391297fa_0_53">
            <a:extLst>
              <a:ext uri="{FF2B5EF4-FFF2-40B4-BE49-F238E27FC236}">
                <a16:creationId xmlns:a16="http://schemas.microsoft.com/office/drawing/2014/main" id="{D1FC6F94-3A5D-C028-AFDE-0907C9E105E9}"/>
              </a:ext>
            </a:extLst>
          </p:cNvPr>
          <p:cNvSpPr/>
          <p:nvPr/>
        </p:nvSpPr>
        <p:spPr>
          <a:xfrm>
            <a:off x="5297595" y="4578850"/>
            <a:ext cx="1753800" cy="93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638;g302391297fa_0_53">
            <a:extLst>
              <a:ext uri="{FF2B5EF4-FFF2-40B4-BE49-F238E27FC236}">
                <a16:creationId xmlns:a16="http://schemas.microsoft.com/office/drawing/2014/main" id="{EE859134-0839-5B06-DC3B-D80A4E6F5728}"/>
              </a:ext>
            </a:extLst>
          </p:cNvPr>
          <p:cNvSpPr/>
          <p:nvPr/>
        </p:nvSpPr>
        <p:spPr>
          <a:xfrm>
            <a:off x="5179867" y="4211550"/>
            <a:ext cx="19920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최근 본 상품                         1</a:t>
            </a: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/3</a:t>
            </a: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6" name="Google Shape;639;g302391297fa_0_53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DF9EBEDC-9073-0B49-0A52-4C1CD201E2F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64275" y="4270713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640;g302391297fa_0_53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3BD49BBB-4C15-EA0D-BAD8-E260F8CD4CBB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800000">
            <a:off x="6573975" y="4270713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641;g302391297fa_0_53">
            <a:extLst>
              <a:ext uri="{FF2B5EF4-FFF2-40B4-BE49-F238E27FC236}">
                <a16:creationId xmlns:a16="http://schemas.microsoft.com/office/drawing/2014/main" id="{8A41C962-5C32-A405-FA24-76EBE911D13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692920" y="4638727"/>
            <a:ext cx="963149" cy="8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642;g302391297fa_0_53">
            <a:extLst>
              <a:ext uri="{FF2B5EF4-FFF2-40B4-BE49-F238E27FC236}">
                <a16:creationId xmlns:a16="http://schemas.microsoft.com/office/drawing/2014/main" id="{9CEF6226-1F5B-E5A6-AF68-74FB79F4898C}"/>
              </a:ext>
            </a:extLst>
          </p:cNvPr>
          <p:cNvSpPr/>
          <p:nvPr/>
        </p:nvSpPr>
        <p:spPr>
          <a:xfrm>
            <a:off x="5297595" y="5926975"/>
            <a:ext cx="17538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643;g302391297fa_0_53">
            <a:extLst>
              <a:ext uri="{FF2B5EF4-FFF2-40B4-BE49-F238E27FC236}">
                <a16:creationId xmlns:a16="http://schemas.microsoft.com/office/drawing/2014/main" id="{5843BD41-69E7-2D7D-18EB-F3EFA6A16532}"/>
              </a:ext>
            </a:extLst>
          </p:cNvPr>
          <p:cNvSpPr txBox="1"/>
          <p:nvPr/>
        </p:nvSpPr>
        <p:spPr>
          <a:xfrm>
            <a:off x="5297595" y="5518625"/>
            <a:ext cx="1753800" cy="39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" name="Google Shape;644;g302391297fa_0_53">
            <a:extLst>
              <a:ext uri="{FF2B5EF4-FFF2-40B4-BE49-F238E27FC236}">
                <a16:creationId xmlns:a16="http://schemas.microsoft.com/office/drawing/2014/main" id="{00E61B4D-10C2-FDA4-79DE-5C1E185596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93276"/>
              </p:ext>
            </p:extLst>
          </p:nvPr>
        </p:nvGraphicFramePr>
        <p:xfrm>
          <a:off x="5297583" y="6120528"/>
          <a:ext cx="175377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" name="Google Shape;645;g302391297fa_0_53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719A4DCE-DB17-91B8-D440-96AF39F3BFA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8063" y="6148946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648;g302391297fa_0_53">
            <a:extLst>
              <a:ext uri="{FF2B5EF4-FFF2-40B4-BE49-F238E27FC236}">
                <a16:creationId xmlns:a16="http://schemas.microsoft.com/office/drawing/2014/main" id="{3D94C1A7-01D9-7E43-8D79-CB9D85A7C900}"/>
              </a:ext>
            </a:extLst>
          </p:cNvPr>
          <p:cNvSpPr/>
          <p:nvPr/>
        </p:nvSpPr>
        <p:spPr>
          <a:xfrm>
            <a:off x="497967" y="755100"/>
            <a:ext cx="6708600" cy="276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E3DC7D89-0457-0783-19A1-D887A6C39947}"/>
              </a:ext>
            </a:extLst>
          </p:cNvPr>
          <p:cNvCxnSpPr/>
          <p:nvPr/>
        </p:nvCxnSpPr>
        <p:spPr>
          <a:xfrm>
            <a:off x="216817" y="144945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6011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4656-5B67-4907-64F8-0E36DE15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12DFB9F-D94B-46FB-F7CB-9E39FBB4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3136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마이페이지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28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BD33-A6CF-E9CD-D0C2-797D2D1E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7FF642C-00B1-908E-5930-19E3C86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E62C0-CF13-FD65-6171-0CB879766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8E10E-F0B8-9BCA-82B2-F0AA2244DF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81A21-F5A8-5F19-861E-ACC5D4C3719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61;g303e5fefdbf_0_67">
            <a:extLst>
              <a:ext uri="{FF2B5EF4-FFF2-40B4-BE49-F238E27FC236}">
                <a16:creationId xmlns:a16="http://schemas.microsoft.com/office/drawing/2014/main" id="{99D9436B-F982-209C-400E-A20F0F3DBEE0}"/>
              </a:ext>
            </a:extLst>
          </p:cNvPr>
          <p:cNvSpPr/>
          <p:nvPr/>
        </p:nvSpPr>
        <p:spPr>
          <a:xfrm>
            <a:off x="2845525" y="1792500"/>
            <a:ext cx="4548900" cy="572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개인정보, 주문정보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62;g303e5fefdbf_0_67">
            <a:extLst>
              <a:ext uri="{FF2B5EF4-FFF2-40B4-BE49-F238E27FC236}">
                <a16:creationId xmlns:a16="http://schemas.microsoft.com/office/drawing/2014/main" id="{017C8AB4-1A8D-C879-8ADB-AFC64003AAED}"/>
              </a:ext>
            </a:extLst>
          </p:cNvPr>
          <p:cNvSpPr/>
          <p:nvPr/>
        </p:nvSpPr>
        <p:spPr>
          <a:xfrm>
            <a:off x="2845525" y="2440950"/>
            <a:ext cx="4548900" cy="1080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 주문내역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63;g303e5fefdbf_0_67">
            <a:extLst>
              <a:ext uri="{FF2B5EF4-FFF2-40B4-BE49-F238E27FC236}">
                <a16:creationId xmlns:a16="http://schemas.microsoft.com/office/drawing/2014/main" id="{F89EA8E5-43A4-7F6E-AD6A-85CF69E793F7}"/>
              </a:ext>
            </a:extLst>
          </p:cNvPr>
          <p:cNvSpPr/>
          <p:nvPr/>
        </p:nvSpPr>
        <p:spPr>
          <a:xfrm>
            <a:off x="2845525" y="3599575"/>
            <a:ext cx="4548900" cy="1094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관심상품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64;g303e5fefdbf_0_67">
            <a:extLst>
              <a:ext uri="{FF2B5EF4-FFF2-40B4-BE49-F238E27FC236}">
                <a16:creationId xmlns:a16="http://schemas.microsoft.com/office/drawing/2014/main" id="{49E5707B-4C3D-3518-6AC5-29E4B7081D16}"/>
              </a:ext>
            </a:extLst>
          </p:cNvPr>
          <p:cNvSpPr/>
          <p:nvPr/>
        </p:nvSpPr>
        <p:spPr>
          <a:xfrm>
            <a:off x="1771125" y="479600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65;g303e5fefdbf_0_67">
            <a:extLst>
              <a:ext uri="{FF2B5EF4-FFF2-40B4-BE49-F238E27FC236}">
                <a16:creationId xmlns:a16="http://schemas.microsoft.com/office/drawing/2014/main" id="{8476283F-BA6A-1C8C-2D8A-9481780636BB}"/>
              </a:ext>
            </a:extLst>
          </p:cNvPr>
          <p:cNvSpPr/>
          <p:nvPr/>
        </p:nvSpPr>
        <p:spPr>
          <a:xfrm>
            <a:off x="1771975" y="1807050"/>
            <a:ext cx="984600" cy="28866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좌측 메뉴영역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666;g303e5fefdbf_0_67">
            <a:extLst>
              <a:ext uri="{FF2B5EF4-FFF2-40B4-BE49-F238E27FC236}">
                <a16:creationId xmlns:a16="http://schemas.microsoft.com/office/drawing/2014/main" id="{124D638E-7CB4-ED44-B506-8B16014176C7}"/>
              </a:ext>
            </a:extLst>
          </p:cNvPr>
          <p:cNvSpPr/>
          <p:nvPr/>
        </p:nvSpPr>
        <p:spPr>
          <a:xfrm>
            <a:off x="145875" y="2980350"/>
            <a:ext cx="13539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667;g303e5fefdbf_0_67">
            <a:extLst>
              <a:ext uri="{FF2B5EF4-FFF2-40B4-BE49-F238E27FC236}">
                <a16:creationId xmlns:a16="http://schemas.microsoft.com/office/drawing/2014/main" id="{9681FE34-983C-E12E-4A94-962EF5EB0B79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1499875" y="3250350"/>
            <a:ext cx="2721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68;g303e5fefdbf_0_67">
            <a:extLst>
              <a:ext uri="{FF2B5EF4-FFF2-40B4-BE49-F238E27FC236}">
                <a16:creationId xmlns:a16="http://schemas.microsoft.com/office/drawing/2014/main" id="{D8BFD78F-3045-B9BC-B20E-BE728E927325}"/>
              </a:ext>
            </a:extLst>
          </p:cNvPr>
          <p:cNvSpPr/>
          <p:nvPr/>
        </p:nvSpPr>
        <p:spPr>
          <a:xfrm>
            <a:off x="1771125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897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6585-5FE6-0B46-B21B-411339152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E748747-BF9B-3FA1-84AF-1050842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5B81F-7C52-0FE6-C1A3-52812B9C709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현황페이지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910D-4F85-73C9-CB22-7BAE677AAA5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F55259-1E52-D216-D9BA-EFC994C042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A2A179F2-DBE7-BF57-AF2E-18FE106F5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3833390"/>
              </p:ext>
            </p:extLst>
          </p:nvPr>
        </p:nvGraphicFramePr>
        <p:xfrm>
          <a:off x="436117" y="940678"/>
          <a:ext cx="1177500" cy="28100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관심 목록           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본 상품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구매 상품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 상품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문의 하기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Google Shape;676;g303e5fefdbf_0_89">
            <a:extLst>
              <a:ext uri="{FF2B5EF4-FFF2-40B4-BE49-F238E27FC236}">
                <a16:creationId xmlns:a16="http://schemas.microsoft.com/office/drawing/2014/main" id="{9BF35E19-FBCD-5D26-59C0-E449FC7859C9}"/>
              </a:ext>
            </a:extLst>
          </p:cNvPr>
          <p:cNvSpPr/>
          <p:nvPr/>
        </p:nvSpPr>
        <p:spPr>
          <a:xfrm>
            <a:off x="1711904" y="940686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BF65AB89-5428-19AE-EF64-3BE35E6B9B90}"/>
              </a:ext>
            </a:extLst>
          </p:cNvPr>
          <p:cNvSpPr/>
          <p:nvPr/>
        </p:nvSpPr>
        <p:spPr>
          <a:xfrm>
            <a:off x="5073163" y="1005060"/>
            <a:ext cx="540000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86F3CE69-9561-8F61-0BC0-F0B10A58354D}"/>
              </a:ext>
            </a:extLst>
          </p:cNvPr>
          <p:cNvSpPr/>
          <p:nvPr/>
        </p:nvSpPr>
        <p:spPr>
          <a:xfrm>
            <a:off x="2997754" y="1005070"/>
            <a:ext cx="540000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502A3B57-6AC4-3A48-6977-B94833269F2C}"/>
              </a:ext>
            </a:extLst>
          </p:cNvPr>
          <p:cNvSpPr/>
          <p:nvPr/>
        </p:nvSpPr>
        <p:spPr>
          <a:xfrm>
            <a:off x="3683855" y="1005061"/>
            <a:ext cx="540000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4F44CD94-F240-5761-04ED-EEC151EC0051}"/>
              </a:ext>
            </a:extLst>
          </p:cNvPr>
          <p:cNvSpPr/>
          <p:nvPr/>
        </p:nvSpPr>
        <p:spPr>
          <a:xfrm>
            <a:off x="4382260" y="1005060"/>
            <a:ext cx="540000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D363DD30-8043-7632-5A16-C60C32803DD5}"/>
              </a:ext>
            </a:extLst>
          </p:cNvPr>
          <p:cNvSpPr/>
          <p:nvPr/>
        </p:nvSpPr>
        <p:spPr>
          <a:xfrm>
            <a:off x="5756554" y="1005060"/>
            <a:ext cx="540000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2;g303e5fefdbf_0_89">
            <a:extLst>
              <a:ext uri="{FF2B5EF4-FFF2-40B4-BE49-F238E27FC236}">
                <a16:creationId xmlns:a16="http://schemas.microsoft.com/office/drawing/2014/main" id="{0AED70CE-7C98-B954-42CD-D0D9D9A6ED2B}"/>
              </a:ext>
            </a:extLst>
          </p:cNvPr>
          <p:cNvSpPr/>
          <p:nvPr/>
        </p:nvSpPr>
        <p:spPr>
          <a:xfrm>
            <a:off x="6407104" y="1005061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3;g303e5fefdbf_0_89">
            <a:extLst>
              <a:ext uri="{FF2B5EF4-FFF2-40B4-BE49-F238E27FC236}">
                <a16:creationId xmlns:a16="http://schemas.microsoft.com/office/drawing/2014/main" id="{B15DE3CA-66C7-D099-AB1B-861830B5B2DF}"/>
              </a:ext>
            </a:extLst>
          </p:cNvPr>
          <p:cNvSpPr/>
          <p:nvPr/>
        </p:nvSpPr>
        <p:spPr>
          <a:xfrm>
            <a:off x="6407104" y="1232898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84;g303e5fefdbf_0_89">
            <a:extLst>
              <a:ext uri="{FF2B5EF4-FFF2-40B4-BE49-F238E27FC236}">
                <a16:creationId xmlns:a16="http://schemas.microsoft.com/office/drawing/2014/main" id="{AB3974FD-CB6C-A689-0803-E1508819CE7C}"/>
              </a:ext>
            </a:extLst>
          </p:cNvPr>
          <p:cNvSpPr/>
          <p:nvPr/>
        </p:nvSpPr>
        <p:spPr>
          <a:xfrm>
            <a:off x="6407104" y="1458011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6F8D18A4-71DD-A80F-3936-6AEF63B34A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2754" y="121968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D3431E-DB5F-70B3-8477-7F470FC59E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8154" y="121968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FBCF7A91-1210-73B8-D08E-8F92E51BEE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9654" y="122103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CB9E5F3D-EB4F-3CA2-8624-73D23C2B15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0554" y="122103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689;g303e5fefdbf_0_89">
            <a:extLst>
              <a:ext uri="{FF2B5EF4-FFF2-40B4-BE49-F238E27FC236}">
                <a16:creationId xmlns:a16="http://schemas.microsoft.com/office/drawing/2014/main" id="{92559E03-0A48-5E88-8DE7-C78C4E0257A5}"/>
              </a:ext>
            </a:extLst>
          </p:cNvPr>
          <p:cNvSpPr/>
          <p:nvPr/>
        </p:nvSpPr>
        <p:spPr>
          <a:xfrm>
            <a:off x="1803454" y="1397261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내 정보 수정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690;g303e5fefdbf_0_89">
            <a:extLst>
              <a:ext uri="{FF2B5EF4-FFF2-40B4-BE49-F238E27FC236}">
                <a16:creationId xmlns:a16="http://schemas.microsoft.com/office/drawing/2014/main" id="{C53D3C01-A9B1-6C31-8ED1-5DABB9AE557C}"/>
              </a:ext>
            </a:extLst>
          </p:cNvPr>
          <p:cNvSpPr/>
          <p:nvPr/>
        </p:nvSpPr>
        <p:spPr>
          <a:xfrm>
            <a:off x="2313834" y="1397270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배송지 관리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91;g303e5fefdbf_0_89">
            <a:extLst>
              <a:ext uri="{FF2B5EF4-FFF2-40B4-BE49-F238E27FC236}">
                <a16:creationId xmlns:a16="http://schemas.microsoft.com/office/drawing/2014/main" id="{49C58D9C-391D-87D8-5681-D34B2460155A}"/>
              </a:ext>
            </a:extLst>
          </p:cNvPr>
          <p:cNvSpPr txBox="1"/>
          <p:nvPr/>
        </p:nvSpPr>
        <p:spPr>
          <a:xfrm>
            <a:off x="1715892" y="1135843"/>
            <a:ext cx="16230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OOO님, 안녕하세요.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692;g303e5fefdbf_0_89">
            <a:extLst>
              <a:ext uri="{FF2B5EF4-FFF2-40B4-BE49-F238E27FC236}">
                <a16:creationId xmlns:a16="http://schemas.microsoft.com/office/drawing/2014/main" id="{29FCCA2E-20B2-7E3A-3177-7987A79566B7}"/>
              </a:ext>
            </a:extLst>
          </p:cNvPr>
          <p:cNvSpPr/>
          <p:nvPr/>
        </p:nvSpPr>
        <p:spPr>
          <a:xfrm>
            <a:off x="1711904" y="1813863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최근 주문내역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최근 3개월 기준 주문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" name="Google Shape;693;g303e5fefdbf_0_89">
            <a:extLst>
              <a:ext uri="{FF2B5EF4-FFF2-40B4-BE49-F238E27FC236}">
                <a16:creationId xmlns:a16="http://schemas.microsoft.com/office/drawing/2014/main" id="{2F01BC01-B524-7B30-DA26-21AEB23C3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583094"/>
              </p:ext>
            </p:extLst>
          </p:nvPr>
        </p:nvGraphicFramePr>
        <p:xfrm>
          <a:off x="1711904" y="2122741"/>
          <a:ext cx="5428800" cy="2252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" name="Google Shape;694;g303e5fefdbf_0_89">
            <a:extLst>
              <a:ext uri="{FF2B5EF4-FFF2-40B4-BE49-F238E27FC236}">
                <a16:creationId xmlns:a16="http://schemas.microsoft.com/office/drawing/2014/main" id="{9D70B88D-2A67-CF06-CBA0-31A615FC0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737965" y="2574198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695;g303e5fefdbf_0_89">
            <a:extLst>
              <a:ext uri="{FF2B5EF4-FFF2-40B4-BE49-F238E27FC236}">
                <a16:creationId xmlns:a16="http://schemas.microsoft.com/office/drawing/2014/main" id="{D96A6F51-5173-1EB3-6136-3F9E63B434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2737954" y="3478188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96;g303e5fefdbf_0_89">
            <a:extLst>
              <a:ext uri="{FF2B5EF4-FFF2-40B4-BE49-F238E27FC236}">
                <a16:creationId xmlns:a16="http://schemas.microsoft.com/office/drawing/2014/main" id="{8A968166-D0CD-A449-ED0C-6B1538B2DC43}"/>
              </a:ext>
            </a:extLst>
          </p:cNvPr>
          <p:cNvSpPr/>
          <p:nvPr/>
        </p:nvSpPr>
        <p:spPr>
          <a:xfrm>
            <a:off x="3615929" y="2573403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</a:t>
            </a: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97;g303e5fefdbf_0_89">
            <a:extLst>
              <a:ext uri="{FF2B5EF4-FFF2-40B4-BE49-F238E27FC236}">
                <a16:creationId xmlns:a16="http://schemas.microsoft.com/office/drawing/2014/main" id="{D6BB40F9-1094-76C5-FD53-F9149BF8562E}"/>
              </a:ext>
            </a:extLst>
          </p:cNvPr>
          <p:cNvSpPr/>
          <p:nvPr/>
        </p:nvSpPr>
        <p:spPr>
          <a:xfrm>
            <a:off x="3615929" y="3570241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98;g303e5fefdbf_0_89">
            <a:extLst>
              <a:ext uri="{FF2B5EF4-FFF2-40B4-BE49-F238E27FC236}">
                <a16:creationId xmlns:a16="http://schemas.microsoft.com/office/drawing/2014/main" id="{0035A0C5-3F54-964E-269A-E42D266DEC63}"/>
              </a:ext>
            </a:extLst>
          </p:cNvPr>
          <p:cNvSpPr/>
          <p:nvPr/>
        </p:nvSpPr>
        <p:spPr>
          <a:xfrm>
            <a:off x="6427949" y="273286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99;g303e5fefdbf_0_89">
            <a:extLst>
              <a:ext uri="{FF2B5EF4-FFF2-40B4-BE49-F238E27FC236}">
                <a16:creationId xmlns:a16="http://schemas.microsoft.com/office/drawing/2014/main" id="{C83B953F-DB93-9585-07E0-FE67396C66AB}"/>
              </a:ext>
            </a:extLst>
          </p:cNvPr>
          <p:cNvSpPr/>
          <p:nvPr/>
        </p:nvSpPr>
        <p:spPr>
          <a:xfrm>
            <a:off x="6427949" y="2910791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700;g303e5fefdbf_0_89">
            <a:extLst>
              <a:ext uri="{FF2B5EF4-FFF2-40B4-BE49-F238E27FC236}">
                <a16:creationId xmlns:a16="http://schemas.microsoft.com/office/drawing/2014/main" id="{15A6058D-B867-F1ED-F1D8-0C52E9264885}"/>
              </a:ext>
            </a:extLst>
          </p:cNvPr>
          <p:cNvSpPr/>
          <p:nvPr/>
        </p:nvSpPr>
        <p:spPr>
          <a:xfrm>
            <a:off x="1848454" y="300711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701;g303e5fefdbf_0_89">
            <a:extLst>
              <a:ext uri="{FF2B5EF4-FFF2-40B4-BE49-F238E27FC236}">
                <a16:creationId xmlns:a16="http://schemas.microsoft.com/office/drawing/2014/main" id="{3859BDDC-8488-1D57-A811-5B41F203FE45}"/>
              </a:ext>
            </a:extLst>
          </p:cNvPr>
          <p:cNvSpPr/>
          <p:nvPr/>
        </p:nvSpPr>
        <p:spPr>
          <a:xfrm>
            <a:off x="1848454" y="405601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702;g303e5fefdbf_0_89">
            <a:extLst>
              <a:ext uri="{FF2B5EF4-FFF2-40B4-BE49-F238E27FC236}">
                <a16:creationId xmlns:a16="http://schemas.microsoft.com/office/drawing/2014/main" id="{8F1C0B9B-81E5-CBE0-3183-197ED46FBB04}"/>
              </a:ext>
            </a:extLst>
          </p:cNvPr>
          <p:cNvSpPr/>
          <p:nvPr/>
        </p:nvSpPr>
        <p:spPr>
          <a:xfrm>
            <a:off x="6427948" y="3722678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703;g303e5fefdbf_0_89">
            <a:extLst>
              <a:ext uri="{FF2B5EF4-FFF2-40B4-BE49-F238E27FC236}">
                <a16:creationId xmlns:a16="http://schemas.microsoft.com/office/drawing/2014/main" id="{24C87CD5-AEBD-B706-05E7-0578A7624605}"/>
              </a:ext>
            </a:extLst>
          </p:cNvPr>
          <p:cNvSpPr/>
          <p:nvPr/>
        </p:nvSpPr>
        <p:spPr>
          <a:xfrm>
            <a:off x="6427948" y="3912441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704;g303e5fefdbf_0_89">
            <a:extLst>
              <a:ext uri="{FF2B5EF4-FFF2-40B4-BE49-F238E27FC236}">
                <a16:creationId xmlns:a16="http://schemas.microsoft.com/office/drawing/2014/main" id="{C394DB8B-C97D-5C0A-BF1B-CADEFDDB375A}"/>
              </a:ext>
            </a:extLst>
          </p:cNvPr>
          <p:cNvSpPr/>
          <p:nvPr/>
        </p:nvSpPr>
        <p:spPr>
          <a:xfrm>
            <a:off x="6427948" y="4102191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705;g303e5fefdbf_0_89">
            <a:extLst>
              <a:ext uri="{FF2B5EF4-FFF2-40B4-BE49-F238E27FC236}">
                <a16:creationId xmlns:a16="http://schemas.microsoft.com/office/drawing/2014/main" id="{C3FB2DEC-1B4E-0C16-71F2-BDE610B16580}"/>
              </a:ext>
            </a:extLst>
          </p:cNvPr>
          <p:cNvSpPr/>
          <p:nvPr/>
        </p:nvSpPr>
        <p:spPr>
          <a:xfrm>
            <a:off x="6695379" y="1862941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706;g303e5fefdbf_0_89">
            <a:extLst>
              <a:ext uri="{FF2B5EF4-FFF2-40B4-BE49-F238E27FC236}">
                <a16:creationId xmlns:a16="http://schemas.microsoft.com/office/drawing/2014/main" id="{7145A2B9-A81D-9CFF-DF99-042ABB7581AD}"/>
              </a:ext>
            </a:extLst>
          </p:cNvPr>
          <p:cNvSpPr/>
          <p:nvPr/>
        </p:nvSpPr>
        <p:spPr>
          <a:xfrm>
            <a:off x="1682429" y="4473894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내가 찜한 상품  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상품으로 등록한 상품</a:t>
            </a: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707;g303e5fefdbf_0_89">
            <a:extLst>
              <a:ext uri="{FF2B5EF4-FFF2-40B4-BE49-F238E27FC236}">
                <a16:creationId xmlns:a16="http://schemas.microsoft.com/office/drawing/2014/main" id="{3FB10C4C-9791-9C09-EE9D-6C4BF303341C}"/>
              </a:ext>
            </a:extLst>
          </p:cNvPr>
          <p:cNvSpPr/>
          <p:nvPr/>
        </p:nvSpPr>
        <p:spPr>
          <a:xfrm>
            <a:off x="6624054" y="4522971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Google Shape;708;g303e5fefdbf_0_89">
            <a:extLst>
              <a:ext uri="{FF2B5EF4-FFF2-40B4-BE49-F238E27FC236}">
                <a16:creationId xmlns:a16="http://schemas.microsoft.com/office/drawing/2014/main" id="{E39F5CBC-B47C-3E78-F039-34C969CF51E2}"/>
              </a:ext>
            </a:extLst>
          </p:cNvPr>
          <p:cNvCxnSpPr/>
          <p:nvPr/>
        </p:nvCxnSpPr>
        <p:spPr>
          <a:xfrm>
            <a:off x="1693954" y="4776633"/>
            <a:ext cx="54492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710;g303e5fefdbf_0_89">
            <a:extLst>
              <a:ext uri="{FF2B5EF4-FFF2-40B4-BE49-F238E27FC236}">
                <a16:creationId xmlns:a16="http://schemas.microsoft.com/office/drawing/2014/main" id="{1C544CC7-9136-EC5E-6936-C6DB27893838}"/>
              </a:ext>
            </a:extLst>
          </p:cNvPr>
          <p:cNvSpPr/>
          <p:nvPr/>
        </p:nvSpPr>
        <p:spPr>
          <a:xfrm>
            <a:off x="431979" y="547711"/>
            <a:ext cx="6708600" cy="276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711;g303e5fefdbf_0_89">
            <a:extLst>
              <a:ext uri="{FF2B5EF4-FFF2-40B4-BE49-F238E27FC236}">
                <a16:creationId xmlns:a16="http://schemas.microsoft.com/office/drawing/2014/main" id="{C59B7AC4-DA87-8314-1D47-87987D789F35}"/>
              </a:ext>
            </a:extLst>
          </p:cNvPr>
          <p:cNvSpPr/>
          <p:nvPr/>
        </p:nvSpPr>
        <p:spPr>
          <a:xfrm>
            <a:off x="1740670" y="4849261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12;g303e5fefdbf_0_89">
            <a:extLst>
              <a:ext uri="{FF2B5EF4-FFF2-40B4-BE49-F238E27FC236}">
                <a16:creationId xmlns:a16="http://schemas.microsoft.com/office/drawing/2014/main" id="{411CDE2A-E4ED-1FA0-933E-47FE5BBC80B5}"/>
              </a:ext>
            </a:extLst>
          </p:cNvPr>
          <p:cNvSpPr/>
          <p:nvPr/>
        </p:nvSpPr>
        <p:spPr>
          <a:xfrm>
            <a:off x="3092860" y="4849261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13;g303e5fefdbf_0_89">
            <a:extLst>
              <a:ext uri="{FF2B5EF4-FFF2-40B4-BE49-F238E27FC236}">
                <a16:creationId xmlns:a16="http://schemas.microsoft.com/office/drawing/2014/main" id="{B0DDD1F3-A219-BF44-CC8D-8800D6548A6D}"/>
              </a:ext>
            </a:extLst>
          </p:cNvPr>
          <p:cNvSpPr/>
          <p:nvPr/>
        </p:nvSpPr>
        <p:spPr>
          <a:xfrm>
            <a:off x="5794626" y="4849261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14;g303e5fefdbf_0_89">
            <a:extLst>
              <a:ext uri="{FF2B5EF4-FFF2-40B4-BE49-F238E27FC236}">
                <a16:creationId xmlns:a16="http://schemas.microsoft.com/office/drawing/2014/main" id="{8B26C44E-39D9-9400-2DA3-35DC72BE6863}"/>
              </a:ext>
            </a:extLst>
          </p:cNvPr>
          <p:cNvSpPr/>
          <p:nvPr/>
        </p:nvSpPr>
        <p:spPr>
          <a:xfrm>
            <a:off x="4439063" y="4849261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715;g303e5fefdbf_0_89">
            <a:extLst>
              <a:ext uri="{FF2B5EF4-FFF2-40B4-BE49-F238E27FC236}">
                <a16:creationId xmlns:a16="http://schemas.microsoft.com/office/drawing/2014/main" id="{7967A77E-9415-8864-67A5-FC4F187019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989879" y="4910116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716;g303e5fefdbf_0_89">
            <a:extLst>
              <a:ext uri="{FF2B5EF4-FFF2-40B4-BE49-F238E27FC236}">
                <a16:creationId xmlns:a16="http://schemas.microsoft.com/office/drawing/2014/main" id="{0D8DC5B4-032A-580D-4EED-DC2E7D583C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859078" y="4885247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717;g303e5fefdbf_0_89">
            <a:extLst>
              <a:ext uri="{FF2B5EF4-FFF2-40B4-BE49-F238E27FC236}">
                <a16:creationId xmlns:a16="http://schemas.microsoft.com/office/drawing/2014/main" id="{8E47B085-865C-A60A-97E3-3AC64556ED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247595" y="4911868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718;g303e5fefdbf_0_89">
            <a:extLst>
              <a:ext uri="{FF2B5EF4-FFF2-40B4-BE49-F238E27FC236}">
                <a16:creationId xmlns:a16="http://schemas.microsoft.com/office/drawing/2014/main" id="{AEDD341B-9982-099B-EE15-D1488C659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4656246" y="4910990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719;g303e5fefdbf_0_89">
            <a:extLst>
              <a:ext uri="{FF2B5EF4-FFF2-40B4-BE49-F238E27FC236}">
                <a16:creationId xmlns:a16="http://schemas.microsoft.com/office/drawing/2014/main" id="{E460179C-DE93-0950-A197-371C1C023F00}"/>
              </a:ext>
            </a:extLst>
          </p:cNvPr>
          <p:cNvSpPr txBox="1"/>
          <p:nvPr/>
        </p:nvSpPr>
        <p:spPr>
          <a:xfrm>
            <a:off x="3089678" y="5882861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720;g303e5fefdbf_0_89">
            <a:extLst>
              <a:ext uri="{FF2B5EF4-FFF2-40B4-BE49-F238E27FC236}">
                <a16:creationId xmlns:a16="http://schemas.microsoft.com/office/drawing/2014/main" id="{793E6882-A81B-F80E-AABB-A7C485F176ED}"/>
              </a:ext>
            </a:extLst>
          </p:cNvPr>
          <p:cNvSpPr txBox="1"/>
          <p:nvPr/>
        </p:nvSpPr>
        <p:spPr>
          <a:xfrm>
            <a:off x="4440179" y="5882861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721;g303e5fefdbf_0_89">
            <a:extLst>
              <a:ext uri="{FF2B5EF4-FFF2-40B4-BE49-F238E27FC236}">
                <a16:creationId xmlns:a16="http://schemas.microsoft.com/office/drawing/2014/main" id="{02C1F87D-2331-0B77-CA71-B1070CFDDF2C}"/>
              </a:ext>
            </a:extLst>
          </p:cNvPr>
          <p:cNvSpPr txBox="1"/>
          <p:nvPr/>
        </p:nvSpPr>
        <p:spPr>
          <a:xfrm>
            <a:off x="5790679" y="5882861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722;g303e5fefdbf_0_89">
            <a:extLst>
              <a:ext uri="{FF2B5EF4-FFF2-40B4-BE49-F238E27FC236}">
                <a16:creationId xmlns:a16="http://schemas.microsoft.com/office/drawing/2014/main" id="{4B76C2F7-8A3C-9911-2D6D-836066F0E1F1}"/>
              </a:ext>
            </a:extLst>
          </p:cNvPr>
          <p:cNvSpPr/>
          <p:nvPr/>
        </p:nvSpPr>
        <p:spPr>
          <a:xfrm>
            <a:off x="1740854" y="6279986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723;g303e5fefdbf_0_89">
            <a:extLst>
              <a:ext uri="{FF2B5EF4-FFF2-40B4-BE49-F238E27FC236}">
                <a16:creationId xmlns:a16="http://schemas.microsoft.com/office/drawing/2014/main" id="{02EE5F1F-92AB-9150-D26C-2BD5F5626DDA}"/>
              </a:ext>
            </a:extLst>
          </p:cNvPr>
          <p:cNvSpPr txBox="1"/>
          <p:nvPr/>
        </p:nvSpPr>
        <p:spPr>
          <a:xfrm>
            <a:off x="1740704" y="5882236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724;g303e5fefdbf_0_89">
            <a:extLst>
              <a:ext uri="{FF2B5EF4-FFF2-40B4-BE49-F238E27FC236}">
                <a16:creationId xmlns:a16="http://schemas.microsoft.com/office/drawing/2014/main" id="{14CD8682-86E8-8695-A27B-35AEAF597C5E}"/>
              </a:ext>
            </a:extLst>
          </p:cNvPr>
          <p:cNvSpPr/>
          <p:nvPr/>
        </p:nvSpPr>
        <p:spPr>
          <a:xfrm>
            <a:off x="3089703" y="6279411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725;g303e5fefdbf_0_89">
            <a:extLst>
              <a:ext uri="{FF2B5EF4-FFF2-40B4-BE49-F238E27FC236}">
                <a16:creationId xmlns:a16="http://schemas.microsoft.com/office/drawing/2014/main" id="{424274A1-6BE8-C3F9-A963-6E51D1B3C443}"/>
              </a:ext>
            </a:extLst>
          </p:cNvPr>
          <p:cNvSpPr/>
          <p:nvPr/>
        </p:nvSpPr>
        <p:spPr>
          <a:xfrm>
            <a:off x="4440178" y="6274511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726;g303e5fefdbf_0_89">
            <a:extLst>
              <a:ext uri="{FF2B5EF4-FFF2-40B4-BE49-F238E27FC236}">
                <a16:creationId xmlns:a16="http://schemas.microsoft.com/office/drawing/2014/main" id="{0FC34462-3B81-1836-7BA1-D0C049AC312C}"/>
              </a:ext>
            </a:extLst>
          </p:cNvPr>
          <p:cNvSpPr/>
          <p:nvPr/>
        </p:nvSpPr>
        <p:spPr>
          <a:xfrm>
            <a:off x="5790654" y="6277236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544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1391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967;g2f2558950df_0_84">
            <a:extLst>
              <a:ext uri="{FF2B5EF4-FFF2-40B4-BE49-F238E27FC236}">
                <a16:creationId xmlns:a16="http://schemas.microsoft.com/office/drawing/2014/main" id="{36A6E469-577E-7E88-FD82-D83EB6B0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349792"/>
              </p:ext>
            </p:extLst>
          </p:nvPr>
        </p:nvGraphicFramePr>
        <p:xfrm>
          <a:off x="2882376" y="159173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222748" y="177501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222747" y="193838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223360" y="209942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222747" y="226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222747" y="242843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223360" y="258678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697" y="399977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675238"/>
              </p:ext>
            </p:extLst>
          </p:nvPr>
        </p:nvGraphicFramePr>
        <p:xfrm>
          <a:off x="3471203" y="4310684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1090" y="48638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147" y="48638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966444"/>
              </p:ext>
            </p:extLst>
          </p:nvPr>
        </p:nvGraphicFramePr>
        <p:xfrm>
          <a:off x="3471202" y="563144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1089" y="625646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146" y="625646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222" y="5747782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202" y="532369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00D10B1-F969-D247-6719-C371EE19AC9E}"/>
              </a:ext>
            </a:extLst>
          </p:cNvPr>
          <p:cNvCxnSpPr>
            <a:cxnSpLocks/>
            <a:stCxn id="70" idx="2"/>
            <a:endCxn id="79" idx="1"/>
          </p:cNvCxnSpPr>
          <p:nvPr/>
        </p:nvCxnSpPr>
        <p:spPr>
          <a:xfrm rot="16200000" flipH="1">
            <a:off x="2334858" y="3626353"/>
            <a:ext cx="1219923" cy="105276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1672054" y="4289156"/>
            <a:ext cx="2545529" cy="105276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2"/>
            <a:endCxn id="79" idx="3"/>
          </p:cNvCxnSpPr>
          <p:nvPr/>
        </p:nvCxnSpPr>
        <p:spPr>
          <a:xfrm rot="5400000" flipH="1" flipV="1">
            <a:off x="4364924" y="4852964"/>
            <a:ext cx="1708254" cy="1527723"/>
          </a:xfrm>
          <a:prstGeom prst="bentConnector4">
            <a:avLst>
              <a:gd name="adj1" fmla="val -13382"/>
              <a:gd name="adj2" fmla="val 11496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Google Shape;1983;g2f2558950df_0_84">
            <a:extLst>
              <a:ext uri="{FF2B5EF4-FFF2-40B4-BE49-F238E27FC236}">
                <a16:creationId xmlns:a16="http://schemas.microsoft.com/office/drawing/2014/main" id="{EF3128B8-C277-60D2-DEB6-9D7282FE3DB2}"/>
              </a:ext>
            </a:extLst>
          </p:cNvPr>
          <p:cNvSpPr txBox="1"/>
          <p:nvPr/>
        </p:nvSpPr>
        <p:spPr>
          <a:xfrm>
            <a:off x="2570080" y="4680180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983;g2f2558950df_0_84">
            <a:extLst>
              <a:ext uri="{FF2B5EF4-FFF2-40B4-BE49-F238E27FC236}">
                <a16:creationId xmlns:a16="http://schemas.microsoft.com/office/drawing/2014/main" id="{94317E52-50F9-F5FE-412A-CC982E4C45B8}"/>
              </a:ext>
            </a:extLst>
          </p:cNvPr>
          <p:cNvSpPr txBox="1"/>
          <p:nvPr/>
        </p:nvSpPr>
        <p:spPr>
          <a:xfrm>
            <a:off x="2570080" y="6005786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6017"/>
              </p:ext>
            </p:extLst>
          </p:nvPr>
        </p:nvGraphicFramePr>
        <p:xfrm>
          <a:off x="7858125" y="426720"/>
          <a:ext cx="2047875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0" name="Google Shape;98;g279cb5b44b0_0_40">
            <a:extLst>
              <a:ext uri="{FF2B5EF4-FFF2-40B4-BE49-F238E27FC236}">
                <a16:creationId xmlns:a16="http://schemas.microsoft.com/office/drawing/2014/main" id="{5D82E175-BD6C-8E1B-3992-6B4D9C87E0DD}"/>
              </a:ext>
            </a:extLst>
          </p:cNvPr>
          <p:cNvSpPr/>
          <p:nvPr/>
        </p:nvSpPr>
        <p:spPr>
          <a:xfrm>
            <a:off x="634783" y="771211"/>
            <a:ext cx="5623200" cy="196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12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영역(내정보, 로그아웃)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9;g279cb5b44b0_0_40">
            <a:extLst>
              <a:ext uri="{FF2B5EF4-FFF2-40B4-BE49-F238E27FC236}">
                <a16:creationId xmlns:a16="http://schemas.microsoft.com/office/drawing/2014/main" id="{31F52334-24BA-51D7-A72E-6F8A5911A97F}"/>
              </a:ext>
            </a:extLst>
          </p:cNvPr>
          <p:cNvSpPr/>
          <p:nvPr/>
        </p:nvSpPr>
        <p:spPr>
          <a:xfrm>
            <a:off x="634783" y="1015223"/>
            <a:ext cx="1190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00;g279cb5b44b0_0_40">
            <a:extLst>
              <a:ext uri="{FF2B5EF4-FFF2-40B4-BE49-F238E27FC236}">
                <a16:creationId xmlns:a16="http://schemas.microsoft.com/office/drawing/2014/main" id="{20EF12C3-2855-77DA-2119-56041E76BA5E}"/>
              </a:ext>
            </a:extLst>
          </p:cNvPr>
          <p:cNvSpPr/>
          <p:nvPr/>
        </p:nvSpPr>
        <p:spPr>
          <a:xfrm>
            <a:off x="1886934" y="1015111"/>
            <a:ext cx="21858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;g279cb5b44b0_0_40">
            <a:extLst>
              <a:ext uri="{FF2B5EF4-FFF2-40B4-BE49-F238E27FC236}">
                <a16:creationId xmlns:a16="http://schemas.microsoft.com/office/drawing/2014/main" id="{4754DFEC-2F5D-F0D8-EB42-0B8D57042544}"/>
              </a:ext>
            </a:extLst>
          </p:cNvPr>
          <p:cNvSpPr/>
          <p:nvPr/>
        </p:nvSpPr>
        <p:spPr>
          <a:xfrm>
            <a:off x="634783" y="1305573"/>
            <a:ext cx="56232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Menu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2;g279cb5b44b0_0_40">
            <a:extLst>
              <a:ext uri="{FF2B5EF4-FFF2-40B4-BE49-F238E27FC236}">
                <a16:creationId xmlns:a16="http://schemas.microsoft.com/office/drawing/2014/main" id="{81229DB6-1530-9D1E-95AC-A1DF45D1082E}"/>
              </a:ext>
            </a:extLst>
          </p:cNvPr>
          <p:cNvSpPr/>
          <p:nvPr/>
        </p:nvSpPr>
        <p:spPr>
          <a:xfrm>
            <a:off x="634783" y="1611636"/>
            <a:ext cx="5623200" cy="1518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Visual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(기획전, 이벤트,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상품홍보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;g279cb5b44b0_0_40">
            <a:extLst>
              <a:ext uri="{FF2B5EF4-FFF2-40B4-BE49-F238E27FC236}">
                <a16:creationId xmlns:a16="http://schemas.microsoft.com/office/drawing/2014/main" id="{E9B1E655-19CE-BA71-CD80-C3AE0AF5B8A3}"/>
              </a:ext>
            </a:extLst>
          </p:cNvPr>
          <p:cNvSpPr/>
          <p:nvPr/>
        </p:nvSpPr>
        <p:spPr>
          <a:xfrm>
            <a:off x="634783" y="5545561"/>
            <a:ext cx="56232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4;g279cb5b44b0_0_40">
            <a:extLst>
              <a:ext uri="{FF2B5EF4-FFF2-40B4-BE49-F238E27FC236}">
                <a16:creationId xmlns:a16="http://schemas.microsoft.com/office/drawing/2014/main" id="{AAFEF537-08C5-F5DA-D55D-06FBEBFB4D91}"/>
              </a:ext>
            </a:extLst>
          </p:cNvPr>
          <p:cNvSpPr/>
          <p:nvPr/>
        </p:nvSpPr>
        <p:spPr>
          <a:xfrm>
            <a:off x="634783" y="31874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전시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(판매랭킹, 브랜드 샵, 특가상품)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5;g279cb5b44b0_0_40">
            <a:extLst>
              <a:ext uri="{FF2B5EF4-FFF2-40B4-BE49-F238E27FC236}">
                <a16:creationId xmlns:a16="http://schemas.microsoft.com/office/drawing/2014/main" id="{ABFFB110-F8AB-F0D7-836C-24EE01391FDC}"/>
              </a:ext>
            </a:extLst>
          </p:cNvPr>
          <p:cNvSpPr/>
          <p:nvPr/>
        </p:nvSpPr>
        <p:spPr>
          <a:xfrm>
            <a:off x="4134783" y="1012136"/>
            <a:ext cx="2123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6;g279cb5b44b0_0_40">
            <a:extLst>
              <a:ext uri="{FF2B5EF4-FFF2-40B4-BE49-F238E27FC236}">
                <a16:creationId xmlns:a16="http://schemas.microsoft.com/office/drawing/2014/main" id="{D948DB58-9DFE-A372-B6E8-1C5B43CED910}"/>
              </a:ext>
            </a:extLst>
          </p:cNvPr>
          <p:cNvSpPr/>
          <p:nvPr/>
        </p:nvSpPr>
        <p:spPr>
          <a:xfrm>
            <a:off x="634683" y="43822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인기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테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고리별 추천 상품 전시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1AED-A713-B0EF-D51D-22F8FAAD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5F0DB6-87B4-217F-5C42-8F80B90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110F6-BC8D-2841-3777-37FF9466183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5F9D-4CD7-398E-2D40-4FBA2B620B1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Google Shape;114;g305a46794f5_0_64">
            <a:extLst>
              <a:ext uri="{FF2B5EF4-FFF2-40B4-BE49-F238E27FC236}">
                <a16:creationId xmlns:a16="http://schemas.microsoft.com/office/drawing/2014/main" id="{81AB43F5-F0D3-01B2-F8B4-6460A20F53E4}"/>
              </a:ext>
            </a:extLst>
          </p:cNvPr>
          <p:cNvSpPr txBox="1"/>
          <p:nvPr/>
        </p:nvSpPr>
        <p:spPr>
          <a:xfrm>
            <a:off x="208200" y="849000"/>
            <a:ext cx="93966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전시영역 콘텐츠노출 기준 정의 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전시영역별 기준을 다음과 같이 정의한다.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>
                <a:solidFill>
                  <a:schemeClr val="dk1"/>
                </a:solidFill>
                <a:highlight>
                  <a:srgbClr val="FFFFFF"/>
                </a:highlight>
              </a:rPr>
              <a:t>1) 운영사 페이지에서 상품소싱 및 마켓관리 담당자 필요</a:t>
            </a:r>
            <a:endParaRPr sz="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>
                <a:solidFill>
                  <a:schemeClr val="dk1"/>
                </a:solidFill>
                <a:highlight>
                  <a:srgbClr val="FFFFFF"/>
                </a:highlight>
              </a:rPr>
              <a:t>2) 정책에 따라 System에서 메인페이지에 전시할 상품을 노출 (정책은 상세 기획에서 진행 예정입니다.)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6922D3CD-4B72-9B18-9386-1C2AAE4B709C}"/>
              </a:ext>
            </a:extLst>
          </p:cNvPr>
          <p:cNvGraphicFramePr/>
          <p:nvPr/>
        </p:nvGraphicFramePr>
        <p:xfrm>
          <a:off x="360625" y="2306800"/>
          <a:ext cx="9244150" cy="2880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구분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진시 유형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콘텐츠 수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기준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방법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9개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기획전,이벤트,상품홍보 관련 배너 제작 후 업로드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3개 , 좌우버튼 클릭시 1개씩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판매랭킹 TOP 10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 수량이 많은 상품 10개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1세트(5개)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자동으로 매출 순위에따라 10개 상품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SHOP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브랜드별 로고를 배너로 제작하여 업로드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6개,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1세트(6개)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매주 10% 이상 할인하는 특가 상품 호출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좌우버튼 클릭시 1세트(5개)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노출할 특가상품 설정 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BEST 추천상품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12 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 카테고리 기준, 카테고리별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12개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12개 이상 포함한 카테고리 목록 설정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12개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4개, 좌우버튼 클릭시 1세트(4개)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운영사 페이지에서 노출할 카테고리 설정 (관리담당자 필요)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설정된 카테고리에서 구매 많은 상품 12개 호출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32893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" name="Google Shape;123;g2ef584e469a_0_1">
            <a:extLst>
              <a:ext uri="{FF2B5EF4-FFF2-40B4-BE49-F238E27FC236}">
                <a16:creationId xmlns:a16="http://schemas.microsoft.com/office/drawing/2014/main" id="{E1124DA3-F360-95F5-D68E-2DAA24589268}"/>
              </a:ext>
            </a:extLst>
          </p:cNvPr>
          <p:cNvCxnSpPr/>
          <p:nvPr/>
        </p:nvCxnSpPr>
        <p:spPr>
          <a:xfrm>
            <a:off x="482000" y="1862777"/>
            <a:ext cx="4587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124;g2ef584e469a_0_1">
            <a:extLst>
              <a:ext uri="{FF2B5EF4-FFF2-40B4-BE49-F238E27FC236}">
                <a16:creationId xmlns:a16="http://schemas.microsoft.com/office/drawing/2014/main" id="{C1BF5532-FC5C-8C94-7011-3909093C1056}"/>
              </a:ext>
            </a:extLst>
          </p:cNvPr>
          <p:cNvSpPr/>
          <p:nvPr/>
        </p:nvSpPr>
        <p:spPr>
          <a:xfrm>
            <a:off x="473950" y="1592377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   상품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 </a:t>
            </a: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8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25;g2ef584e469a_0_1">
            <a:extLst>
              <a:ext uri="{FF2B5EF4-FFF2-40B4-BE49-F238E27FC236}">
                <a16:creationId xmlns:a16="http://schemas.microsoft.com/office/drawing/2014/main" id="{929F41E1-51CA-905A-C871-2D9BAD61ACF7}"/>
              </a:ext>
            </a:extLst>
          </p:cNvPr>
          <p:cNvSpPr txBox="1"/>
          <p:nvPr/>
        </p:nvSpPr>
        <p:spPr>
          <a:xfrm>
            <a:off x="1722025" y="1567427"/>
            <a:ext cx="31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특가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인기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26;g2ef584e469a_0_1">
            <a:extLst>
              <a:ext uri="{FF2B5EF4-FFF2-40B4-BE49-F238E27FC236}">
                <a16:creationId xmlns:a16="http://schemas.microsoft.com/office/drawing/2014/main" id="{9240DAFA-63DD-2558-0CD6-373D7092F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816048"/>
              </p:ext>
            </p:extLst>
          </p:nvPr>
        </p:nvGraphicFramePr>
        <p:xfrm>
          <a:off x="5703851" y="1255666"/>
          <a:ext cx="1471225" cy="107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6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주문배송</a:t>
                      </a:r>
                      <a:r>
                        <a:rPr lang="ko-KR" sz="6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6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Google Shape;127;g2ef584e469a_0_1">
            <a:extLst>
              <a:ext uri="{FF2B5EF4-FFF2-40B4-BE49-F238E27FC236}">
                <a16:creationId xmlns:a16="http://schemas.microsoft.com/office/drawing/2014/main" id="{FFBCB069-AE77-9F34-B9B2-5E3E9BCB71BE}"/>
              </a:ext>
            </a:extLst>
          </p:cNvPr>
          <p:cNvGrpSpPr/>
          <p:nvPr/>
        </p:nvGrpSpPr>
        <p:grpSpPr>
          <a:xfrm>
            <a:off x="473950" y="965741"/>
            <a:ext cx="1434109" cy="525486"/>
            <a:chOff x="869050" y="2232714"/>
            <a:chExt cx="1434109" cy="525486"/>
          </a:xfrm>
        </p:grpSpPr>
        <p:sp>
          <p:nvSpPr>
            <p:cNvPr id="58" name="Google Shape;128;g2ef584e469a_0_1">
              <a:extLst>
                <a:ext uri="{FF2B5EF4-FFF2-40B4-BE49-F238E27FC236}">
                  <a16:creationId xmlns:a16="http://schemas.microsoft.com/office/drawing/2014/main" id="{CAE78A84-183F-EBE0-ABBE-C1AE67932608}"/>
                </a:ext>
              </a:extLst>
            </p:cNvPr>
            <p:cNvSpPr/>
            <p:nvPr/>
          </p:nvSpPr>
          <p:spPr>
            <a:xfrm>
              <a:off x="877559" y="2391600"/>
              <a:ext cx="1425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일반인을 위한 자재전문 쇼핑몰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29;g2ef584e469a_0_1">
              <a:extLst>
                <a:ext uri="{FF2B5EF4-FFF2-40B4-BE49-F238E27FC236}">
                  <a16:creationId xmlns:a16="http://schemas.microsoft.com/office/drawing/2014/main" id="{4F3BAA92-1F6E-3641-AD78-6FAEDBAF302E}"/>
                </a:ext>
              </a:extLst>
            </p:cNvPr>
            <p:cNvSpPr txBox="1"/>
            <p:nvPr/>
          </p:nvSpPr>
          <p:spPr>
            <a:xfrm>
              <a:off x="869050" y="2232714"/>
              <a:ext cx="133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펜</a:t>
              </a:r>
              <a:r>
                <a:rPr lang="ko-KR" sz="1200" b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타온 ICT 마켓</a:t>
              </a:r>
              <a:endParaRPr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Google Shape;130;g2ef584e469a_0_1">
            <a:extLst>
              <a:ext uri="{FF2B5EF4-FFF2-40B4-BE49-F238E27FC236}">
                <a16:creationId xmlns:a16="http://schemas.microsoft.com/office/drawing/2014/main" id="{5BA7569A-0506-7937-6F47-81A3C6AC1F18}"/>
              </a:ext>
            </a:extLst>
          </p:cNvPr>
          <p:cNvSpPr/>
          <p:nvPr/>
        </p:nvSpPr>
        <p:spPr>
          <a:xfrm>
            <a:off x="2016925" y="1066530"/>
            <a:ext cx="29247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 ㅣ                                                                                 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31;g2ef584e469a_0_1">
            <a:extLst>
              <a:ext uri="{FF2B5EF4-FFF2-40B4-BE49-F238E27FC236}">
                <a16:creationId xmlns:a16="http://schemas.microsoft.com/office/drawing/2014/main" id="{8AD69D45-D53C-0493-CC08-CD1A5396A1CD}"/>
              </a:ext>
            </a:extLst>
          </p:cNvPr>
          <p:cNvSpPr txBox="1"/>
          <p:nvPr/>
        </p:nvSpPr>
        <p:spPr>
          <a:xfrm>
            <a:off x="4854775" y="604927"/>
            <a:ext cx="230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| 로그인 | 고객센터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132;g2ef584e469a_0_1">
            <a:extLst>
              <a:ext uri="{FF2B5EF4-FFF2-40B4-BE49-F238E27FC236}">
                <a16:creationId xmlns:a16="http://schemas.microsoft.com/office/drawing/2014/main" id="{D52AC39C-F1FC-6927-D053-07ADB3A0536E}"/>
              </a:ext>
            </a:extLst>
          </p:cNvPr>
          <p:cNvCxnSpPr/>
          <p:nvPr/>
        </p:nvCxnSpPr>
        <p:spPr>
          <a:xfrm>
            <a:off x="127450" y="874627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133;g2ef584e469a_0_1">
            <a:extLst>
              <a:ext uri="{FF2B5EF4-FFF2-40B4-BE49-F238E27FC236}">
                <a16:creationId xmlns:a16="http://schemas.microsoft.com/office/drawing/2014/main" id="{62C1211E-07BB-A74E-2762-158F36408341}"/>
              </a:ext>
            </a:extLst>
          </p:cNvPr>
          <p:cNvSpPr txBox="1"/>
          <p:nvPr/>
        </p:nvSpPr>
        <p:spPr>
          <a:xfrm>
            <a:off x="482000" y="582127"/>
            <a:ext cx="2307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펜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타온 ICT 마켓 즐겨찾기</a:t>
            </a:r>
            <a:endParaRPr sz="7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4" name="Google Shape;134;g2ef584e469a_0_1" descr="&lt;svg xmlns=&quot;http://www.w3.org/2000/svg&quot; height=&quot;24px&quot; viewBox=&quot;0 0 24 24&quot; width=&quot;24px&quot; fill=&quot;#5f6368&quot;&gt;&lt;path d=&quot;M0 0h24v24H0z&quot; fill=&quot;none&quot;/&gt;&lt;path d=&quot;M7 18c-1.1 0-1.99.9-1.99 2S5.9 22 7 22s2-.9 2-2-.9-2-2-2zM1 2v2h2l3.6 7.59-1.35 2.45c-.16.28-.25.61-.25.96 0 1.1.9 2 2 2h12v-2H7.42c-.14 0-.25-.11-.25-.25l.03-.12.9-1.63h7.45c.75 0 1.41-.41 1.75-1.03l3.58-6.49c.08-.14.12-.31.12-.48 0-.55-.45-1-1-1H5.21l-.94-2H1zm16 16c-1.1 0-1.99.9-1.99 2s.89 2 1.99 2 2-.9 2-2-.9-2-2-2z&quot;/&gt;&lt;/svg&gt;">
            <a:extLst>
              <a:ext uri="{FF2B5EF4-FFF2-40B4-BE49-F238E27FC236}">
                <a16:creationId xmlns:a16="http://schemas.microsoft.com/office/drawing/2014/main" id="{776A393F-2DF7-71C1-B3A4-F64B0FCD6F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938" y="1031364"/>
            <a:ext cx="252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35;g2ef584e469a_0_1" descr="&lt;svg xmlns=&quot;http://www.w3.org/2000/svg&quot; height=&quot;24px&quot; viewBox=&quot;0 0 24 24&quot; width=&quot;24px&quot; fill=&quot;#5f6368&quot;&gt;&lt;path d=&quot;M0 0h24v24H0z&quot; fill=&quot;none&quot;/&gt;&lt;path d=&quot;M12 12c2.21 0 4-1.79 4-4s-1.79-4-4-4-4 1.79-4 4 1.79 4 4 4zm0 2c-2.67 0-8 1.34-8 4v2h16v-2c0-2.66-5.33-4-8-4z&quot;/&gt;&lt;/svg&gt;">
            <a:extLst>
              <a:ext uri="{FF2B5EF4-FFF2-40B4-BE49-F238E27FC236}">
                <a16:creationId xmlns:a16="http://schemas.microsoft.com/office/drawing/2014/main" id="{3809F270-9BAA-BA2E-31F4-4E4577B01E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5603" y="1031364"/>
            <a:ext cx="252000" cy="2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36;g2ef584e469a_0_1" descr="&lt;svg xmlns=&quot;http://www.w3.org/2000/svg&quot; height=&quot;24px&quot; viewBox=&quot;0 0 24 24&quot; width=&quot;24px&quot; fill=&quot;#5f6368&quot;&gt;&lt;path d=&quot;M0 0h24v24H0z&quot; fill=&quot;none&quot;/&gt;&lt;path d=&quot;M20 8h-3V4H3c-1.1 0-2 .9-2 2v11h2c0 1.66 1.34 3 3 3s3-1.34 3-3h6c0 1.66 1.34 3 3 3s3-1.34 3-3h2v-5l-3-4zM6 18.5c-.83 0-1.5-.67-1.5-1.5s.67-1.5 1.5-1.5 1.5.67 1.5 1.5-.67 1.5-1.5 1.5zm13.5-9l1.96 2.5H17V9.5h2.5zm-1.5 9c-.83 0-1.5-.67-1.5-1.5s.67-1.5 1.5-1.5 1.5.67 1.5 1.5-.67 1.5-1.5 1.5z&quot;/&gt;&lt;/svg&gt;">
            <a:extLst>
              <a:ext uri="{FF2B5EF4-FFF2-40B4-BE49-F238E27FC236}">
                <a16:creationId xmlns:a16="http://schemas.microsoft.com/office/drawing/2014/main" id="{7D39A56C-543B-0507-F472-6DFF03EAF14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8173" y="1031364"/>
            <a:ext cx="252000" cy="252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7" name="Google Shape;137;g2ef584e469a_0_1">
            <a:extLst>
              <a:ext uri="{FF2B5EF4-FFF2-40B4-BE49-F238E27FC236}">
                <a16:creationId xmlns:a16="http://schemas.microsoft.com/office/drawing/2014/main" id="{943D1A9B-46D7-6394-3901-D4C601E29F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2660373"/>
              </p:ext>
            </p:extLst>
          </p:nvPr>
        </p:nvGraphicFramePr>
        <p:xfrm>
          <a:off x="5359263" y="1619612"/>
          <a:ext cx="1751675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자주구매상품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최근본상품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관심상품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8" name="Google Shape;138;g2ef584e469a_0_1">
            <a:extLst>
              <a:ext uri="{FF2B5EF4-FFF2-40B4-BE49-F238E27FC236}">
                <a16:creationId xmlns:a16="http://schemas.microsoft.com/office/drawing/2014/main" id="{9B277C4E-71D9-41A1-6813-2190C6AD7DAA}"/>
              </a:ext>
            </a:extLst>
          </p:cNvPr>
          <p:cNvSpPr/>
          <p:nvPr/>
        </p:nvSpPr>
        <p:spPr>
          <a:xfrm>
            <a:off x="5981504" y="1011444"/>
            <a:ext cx="130200" cy="130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39;g2ef584e469a_0_1">
            <a:extLst>
              <a:ext uri="{FF2B5EF4-FFF2-40B4-BE49-F238E27FC236}">
                <a16:creationId xmlns:a16="http://schemas.microsoft.com/office/drawing/2014/main" id="{831E3D42-545D-F048-8F6F-594743F98492}"/>
              </a:ext>
            </a:extLst>
          </p:cNvPr>
          <p:cNvSpPr/>
          <p:nvPr/>
        </p:nvSpPr>
        <p:spPr>
          <a:xfrm>
            <a:off x="0" y="1862377"/>
            <a:ext cx="7730400" cy="14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140;g2ef584e469a_0_1">
            <a:extLst>
              <a:ext uri="{FF2B5EF4-FFF2-40B4-BE49-F238E27FC236}">
                <a16:creationId xmlns:a16="http://schemas.microsoft.com/office/drawing/2014/main" id="{38C122FC-FA3F-4860-66BD-CF6BD8C0C907}"/>
              </a:ext>
            </a:extLst>
          </p:cNvPr>
          <p:cNvSpPr/>
          <p:nvPr/>
        </p:nvSpPr>
        <p:spPr>
          <a:xfrm>
            <a:off x="482000" y="1934977"/>
            <a:ext cx="2156400" cy="124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1" name="Google Shape;141;g2ef584e469a_0_1">
            <a:extLst>
              <a:ext uri="{FF2B5EF4-FFF2-40B4-BE49-F238E27FC236}">
                <a16:creationId xmlns:a16="http://schemas.microsoft.com/office/drawing/2014/main" id="{F34D7DE1-387D-5710-8F66-14993B34FAF0}"/>
              </a:ext>
            </a:extLst>
          </p:cNvPr>
          <p:cNvSpPr/>
          <p:nvPr/>
        </p:nvSpPr>
        <p:spPr>
          <a:xfrm>
            <a:off x="4949119" y="1934965"/>
            <a:ext cx="2156400" cy="124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                     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42;g2ef584e469a_0_1">
            <a:extLst>
              <a:ext uri="{FF2B5EF4-FFF2-40B4-BE49-F238E27FC236}">
                <a16:creationId xmlns:a16="http://schemas.microsoft.com/office/drawing/2014/main" id="{F7460160-99F3-B455-B84E-7409BACAE628}"/>
              </a:ext>
            </a:extLst>
          </p:cNvPr>
          <p:cNvSpPr/>
          <p:nvPr/>
        </p:nvSpPr>
        <p:spPr>
          <a:xfrm>
            <a:off x="2714238" y="1934977"/>
            <a:ext cx="2156400" cy="124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3" name="Google Shape;143;g2ef584e469a_0_1">
            <a:extLst>
              <a:ext uri="{FF2B5EF4-FFF2-40B4-BE49-F238E27FC236}">
                <a16:creationId xmlns:a16="http://schemas.microsoft.com/office/drawing/2014/main" id="{59ABB555-EB78-C527-EC1B-CDD6F956BB2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20700" y="2005136"/>
            <a:ext cx="929625" cy="92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44;g2ef584e469a_0_1">
            <a:extLst>
              <a:ext uri="{FF2B5EF4-FFF2-40B4-BE49-F238E27FC236}">
                <a16:creationId xmlns:a16="http://schemas.microsoft.com/office/drawing/2014/main" id="{2965F71D-1963-4C23-5F92-2F388808D78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76588" y="2936980"/>
            <a:ext cx="308666" cy="81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45;g2ef584e469a_0_1">
            <a:extLst>
              <a:ext uri="{FF2B5EF4-FFF2-40B4-BE49-F238E27FC236}">
                <a16:creationId xmlns:a16="http://schemas.microsoft.com/office/drawing/2014/main" id="{88C390FE-4731-81B9-4452-F7F21781BEA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47313" y="2946999"/>
            <a:ext cx="367229" cy="61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46;g2ef584e469a_0_1">
            <a:extLst>
              <a:ext uri="{FF2B5EF4-FFF2-40B4-BE49-F238E27FC236}">
                <a16:creationId xmlns:a16="http://schemas.microsoft.com/office/drawing/2014/main" id="{EB632701-A9F3-262A-B5F0-68AE6FC7368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5013" y="2942766"/>
            <a:ext cx="308666" cy="7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47;g2ef584e469a_0_1">
            <a:extLst>
              <a:ext uri="{FF2B5EF4-FFF2-40B4-BE49-F238E27FC236}">
                <a16:creationId xmlns:a16="http://schemas.microsoft.com/office/drawing/2014/main" id="{30407218-C19C-BB39-4DED-C54B0BCC176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5738" y="2946808"/>
            <a:ext cx="238802" cy="61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48;g2ef584e469a_0_1">
            <a:extLst>
              <a:ext uri="{FF2B5EF4-FFF2-40B4-BE49-F238E27FC236}">
                <a16:creationId xmlns:a16="http://schemas.microsoft.com/office/drawing/2014/main" id="{C851BE4E-C53F-0B9D-60D1-6C6B0DEB672F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76597" y="2924829"/>
            <a:ext cx="238802" cy="1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9" name="Google Shape;149;g2ef584e469a_0_1">
            <a:extLst>
              <a:ext uri="{FF2B5EF4-FFF2-40B4-BE49-F238E27FC236}">
                <a16:creationId xmlns:a16="http://schemas.microsoft.com/office/drawing/2014/main" id="{76C616A5-1CCF-D18C-F96E-08FF3DCA30F0}"/>
              </a:ext>
            </a:extLst>
          </p:cNvPr>
          <p:cNvSpPr txBox="1"/>
          <p:nvPr/>
        </p:nvSpPr>
        <p:spPr>
          <a:xfrm>
            <a:off x="583101" y="2058056"/>
            <a:ext cx="12243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100" b="1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SAFETY SHOES</a:t>
            </a:r>
            <a:endParaRPr sz="1100" b="1" i="0" u="none" strike="noStrike" cap="none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50;g2ef584e469a_0_1">
            <a:extLst>
              <a:ext uri="{FF2B5EF4-FFF2-40B4-BE49-F238E27FC236}">
                <a16:creationId xmlns:a16="http://schemas.microsoft.com/office/drawing/2014/main" id="{E39DED83-8469-DFC6-D649-6932119655AC}"/>
              </a:ext>
            </a:extLst>
          </p:cNvPr>
          <p:cNvSpPr txBox="1"/>
          <p:nvPr/>
        </p:nvSpPr>
        <p:spPr>
          <a:xfrm>
            <a:off x="680264" y="2338283"/>
            <a:ext cx="1113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sz="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어느길이든 미끌어지지 않계</a:t>
            </a:r>
            <a:endParaRPr sz="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i="0" u="none" strike="noStrike" cap="none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안전한 나만의 길을 찾다</a:t>
            </a:r>
            <a:endParaRPr sz="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1" name="Google Shape;151;g2ef584e469a_0_1">
            <a:extLst>
              <a:ext uri="{FF2B5EF4-FFF2-40B4-BE49-F238E27FC236}">
                <a16:creationId xmlns:a16="http://schemas.microsoft.com/office/drawing/2014/main" id="{4AD99EEC-2E92-B7A4-A337-EE45203F9DFE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6120563" y="2007105"/>
            <a:ext cx="929625" cy="9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52;g2ef584e469a_0_1">
            <a:extLst>
              <a:ext uri="{FF2B5EF4-FFF2-40B4-BE49-F238E27FC236}">
                <a16:creationId xmlns:a16="http://schemas.microsoft.com/office/drawing/2014/main" id="{6DD7B0AE-54EC-9F17-6FBC-CA939E4759A7}"/>
              </a:ext>
            </a:extLst>
          </p:cNvPr>
          <p:cNvSpPr txBox="1"/>
          <p:nvPr/>
        </p:nvSpPr>
        <p:spPr>
          <a:xfrm>
            <a:off x="4999676" y="2058043"/>
            <a:ext cx="12243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1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고품질 안전모</a:t>
            </a:r>
            <a:endParaRPr sz="9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53;g2ef584e469a_0_1">
            <a:extLst>
              <a:ext uri="{FF2B5EF4-FFF2-40B4-BE49-F238E27FC236}">
                <a16:creationId xmlns:a16="http://schemas.microsoft.com/office/drawing/2014/main" id="{123C9041-48A0-4E97-C2AB-679E332FDADF}"/>
              </a:ext>
            </a:extLst>
          </p:cNvPr>
          <p:cNvSpPr txBox="1"/>
          <p:nvPr/>
        </p:nvSpPr>
        <p:spPr>
          <a:xfrm>
            <a:off x="4993935" y="2823891"/>
            <a:ext cx="1960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원하는 로고, 문구 인쇄 서비스까지!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54;g2ef584e469a_0_1">
            <a:extLst>
              <a:ext uri="{FF2B5EF4-FFF2-40B4-BE49-F238E27FC236}">
                <a16:creationId xmlns:a16="http://schemas.microsoft.com/office/drawing/2014/main" id="{E251A8E5-35E9-E328-496A-D3B2B4E4C8AE}"/>
              </a:ext>
            </a:extLst>
          </p:cNvPr>
          <p:cNvSpPr txBox="1"/>
          <p:nvPr/>
        </p:nvSpPr>
        <p:spPr>
          <a:xfrm>
            <a:off x="5091077" y="2338271"/>
            <a:ext cx="1113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동일한 안전모를 더 합리적인 가격으로 만나보세요</a:t>
            </a:r>
            <a:endParaRPr sz="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55;g2ef584e469a_0_1">
            <a:extLst>
              <a:ext uri="{FF2B5EF4-FFF2-40B4-BE49-F238E27FC236}">
                <a16:creationId xmlns:a16="http://schemas.microsoft.com/office/drawing/2014/main" id="{B72F87CB-2918-EAF9-39BD-C740202DFDB9}"/>
              </a:ext>
            </a:extLst>
          </p:cNvPr>
          <p:cNvSpPr txBox="1"/>
          <p:nvPr/>
        </p:nvSpPr>
        <p:spPr>
          <a:xfrm>
            <a:off x="2802300" y="2043752"/>
            <a:ext cx="117750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0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</a:t>
            </a:r>
            <a:endParaRPr sz="10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0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야외 작업 </a:t>
            </a:r>
            <a:endParaRPr sz="10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0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필수품 기획전</a:t>
            </a:r>
            <a:endParaRPr sz="10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56;g2ef584e469a_0_1">
            <a:extLst>
              <a:ext uri="{FF2B5EF4-FFF2-40B4-BE49-F238E27FC236}">
                <a16:creationId xmlns:a16="http://schemas.microsoft.com/office/drawing/2014/main" id="{D63447E8-862A-AAE6-2C93-92A956D03CD6}"/>
              </a:ext>
            </a:extLst>
          </p:cNvPr>
          <p:cNvSpPr txBox="1"/>
          <p:nvPr/>
        </p:nvSpPr>
        <p:spPr>
          <a:xfrm>
            <a:off x="2802306" y="2898004"/>
            <a:ext cx="1854300" cy="1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800" b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3M 쿨토시/넥쿨러/ 여름용 장갑</a:t>
            </a:r>
            <a:endParaRPr sz="800" b="1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57;g2ef584e469a_0_1">
            <a:extLst>
              <a:ext uri="{FF2B5EF4-FFF2-40B4-BE49-F238E27FC236}">
                <a16:creationId xmlns:a16="http://schemas.microsoft.com/office/drawing/2014/main" id="{A6E3BD8E-A39D-620D-5F96-3EAA81592601}"/>
              </a:ext>
            </a:extLst>
          </p:cNvPr>
          <p:cNvSpPr txBox="1"/>
          <p:nvPr/>
        </p:nvSpPr>
        <p:spPr>
          <a:xfrm>
            <a:off x="2880225" y="2603552"/>
            <a:ext cx="9657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최상의 착용감과 </a:t>
            </a:r>
            <a:endParaRPr sz="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통기성으로 쾌적하게!</a:t>
            </a:r>
            <a:endParaRPr sz="60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1" name="Google Shape;158;g2ef584e469a_0_1">
            <a:extLst>
              <a:ext uri="{FF2B5EF4-FFF2-40B4-BE49-F238E27FC236}">
                <a16:creationId xmlns:a16="http://schemas.microsoft.com/office/drawing/2014/main" id="{E1C7CC2C-07D0-3273-F1C3-717DE55FAD92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104288" y="1940277"/>
            <a:ext cx="552300" cy="552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7" name="Google Shape;159;g2ef584e469a_0_1">
            <a:extLst>
              <a:ext uri="{FF2B5EF4-FFF2-40B4-BE49-F238E27FC236}">
                <a16:creationId xmlns:a16="http://schemas.microsoft.com/office/drawing/2014/main" id="{013020B9-421A-E79B-D7B1-7F2B955825E6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256550" y="2230052"/>
            <a:ext cx="552900" cy="552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8" name="Google Shape;160;g2ef584e469a_0_1">
            <a:extLst>
              <a:ext uri="{FF2B5EF4-FFF2-40B4-BE49-F238E27FC236}">
                <a16:creationId xmlns:a16="http://schemas.microsoft.com/office/drawing/2014/main" id="{10FDA93E-3B0F-5DCC-1582-53B0A1B7C839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830345" y="2239066"/>
            <a:ext cx="461700" cy="461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9" name="Google Shape;161;g2ef584e469a_0_1" descr="&lt;svg xmlns=&quot;http://www.w3.org/2000/svg&quot; height=&quot;24px&quot; viewBox=&quot;0 -960 960 960&quot; width=&quot;24px&quot; fill=&quot;#5f6368&quot;&gt;&lt;path d=&quot;M160-400q-33 0-56.5-23.5T80-480q0-33 23.5-56.5T160-560q33 0 56.5 23.5T240-480q0 33-23.5 56.5T160-400Zm0-54q11 0 18.5-7.5T186-480q0-11-7.5-18.5T160-506q-11 0-18.5 7.5T134-480q0 11 7.5 18.5T160-454Zm214 54q-33 0-56.5-23.5T294-480q0-33 23.5-56.5T374-560q33 0 56.5 23.5T454-480q0 33-23.5 56.5T374-400Zm0-54q11 0 18.5-7.5T400-480q0-11-7.5-18.5T374-506q-11 0-18.5 7.5T348-480q0 11 7.5 18.5T374-454Zm212 54q-33 0-56.5-23.5T506-480q0-33 23.5-56.5T586-560q33 0 56.5 23.5T666-480q0 33-23.5 56.5T586-400Zm0-54q11 0 18.5-7.5T612-480q0-11-7.5-18.5T586-506q-11 0-18.5 7.5T560-480q0 11 7.5 18.5T586-454Zm214 54q-33 0-56.5-23.5T720-480q0-33 23.5-56.5T800-560q33 0 56.5 23.5T880-480q0 33-23.5 56.5T800-400Z&quot;/&gt;&lt;/svg&gt;">
            <a:extLst>
              <a:ext uri="{FF2B5EF4-FFF2-40B4-BE49-F238E27FC236}">
                <a16:creationId xmlns:a16="http://schemas.microsoft.com/office/drawing/2014/main" id="{54515106-72F6-3FAF-C170-0B0F47CC9F28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732688" y="3068155"/>
            <a:ext cx="367225" cy="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62;g2ef584e469a_0_1" descr="&lt;svg xmlns=&quot;http://www.w3.org/2000/svg&quot; height=&quot;24px&quot; viewBox=&quot;0 -960 960 960&quot; width=&quot;24px&quot; fill=&quot;#5f6368&quot;&gt;&lt;path d=&quot;M120-240v-80h720v80H120Zm0-200v-80h720v80H120Zm0-200v-80h720v80H120Z&quot;/&gt;&lt;/svg&gt;">
            <a:extLst>
              <a:ext uri="{FF2B5EF4-FFF2-40B4-BE49-F238E27FC236}">
                <a16:creationId xmlns:a16="http://schemas.microsoft.com/office/drawing/2014/main" id="{BAB11085-B446-C6D7-655E-83732E92516F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7091" y="160694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63;g2ef584e469a_0_1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F357797E-CEC1-F8C6-1A64-2151973DD53A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000619" y="1066527"/>
            <a:ext cx="267000" cy="2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5" name="Google Shape;164;g2ef584e469a_0_1">
            <a:extLst>
              <a:ext uri="{FF2B5EF4-FFF2-40B4-BE49-F238E27FC236}">
                <a16:creationId xmlns:a16="http://schemas.microsoft.com/office/drawing/2014/main" id="{E7EF75D7-FED6-DF44-7E63-75DAFD8FCC3C}"/>
              </a:ext>
            </a:extLst>
          </p:cNvPr>
          <p:cNvSpPr/>
          <p:nvPr/>
        </p:nvSpPr>
        <p:spPr>
          <a:xfrm>
            <a:off x="563175" y="3822802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65;g2ef584e469a_0_1">
            <a:extLst>
              <a:ext uri="{FF2B5EF4-FFF2-40B4-BE49-F238E27FC236}">
                <a16:creationId xmlns:a16="http://schemas.microsoft.com/office/drawing/2014/main" id="{CA16CC75-ADE9-31EB-6AC9-ECAFA0AF5F41}"/>
              </a:ext>
            </a:extLst>
          </p:cNvPr>
          <p:cNvSpPr/>
          <p:nvPr/>
        </p:nvSpPr>
        <p:spPr>
          <a:xfrm>
            <a:off x="1866299" y="3822802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66;g2ef584e469a_0_1">
            <a:extLst>
              <a:ext uri="{FF2B5EF4-FFF2-40B4-BE49-F238E27FC236}">
                <a16:creationId xmlns:a16="http://schemas.microsoft.com/office/drawing/2014/main" id="{E572E929-62AC-73BF-4613-CBA7E57FD6C0}"/>
              </a:ext>
            </a:extLst>
          </p:cNvPr>
          <p:cNvSpPr/>
          <p:nvPr/>
        </p:nvSpPr>
        <p:spPr>
          <a:xfrm>
            <a:off x="3169422" y="3822802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67;g2ef584e469a_0_1">
            <a:extLst>
              <a:ext uri="{FF2B5EF4-FFF2-40B4-BE49-F238E27FC236}">
                <a16:creationId xmlns:a16="http://schemas.microsoft.com/office/drawing/2014/main" id="{B5FBF479-655A-B98C-5744-FD46210A0CFD}"/>
              </a:ext>
            </a:extLst>
          </p:cNvPr>
          <p:cNvSpPr/>
          <p:nvPr/>
        </p:nvSpPr>
        <p:spPr>
          <a:xfrm>
            <a:off x="4472546" y="3822802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68;g2ef584e469a_0_1">
            <a:extLst>
              <a:ext uri="{FF2B5EF4-FFF2-40B4-BE49-F238E27FC236}">
                <a16:creationId xmlns:a16="http://schemas.microsoft.com/office/drawing/2014/main" id="{FD583915-B1A4-EB86-9AD8-CF28EE39241D}"/>
              </a:ext>
            </a:extLst>
          </p:cNvPr>
          <p:cNvSpPr/>
          <p:nvPr/>
        </p:nvSpPr>
        <p:spPr>
          <a:xfrm>
            <a:off x="5775669" y="3822802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69;g2ef584e469a_0_1">
            <a:extLst>
              <a:ext uri="{FF2B5EF4-FFF2-40B4-BE49-F238E27FC236}">
                <a16:creationId xmlns:a16="http://schemas.microsoft.com/office/drawing/2014/main" id="{79DA5C7F-735B-7937-9F4D-997C9E406448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74988" y="3899916"/>
            <a:ext cx="988385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70;g2ef584e469a_0_1">
            <a:extLst>
              <a:ext uri="{FF2B5EF4-FFF2-40B4-BE49-F238E27FC236}">
                <a16:creationId xmlns:a16="http://schemas.microsoft.com/office/drawing/2014/main" id="{77ECB8E5-8DB6-3CB1-6B66-70F6DD87A7E0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978599" y="3899916"/>
            <a:ext cx="988384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71;g2ef584e469a_0_1">
            <a:extLst>
              <a:ext uri="{FF2B5EF4-FFF2-40B4-BE49-F238E27FC236}">
                <a16:creationId xmlns:a16="http://schemas.microsoft.com/office/drawing/2014/main" id="{E0851F1D-0E63-9736-F96D-13A5A6EAEAC5}"/>
              </a:ext>
            </a:extLst>
          </p:cNvPr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324974" y="3943641"/>
            <a:ext cx="900921" cy="9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72;g2ef584e469a_0_1">
            <a:extLst>
              <a:ext uri="{FF2B5EF4-FFF2-40B4-BE49-F238E27FC236}">
                <a16:creationId xmlns:a16="http://schemas.microsoft.com/office/drawing/2014/main" id="{DAECE9D0-C824-DBE1-998A-C5A8C7073C4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628098" y="3943641"/>
            <a:ext cx="900921" cy="9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73;g2ef584e469a_0_1">
            <a:extLst>
              <a:ext uri="{FF2B5EF4-FFF2-40B4-BE49-F238E27FC236}">
                <a16:creationId xmlns:a16="http://schemas.microsoft.com/office/drawing/2014/main" id="{4637280C-D381-F468-94F5-ABE2CD0DEF10}"/>
              </a:ext>
            </a:extLst>
          </p:cNvPr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918551" y="3899902"/>
            <a:ext cx="988399" cy="988403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74;g2ef584e469a_0_1">
            <a:extLst>
              <a:ext uri="{FF2B5EF4-FFF2-40B4-BE49-F238E27FC236}">
                <a16:creationId xmlns:a16="http://schemas.microsoft.com/office/drawing/2014/main" id="{AE52C00E-EE9B-1222-B89B-76A100F01EEC}"/>
              </a:ext>
            </a:extLst>
          </p:cNvPr>
          <p:cNvSpPr txBox="1"/>
          <p:nvPr/>
        </p:nvSpPr>
        <p:spPr>
          <a:xfrm>
            <a:off x="1867043" y="4848415"/>
            <a:ext cx="11334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오토스 NBR 장갑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8" name="Google Shape;175;g2ef584e469a_0_1">
            <a:extLst>
              <a:ext uri="{FF2B5EF4-FFF2-40B4-BE49-F238E27FC236}">
                <a16:creationId xmlns:a16="http://schemas.microsoft.com/office/drawing/2014/main" id="{AE5B0DF4-DC69-F4A6-BAA2-A8D08EA0025A}"/>
              </a:ext>
            </a:extLst>
          </p:cNvPr>
          <p:cNvSpPr txBox="1"/>
          <p:nvPr/>
        </p:nvSpPr>
        <p:spPr>
          <a:xfrm>
            <a:off x="4542960" y="4848415"/>
            <a:ext cx="11073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스마트 안전모용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MH1000BS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9" name="Google Shape;176;g2ef584e469a_0_1">
            <a:extLst>
              <a:ext uri="{FF2B5EF4-FFF2-40B4-BE49-F238E27FC236}">
                <a16:creationId xmlns:a16="http://schemas.microsoft.com/office/drawing/2014/main" id="{E9631D71-C3F5-6B01-8730-825C52C1B291}"/>
              </a:ext>
            </a:extLst>
          </p:cNvPr>
          <p:cNvSpPr txBox="1"/>
          <p:nvPr/>
        </p:nvSpPr>
        <p:spPr>
          <a:xfrm>
            <a:off x="3377891" y="4848415"/>
            <a:ext cx="8040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안전조끼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0" name="Google Shape;177;g2ef584e469a_0_1">
            <a:extLst>
              <a:ext uri="{FF2B5EF4-FFF2-40B4-BE49-F238E27FC236}">
                <a16:creationId xmlns:a16="http://schemas.microsoft.com/office/drawing/2014/main" id="{42981C47-2E64-A457-0A03-E37B9DFD7E3B}"/>
              </a:ext>
            </a:extLst>
          </p:cNvPr>
          <p:cNvSpPr txBox="1"/>
          <p:nvPr/>
        </p:nvSpPr>
        <p:spPr>
          <a:xfrm>
            <a:off x="5965292" y="4848415"/>
            <a:ext cx="9309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분말소화기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1" name="Google Shape;178;g2ef584e469a_0_1">
            <a:extLst>
              <a:ext uri="{FF2B5EF4-FFF2-40B4-BE49-F238E27FC236}">
                <a16:creationId xmlns:a16="http://schemas.microsoft.com/office/drawing/2014/main" id="{22A18BBD-209E-87A0-F907-431ACB94DE32}"/>
              </a:ext>
            </a:extLst>
          </p:cNvPr>
          <p:cNvSpPr/>
          <p:nvPr/>
        </p:nvSpPr>
        <p:spPr>
          <a:xfrm>
            <a:off x="567125" y="5125687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30,928원</a:t>
            </a:r>
            <a:endParaRPr sz="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2" name="Google Shape;179;g2ef584e469a_0_1">
            <a:extLst>
              <a:ext uri="{FF2B5EF4-FFF2-40B4-BE49-F238E27FC236}">
                <a16:creationId xmlns:a16="http://schemas.microsoft.com/office/drawing/2014/main" id="{5EEA274C-D1D7-33EA-1A46-5BC08F8EE7D2}"/>
              </a:ext>
            </a:extLst>
          </p:cNvPr>
          <p:cNvSpPr txBox="1"/>
          <p:nvPr/>
        </p:nvSpPr>
        <p:spPr>
          <a:xfrm>
            <a:off x="648078" y="4848415"/>
            <a:ext cx="1050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3" name="Google Shape;180;g2ef584e469a_0_1">
            <a:extLst>
              <a:ext uri="{FF2B5EF4-FFF2-40B4-BE49-F238E27FC236}">
                <a16:creationId xmlns:a16="http://schemas.microsoft.com/office/drawing/2014/main" id="{C464415F-B7BB-6851-DBA7-EE315936ACF3}"/>
              </a:ext>
            </a:extLst>
          </p:cNvPr>
          <p:cNvSpPr/>
          <p:nvPr/>
        </p:nvSpPr>
        <p:spPr>
          <a:xfrm>
            <a:off x="1869442" y="5120995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1,935원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4" name="Google Shape;181;g2ef584e469a_0_1">
            <a:extLst>
              <a:ext uri="{FF2B5EF4-FFF2-40B4-BE49-F238E27FC236}">
                <a16:creationId xmlns:a16="http://schemas.microsoft.com/office/drawing/2014/main" id="{CA5FDA65-E263-AE3A-A4FC-1BFEA4184E46}"/>
              </a:ext>
            </a:extLst>
          </p:cNvPr>
          <p:cNvSpPr/>
          <p:nvPr/>
        </p:nvSpPr>
        <p:spPr>
          <a:xfrm>
            <a:off x="3171742" y="5120977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6,186원</a:t>
            </a:r>
            <a:endParaRPr sz="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5" name="Google Shape;182;g2ef584e469a_0_1">
            <a:extLst>
              <a:ext uri="{FF2B5EF4-FFF2-40B4-BE49-F238E27FC236}">
                <a16:creationId xmlns:a16="http://schemas.microsoft.com/office/drawing/2014/main" id="{30CE62DB-33E1-FFB7-CC64-F4ADE52469C8}"/>
              </a:ext>
            </a:extLst>
          </p:cNvPr>
          <p:cNvSpPr/>
          <p:nvPr/>
        </p:nvSpPr>
        <p:spPr>
          <a:xfrm>
            <a:off x="4474042" y="5120977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268,817원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6" name="Google Shape;183;g2ef584e469a_0_1">
            <a:extLst>
              <a:ext uri="{FF2B5EF4-FFF2-40B4-BE49-F238E27FC236}">
                <a16:creationId xmlns:a16="http://schemas.microsoft.com/office/drawing/2014/main" id="{30CAC6CC-DAE0-B108-7277-68A031398A21}"/>
              </a:ext>
            </a:extLst>
          </p:cNvPr>
          <p:cNvSpPr/>
          <p:nvPr/>
        </p:nvSpPr>
        <p:spPr>
          <a:xfrm>
            <a:off x="5776511" y="5123454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18,041원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7" name="Google Shape;184;g2ef584e469a_0_1">
            <a:extLst>
              <a:ext uri="{FF2B5EF4-FFF2-40B4-BE49-F238E27FC236}">
                <a16:creationId xmlns:a16="http://schemas.microsoft.com/office/drawing/2014/main" id="{AAB4D693-07E7-0B23-266E-D35528BD5691}"/>
              </a:ext>
            </a:extLst>
          </p:cNvPr>
          <p:cNvSpPr/>
          <p:nvPr/>
        </p:nvSpPr>
        <p:spPr>
          <a:xfrm>
            <a:off x="404750" y="3494627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판매랭킹 TOP 10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펜타온에서 가장 많이 판매된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8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81B650DF-12C7-A38B-F543-C74590A5DBC9}"/>
              </a:ext>
            </a:extLst>
          </p:cNvPr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567113" y="381421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1E2E1883-FA56-2C19-7ADB-942284E4080D}"/>
              </a:ext>
            </a:extLst>
          </p:cNvPr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868263" y="381421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4977A54A-8CCE-1FCB-6B75-2297B5478939}"/>
              </a:ext>
            </a:extLst>
          </p:cNvPr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170400" y="381421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444F5C6E-0798-995D-D089-F821B6C6720E}"/>
              </a:ext>
            </a:extLst>
          </p:cNvPr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4473025" y="381421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731FCBC9-B121-3BF2-5360-8505A5F6D797}"/>
              </a:ext>
            </a:extLst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775663" y="381421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90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9150111-11F4-1FF1-D7BC-0BB08576B63C}"/>
              </a:ext>
            </a:extLst>
          </p:cNvPr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 rot="5400000">
            <a:off x="451675" y="437121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91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C9FB77BE-2609-D55E-C999-44C0C0F519DC}"/>
              </a:ext>
            </a:extLst>
          </p:cNvPr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 rot="-5400000">
            <a:off x="6870575" y="437121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92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DA371B33-09EC-8D2F-7E7F-FEE768C7D84C}"/>
              </a:ext>
            </a:extLst>
          </p:cNvPr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 rot="5400000">
            <a:off x="164812" y="2401119"/>
            <a:ext cx="309150" cy="3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93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97DB83BC-303A-64C6-043E-3A4A3CDC0BED}"/>
              </a:ext>
            </a:extLst>
          </p:cNvPr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 rot="-5400000">
            <a:off x="7099050" y="2401119"/>
            <a:ext cx="309150" cy="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94;g2ef584e469a_0_1">
            <a:extLst>
              <a:ext uri="{FF2B5EF4-FFF2-40B4-BE49-F238E27FC236}">
                <a16:creationId xmlns:a16="http://schemas.microsoft.com/office/drawing/2014/main" id="{395BB876-15F6-7ED9-334F-350851CD403A}"/>
              </a:ext>
            </a:extLst>
          </p:cNvPr>
          <p:cNvSpPr/>
          <p:nvPr/>
        </p:nvSpPr>
        <p:spPr>
          <a:xfrm>
            <a:off x="451675" y="5703427"/>
            <a:ext cx="6647400" cy="661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3" name="Google Shape;195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g&gt;&lt;polygon points=&quot;17.77,3.77 16,2 6,12 16,22 17.77,20.23 9.54,12&quot;/&gt;&lt;/g&gt;&lt;/svg&gt;">
            <a:extLst>
              <a:ext uri="{FF2B5EF4-FFF2-40B4-BE49-F238E27FC236}">
                <a16:creationId xmlns:a16="http://schemas.microsoft.com/office/drawing/2014/main" id="{A0BE564E-EC58-504B-C972-EE4C1752D17E}"/>
              </a:ext>
            </a:extLst>
          </p:cNvPr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451668" y="5943938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96;g2ef584e469a_0_1" descr="&lt;svg xmlns=&quot;http://www.w3.org/2000/svg&quot; enable-background=&quot;new 0 0 24 24&quot; height=&quot;24px&quot; viewBox=&quot;0 0 24 24&quot; width=&quot;24px&quot; fill=&quot;#5f6368&quot;&gt;&lt;g&gt;&lt;path d=&quot;M0,0h24v24H0V0z&quot; fill=&quot;none&quot;/&gt;&lt;/g&gt;&lt;g&gt;&lt;polygon points=&quot;6.23,20.23 8,22 18,12 8,2 6.23,3.77 14.46,12&quot;/&gt;&lt;/g&gt;&lt;/svg&gt;">
            <a:extLst>
              <a:ext uri="{FF2B5EF4-FFF2-40B4-BE49-F238E27FC236}">
                <a16:creationId xmlns:a16="http://schemas.microsoft.com/office/drawing/2014/main" id="{2247557D-CED8-4299-69CD-CA40ACB4F740}"/>
              </a:ext>
            </a:extLst>
          </p:cNvPr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6837307" y="5943938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97;g2ef584e469a_0_1">
            <a:extLst>
              <a:ext uri="{FF2B5EF4-FFF2-40B4-BE49-F238E27FC236}">
                <a16:creationId xmlns:a16="http://schemas.microsoft.com/office/drawing/2014/main" id="{A7008032-E72E-F783-5613-19A9AAFAADB6}"/>
              </a:ext>
            </a:extLst>
          </p:cNvPr>
          <p:cNvSpPr/>
          <p:nvPr/>
        </p:nvSpPr>
        <p:spPr>
          <a:xfrm>
            <a:off x="404750" y="5393052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브랜드 Shop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브랜드 별 상품 모아보기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98;g2ef584e469a_0_1">
            <a:extLst>
              <a:ext uri="{FF2B5EF4-FFF2-40B4-BE49-F238E27FC236}">
                <a16:creationId xmlns:a16="http://schemas.microsoft.com/office/drawing/2014/main" id="{8BDF04E8-5230-2872-B14D-F2A2973D08AD}"/>
              </a:ext>
            </a:extLst>
          </p:cNvPr>
          <p:cNvSpPr/>
          <p:nvPr/>
        </p:nvSpPr>
        <p:spPr>
          <a:xfrm>
            <a:off x="705025" y="5826163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99;g2ef584e469a_0_1">
            <a:extLst>
              <a:ext uri="{FF2B5EF4-FFF2-40B4-BE49-F238E27FC236}">
                <a16:creationId xmlns:a16="http://schemas.microsoft.com/office/drawing/2014/main" id="{C68E3ED2-88B5-6A55-1550-AB53189637F8}"/>
              </a:ext>
            </a:extLst>
          </p:cNvPr>
          <p:cNvSpPr/>
          <p:nvPr/>
        </p:nvSpPr>
        <p:spPr>
          <a:xfrm>
            <a:off x="1729305" y="5826163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200;g2ef584e469a_0_1">
            <a:extLst>
              <a:ext uri="{FF2B5EF4-FFF2-40B4-BE49-F238E27FC236}">
                <a16:creationId xmlns:a16="http://schemas.microsoft.com/office/drawing/2014/main" id="{734B97AA-EC66-CFA7-A219-8631549E19C0}"/>
              </a:ext>
            </a:extLst>
          </p:cNvPr>
          <p:cNvSpPr/>
          <p:nvPr/>
        </p:nvSpPr>
        <p:spPr>
          <a:xfrm>
            <a:off x="2753586" y="5826163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201;g2ef584e469a_0_1">
            <a:extLst>
              <a:ext uri="{FF2B5EF4-FFF2-40B4-BE49-F238E27FC236}">
                <a16:creationId xmlns:a16="http://schemas.microsoft.com/office/drawing/2014/main" id="{A5FB6A3D-0171-7235-B5EA-207B730C0F0C}"/>
              </a:ext>
            </a:extLst>
          </p:cNvPr>
          <p:cNvSpPr/>
          <p:nvPr/>
        </p:nvSpPr>
        <p:spPr>
          <a:xfrm>
            <a:off x="3777866" y="5826163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202;g2ef584e469a_0_1">
            <a:extLst>
              <a:ext uri="{FF2B5EF4-FFF2-40B4-BE49-F238E27FC236}">
                <a16:creationId xmlns:a16="http://schemas.microsoft.com/office/drawing/2014/main" id="{D80AF845-A055-E599-0108-A308E8B9E1A8}"/>
              </a:ext>
            </a:extLst>
          </p:cNvPr>
          <p:cNvSpPr/>
          <p:nvPr/>
        </p:nvSpPr>
        <p:spPr>
          <a:xfrm>
            <a:off x="4802147" y="5826163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03;g2ef584e469a_0_1">
            <a:extLst>
              <a:ext uri="{FF2B5EF4-FFF2-40B4-BE49-F238E27FC236}">
                <a16:creationId xmlns:a16="http://schemas.microsoft.com/office/drawing/2014/main" id="{A8338CA0-6A65-4644-C6C3-2EC873E74356}"/>
              </a:ext>
            </a:extLst>
          </p:cNvPr>
          <p:cNvSpPr/>
          <p:nvPr/>
        </p:nvSpPr>
        <p:spPr>
          <a:xfrm>
            <a:off x="5826339" y="5826163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2" name="Google Shape;204;g2ef584e469a_0_1">
            <a:extLst>
              <a:ext uri="{FF2B5EF4-FFF2-40B4-BE49-F238E27FC236}">
                <a16:creationId xmlns:a16="http://schemas.microsoft.com/office/drawing/2014/main" id="{113B1E1D-8281-8C32-F376-B4FE0A2D0BB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66134" y="5972377"/>
            <a:ext cx="574220" cy="15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205;g2ef584e469a_0_1">
            <a:extLst>
              <a:ext uri="{FF2B5EF4-FFF2-40B4-BE49-F238E27FC236}">
                <a16:creationId xmlns:a16="http://schemas.microsoft.com/office/drawing/2014/main" id="{0FD497D2-02B1-BEF3-E6E2-2A67BDE7CD1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35935" y="5991014"/>
            <a:ext cx="683168" cy="11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206;g2ef584e469a_0_1">
            <a:extLst>
              <a:ext uri="{FF2B5EF4-FFF2-40B4-BE49-F238E27FC236}">
                <a16:creationId xmlns:a16="http://schemas.microsoft.com/office/drawing/2014/main" id="{F547FD36-57CA-0051-469A-697493192C5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7670" y="5983140"/>
            <a:ext cx="574220" cy="13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207;g2ef584e469a_0_1">
            <a:extLst>
              <a:ext uri="{FF2B5EF4-FFF2-40B4-BE49-F238E27FC236}">
                <a16:creationId xmlns:a16="http://schemas.microsoft.com/office/drawing/2014/main" id="{C778BCC7-D4D8-7415-E501-ACEBDAEB4CF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06819" y="5990660"/>
            <a:ext cx="444251" cy="11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208;g2ef584e469a_0_1">
            <a:extLst>
              <a:ext uri="{FF2B5EF4-FFF2-40B4-BE49-F238E27FC236}">
                <a16:creationId xmlns:a16="http://schemas.microsoft.com/office/drawing/2014/main" id="{ECAF52F7-3806-E230-1C13-8B42B0094889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079637" y="5949772"/>
            <a:ext cx="444251" cy="1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209;g2ef584e469a_0_1">
            <a:extLst>
              <a:ext uri="{FF2B5EF4-FFF2-40B4-BE49-F238E27FC236}">
                <a16:creationId xmlns:a16="http://schemas.microsoft.com/office/drawing/2014/main" id="{290D9E57-2EBA-FDA7-04FB-7069F2B17473}"/>
              </a:ext>
            </a:extLst>
          </p:cNvPr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5966268" y="5986140"/>
            <a:ext cx="706200" cy="124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349C-2F74-E72C-9E25-014A0A58A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0B389D-A391-590E-2CA8-A2CA0591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D4280-4A46-1BAC-8BEF-16701440A09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D0CA1-ECA8-1B54-3C56-080B5CE814B2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DDC5A3-02EB-B6B9-7286-806B94BF8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944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3" name="Google Shape;214;g2f8249fdfe1_0_48">
            <a:extLst>
              <a:ext uri="{FF2B5EF4-FFF2-40B4-BE49-F238E27FC236}">
                <a16:creationId xmlns:a16="http://schemas.microsoft.com/office/drawing/2014/main" id="{0F3D88EA-81FE-8784-BC52-47226170D8D4}"/>
              </a:ext>
            </a:extLst>
          </p:cNvPr>
          <p:cNvSpPr/>
          <p:nvPr/>
        </p:nvSpPr>
        <p:spPr>
          <a:xfrm>
            <a:off x="539082" y="3095223"/>
            <a:ext cx="6624900" cy="140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84955F3E-FA7F-F63A-D53A-ACB5970FF9A9}"/>
              </a:ext>
            </a:extLst>
          </p:cNvPr>
          <p:cNvSpPr/>
          <p:nvPr/>
        </p:nvSpPr>
        <p:spPr>
          <a:xfrm>
            <a:off x="2171482" y="3188573"/>
            <a:ext cx="1165500" cy="1217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38016F92-6C97-E40B-4014-D03427C3891A}"/>
              </a:ext>
            </a:extLst>
          </p:cNvPr>
          <p:cNvSpPr/>
          <p:nvPr/>
        </p:nvSpPr>
        <p:spPr>
          <a:xfrm>
            <a:off x="3424499" y="3188573"/>
            <a:ext cx="1165500" cy="1217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67F057C6-6C29-2F29-37D9-CF4202D0C843}"/>
              </a:ext>
            </a:extLst>
          </p:cNvPr>
          <p:cNvSpPr/>
          <p:nvPr/>
        </p:nvSpPr>
        <p:spPr>
          <a:xfrm>
            <a:off x="5929259" y="3188573"/>
            <a:ext cx="1100100" cy="1217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2884C333-14C8-67EB-B69B-15B357DE906E}"/>
              </a:ext>
            </a:extLst>
          </p:cNvPr>
          <p:cNvSpPr/>
          <p:nvPr/>
        </p:nvSpPr>
        <p:spPr>
          <a:xfrm>
            <a:off x="4677517" y="3188573"/>
            <a:ext cx="1165500" cy="12174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225AC3CF-8944-5143-C141-CFA03D2F7C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6058357" y="323612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0EF230CF-781E-A9F0-E141-7F5A2F52A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334982" y="323679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00542F36-D071-BFA7-3CCE-2FB3CB789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3511957" y="3237499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91CE7355-AC32-3400-D0F1-842F25EAB6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4849657" y="3236799"/>
            <a:ext cx="819825" cy="8204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Google Shape;226;g2f8249fdfe1_0_48">
            <a:extLst>
              <a:ext uri="{FF2B5EF4-FFF2-40B4-BE49-F238E27FC236}">
                <a16:creationId xmlns:a16="http://schemas.microsoft.com/office/drawing/2014/main" id="{3AE7CA7C-A4F3-1CFF-7EC0-C9FA6DD317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253307"/>
              </p:ext>
            </p:extLst>
          </p:nvPr>
        </p:nvGraphicFramePr>
        <p:xfrm>
          <a:off x="1485895" y="6499218"/>
          <a:ext cx="5492825" cy="181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3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1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물품공급 기본계약서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특별계약서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윤리서약서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신규고객 결제안내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소리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 제안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Google Shape;227;g2f8249fdfe1_0_48" descr="OK plaza">
            <a:extLst>
              <a:ext uri="{FF2B5EF4-FFF2-40B4-BE49-F238E27FC236}">
                <a16:creationId xmlns:a16="http://schemas.microsoft.com/office/drawing/2014/main" id="{31AAAEAA-FAA6-F8E8-F009-7BDD52C7A0E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7982" y="649140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228;g2f8249fdfe1_0_48">
            <a:extLst>
              <a:ext uri="{FF2B5EF4-FFF2-40B4-BE49-F238E27FC236}">
                <a16:creationId xmlns:a16="http://schemas.microsoft.com/office/drawing/2014/main" id="{8F48855B-0054-7281-7430-25986A5281B1}"/>
              </a:ext>
            </a:extLst>
          </p:cNvPr>
          <p:cNvSpPr txBox="1"/>
          <p:nvPr/>
        </p:nvSpPr>
        <p:spPr>
          <a:xfrm>
            <a:off x="1463356" y="6729400"/>
            <a:ext cx="5538900" cy="1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 Copyright Pantech C&amp;I Eng. All Rights Reserved.                                                                          개인정보처리방침 ㅣ 이메일무단 수집거부                                          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Google Shape;229;g2f8249fdfe1_0_48">
            <a:extLst>
              <a:ext uri="{FF2B5EF4-FFF2-40B4-BE49-F238E27FC236}">
                <a16:creationId xmlns:a16="http://schemas.microsoft.com/office/drawing/2014/main" id="{515E9CEC-884B-DA64-D256-91FC0CBB1C07}"/>
              </a:ext>
            </a:extLst>
          </p:cNvPr>
          <p:cNvCxnSpPr/>
          <p:nvPr/>
        </p:nvCxnSpPr>
        <p:spPr>
          <a:xfrm>
            <a:off x="57382" y="6369175"/>
            <a:ext cx="7560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230;g2f8249fdfe1_0_48">
            <a:extLst>
              <a:ext uri="{FF2B5EF4-FFF2-40B4-BE49-F238E27FC236}">
                <a16:creationId xmlns:a16="http://schemas.microsoft.com/office/drawing/2014/main" id="{B39CF26A-7845-BFFD-2E62-47173AD9D24D}"/>
              </a:ext>
            </a:extLst>
          </p:cNvPr>
          <p:cNvSpPr/>
          <p:nvPr/>
        </p:nvSpPr>
        <p:spPr>
          <a:xfrm>
            <a:off x="462132" y="2406148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BEST 추천상품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카테고리별 베스트 추천상품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31;g2f8249fdfe1_0_48">
            <a:extLst>
              <a:ext uri="{FF2B5EF4-FFF2-40B4-BE49-F238E27FC236}">
                <a16:creationId xmlns:a16="http://schemas.microsoft.com/office/drawing/2014/main" id="{3A2D8C6D-A4D9-2B57-7089-6DBABC4A9794}"/>
              </a:ext>
            </a:extLst>
          </p:cNvPr>
          <p:cNvSpPr txBox="1"/>
          <p:nvPr/>
        </p:nvSpPr>
        <p:spPr>
          <a:xfrm>
            <a:off x="3424507" y="3996246"/>
            <a:ext cx="1165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32;g2f8249fdfe1_0_48">
            <a:extLst>
              <a:ext uri="{FF2B5EF4-FFF2-40B4-BE49-F238E27FC236}">
                <a16:creationId xmlns:a16="http://schemas.microsoft.com/office/drawing/2014/main" id="{D644DF00-F53A-05B0-2DDD-1088EA8ECB94}"/>
              </a:ext>
            </a:extLst>
          </p:cNvPr>
          <p:cNvSpPr txBox="1"/>
          <p:nvPr/>
        </p:nvSpPr>
        <p:spPr>
          <a:xfrm>
            <a:off x="4671657" y="3996246"/>
            <a:ext cx="1165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33;g2f8249fdfe1_0_48">
            <a:extLst>
              <a:ext uri="{FF2B5EF4-FFF2-40B4-BE49-F238E27FC236}">
                <a16:creationId xmlns:a16="http://schemas.microsoft.com/office/drawing/2014/main" id="{F5E5769B-652F-EED2-2628-ACFF40D96625}"/>
              </a:ext>
            </a:extLst>
          </p:cNvPr>
          <p:cNvSpPr txBox="1"/>
          <p:nvPr/>
        </p:nvSpPr>
        <p:spPr>
          <a:xfrm>
            <a:off x="5923546" y="3996237"/>
            <a:ext cx="11001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4;g2f8249fdfe1_0_48">
            <a:extLst>
              <a:ext uri="{FF2B5EF4-FFF2-40B4-BE49-F238E27FC236}">
                <a16:creationId xmlns:a16="http://schemas.microsoft.com/office/drawing/2014/main" id="{1940C11A-6253-4AC3-74E2-1FD433B254B3}"/>
              </a:ext>
            </a:extLst>
          </p:cNvPr>
          <p:cNvSpPr/>
          <p:nvPr/>
        </p:nvSpPr>
        <p:spPr>
          <a:xfrm>
            <a:off x="2171482" y="4247996"/>
            <a:ext cx="11655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35;g2f8249fdfe1_0_48">
            <a:extLst>
              <a:ext uri="{FF2B5EF4-FFF2-40B4-BE49-F238E27FC236}">
                <a16:creationId xmlns:a16="http://schemas.microsoft.com/office/drawing/2014/main" id="{DA5FE052-91CF-6283-029D-F6A43C695027}"/>
              </a:ext>
            </a:extLst>
          </p:cNvPr>
          <p:cNvSpPr txBox="1"/>
          <p:nvPr/>
        </p:nvSpPr>
        <p:spPr>
          <a:xfrm>
            <a:off x="2169232" y="3996246"/>
            <a:ext cx="11655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602 E2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36;g2f8249fdfe1_0_48">
            <a:extLst>
              <a:ext uri="{FF2B5EF4-FFF2-40B4-BE49-F238E27FC236}">
                <a16:creationId xmlns:a16="http://schemas.microsoft.com/office/drawing/2014/main" id="{C1C62423-0851-FD41-4AD7-C823282FC396}"/>
              </a:ext>
            </a:extLst>
          </p:cNvPr>
          <p:cNvSpPr/>
          <p:nvPr/>
        </p:nvSpPr>
        <p:spPr>
          <a:xfrm>
            <a:off x="3424508" y="4243740"/>
            <a:ext cx="11655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37;g2f8249fdfe1_0_48">
            <a:extLst>
              <a:ext uri="{FF2B5EF4-FFF2-40B4-BE49-F238E27FC236}">
                <a16:creationId xmlns:a16="http://schemas.microsoft.com/office/drawing/2014/main" id="{BD76CA83-86FE-5096-C197-F438FD3252C7}"/>
              </a:ext>
            </a:extLst>
          </p:cNvPr>
          <p:cNvSpPr/>
          <p:nvPr/>
        </p:nvSpPr>
        <p:spPr>
          <a:xfrm>
            <a:off x="4677518" y="4243724"/>
            <a:ext cx="11655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38;g2f8249fdfe1_0_48">
            <a:extLst>
              <a:ext uri="{FF2B5EF4-FFF2-40B4-BE49-F238E27FC236}">
                <a16:creationId xmlns:a16="http://schemas.microsoft.com/office/drawing/2014/main" id="{516EBD31-B19D-FAE5-8A90-62353B4DC46A}"/>
              </a:ext>
            </a:extLst>
          </p:cNvPr>
          <p:cNvSpPr/>
          <p:nvPr/>
        </p:nvSpPr>
        <p:spPr>
          <a:xfrm>
            <a:off x="5933680" y="4245985"/>
            <a:ext cx="11001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39;g2f8249fdfe1_0_48">
            <a:extLst>
              <a:ext uri="{FF2B5EF4-FFF2-40B4-BE49-F238E27FC236}">
                <a16:creationId xmlns:a16="http://schemas.microsoft.com/office/drawing/2014/main" id="{185AD1E5-D125-D1D3-3A5B-6267DF8EF67A}"/>
              </a:ext>
            </a:extLst>
          </p:cNvPr>
          <p:cNvSpPr/>
          <p:nvPr/>
        </p:nvSpPr>
        <p:spPr>
          <a:xfrm>
            <a:off x="6920546" y="3713940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40;g2f8249fdfe1_0_48">
            <a:extLst>
              <a:ext uri="{FF2B5EF4-FFF2-40B4-BE49-F238E27FC236}">
                <a16:creationId xmlns:a16="http://schemas.microsoft.com/office/drawing/2014/main" id="{69727030-118D-DEA8-78A5-144C261641CD}"/>
              </a:ext>
            </a:extLst>
          </p:cNvPr>
          <p:cNvSpPr/>
          <p:nvPr/>
        </p:nvSpPr>
        <p:spPr>
          <a:xfrm rot="10800000">
            <a:off x="2075225" y="3713940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241;g2f8249fdfe1_0_48">
            <a:extLst>
              <a:ext uri="{FF2B5EF4-FFF2-40B4-BE49-F238E27FC236}">
                <a16:creationId xmlns:a16="http://schemas.microsoft.com/office/drawing/2014/main" id="{D2537ED1-9A56-F9EB-63F0-7439CF689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845663"/>
              </p:ext>
            </p:extLst>
          </p:nvPr>
        </p:nvGraphicFramePr>
        <p:xfrm>
          <a:off x="544620" y="2730581"/>
          <a:ext cx="6625000" cy="24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사무비품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작업소모품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전자제품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공사안전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구급용품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절연용품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Google Shape;242;g2f8249fdfe1_0_48">
            <a:extLst>
              <a:ext uri="{FF2B5EF4-FFF2-40B4-BE49-F238E27FC236}">
                <a16:creationId xmlns:a16="http://schemas.microsoft.com/office/drawing/2014/main" id="{D0C71107-6816-CE46-6E63-EA2547B35098}"/>
              </a:ext>
            </a:extLst>
          </p:cNvPr>
          <p:cNvSpPr/>
          <p:nvPr/>
        </p:nvSpPr>
        <p:spPr>
          <a:xfrm>
            <a:off x="600007" y="3175625"/>
            <a:ext cx="1299900" cy="129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안전화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작업시 필수 안전 아이템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지밴      # 밀레</a:t>
            </a:r>
            <a:endParaRPr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K2        # 아이더</a:t>
            </a:r>
            <a:endParaRPr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# 푸마     # 버팔로</a:t>
            </a:r>
            <a:endParaRPr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43;g2f8249fdfe1_0_48">
            <a:extLst>
              <a:ext uri="{FF2B5EF4-FFF2-40B4-BE49-F238E27FC236}">
                <a16:creationId xmlns:a16="http://schemas.microsoft.com/office/drawing/2014/main" id="{429024E4-7D53-9722-1ED4-4F037E790E7E}"/>
              </a:ext>
            </a:extLst>
          </p:cNvPr>
          <p:cNvSpPr/>
          <p:nvPr/>
        </p:nvSpPr>
        <p:spPr>
          <a:xfrm>
            <a:off x="473845" y="489173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금주의 특가상품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매주 10% 이상 할인 특가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44;g2f8249fdfe1_0_48">
            <a:extLst>
              <a:ext uri="{FF2B5EF4-FFF2-40B4-BE49-F238E27FC236}">
                <a16:creationId xmlns:a16="http://schemas.microsoft.com/office/drawing/2014/main" id="{98C1BF92-4719-09D9-4035-B58B98F96466}"/>
              </a:ext>
            </a:extLst>
          </p:cNvPr>
          <p:cNvSpPr/>
          <p:nvPr/>
        </p:nvSpPr>
        <p:spPr>
          <a:xfrm>
            <a:off x="620557" y="799198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45;g2f8249fdfe1_0_48">
            <a:extLst>
              <a:ext uri="{FF2B5EF4-FFF2-40B4-BE49-F238E27FC236}">
                <a16:creationId xmlns:a16="http://schemas.microsoft.com/office/drawing/2014/main" id="{D0BA5C11-7F3C-1DA2-381B-435D87396C21}"/>
              </a:ext>
            </a:extLst>
          </p:cNvPr>
          <p:cNvSpPr/>
          <p:nvPr/>
        </p:nvSpPr>
        <p:spPr>
          <a:xfrm>
            <a:off x="1923681" y="799198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246;g2f8249fdfe1_0_48">
            <a:extLst>
              <a:ext uri="{FF2B5EF4-FFF2-40B4-BE49-F238E27FC236}">
                <a16:creationId xmlns:a16="http://schemas.microsoft.com/office/drawing/2014/main" id="{93855B76-5EB6-6730-8A23-440B693B59BA}"/>
              </a:ext>
            </a:extLst>
          </p:cNvPr>
          <p:cNvSpPr/>
          <p:nvPr/>
        </p:nvSpPr>
        <p:spPr>
          <a:xfrm>
            <a:off x="3226804" y="799198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47;g2f8249fdfe1_0_48">
            <a:extLst>
              <a:ext uri="{FF2B5EF4-FFF2-40B4-BE49-F238E27FC236}">
                <a16:creationId xmlns:a16="http://schemas.microsoft.com/office/drawing/2014/main" id="{B2952B56-94D8-A871-A63F-277D8944BD16}"/>
              </a:ext>
            </a:extLst>
          </p:cNvPr>
          <p:cNvSpPr/>
          <p:nvPr/>
        </p:nvSpPr>
        <p:spPr>
          <a:xfrm>
            <a:off x="4529928" y="799198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48;g2f8249fdfe1_0_48">
            <a:extLst>
              <a:ext uri="{FF2B5EF4-FFF2-40B4-BE49-F238E27FC236}">
                <a16:creationId xmlns:a16="http://schemas.microsoft.com/office/drawing/2014/main" id="{7281EFA1-FC4F-4CF9-2B25-4F00E8E6C826}"/>
              </a:ext>
            </a:extLst>
          </p:cNvPr>
          <p:cNvSpPr/>
          <p:nvPr/>
        </p:nvSpPr>
        <p:spPr>
          <a:xfrm>
            <a:off x="5833051" y="799198"/>
            <a:ext cx="1212000" cy="14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49;g2f8249fdfe1_0_48">
            <a:extLst>
              <a:ext uri="{FF2B5EF4-FFF2-40B4-BE49-F238E27FC236}">
                <a16:creationId xmlns:a16="http://schemas.microsoft.com/office/drawing/2014/main" id="{93DB8E22-D2E6-2BA2-A39A-22DE0134C91D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32370" y="876312"/>
            <a:ext cx="988385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50;g2f8249fdfe1_0_48">
            <a:extLst>
              <a:ext uri="{FF2B5EF4-FFF2-40B4-BE49-F238E27FC236}">
                <a16:creationId xmlns:a16="http://schemas.microsoft.com/office/drawing/2014/main" id="{21D1E8E1-E01C-798B-4EAF-0136762061B6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35981" y="876312"/>
            <a:ext cx="988384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251;g2f8249fdfe1_0_48">
            <a:extLst>
              <a:ext uri="{FF2B5EF4-FFF2-40B4-BE49-F238E27FC236}">
                <a16:creationId xmlns:a16="http://schemas.microsoft.com/office/drawing/2014/main" id="{2B9FDACD-1B9E-5A83-12B1-FEA4E32672A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382356" y="920037"/>
            <a:ext cx="900921" cy="9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52;g2f8249fdfe1_0_48">
            <a:extLst>
              <a:ext uri="{FF2B5EF4-FFF2-40B4-BE49-F238E27FC236}">
                <a16:creationId xmlns:a16="http://schemas.microsoft.com/office/drawing/2014/main" id="{8628AFDD-1871-67CB-CA59-62C3780B05D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685480" y="920037"/>
            <a:ext cx="900921" cy="9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253;g2f8249fdfe1_0_48">
            <a:extLst>
              <a:ext uri="{FF2B5EF4-FFF2-40B4-BE49-F238E27FC236}">
                <a16:creationId xmlns:a16="http://schemas.microsoft.com/office/drawing/2014/main" id="{2FE69D0A-6D77-69AC-6131-8F7ABD6A02FF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975933" y="876298"/>
            <a:ext cx="988399" cy="98840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254;g2f8249fdfe1_0_48">
            <a:extLst>
              <a:ext uri="{FF2B5EF4-FFF2-40B4-BE49-F238E27FC236}">
                <a16:creationId xmlns:a16="http://schemas.microsoft.com/office/drawing/2014/main" id="{A939CCF1-DE3C-F842-594F-4D34EE29CA6F}"/>
              </a:ext>
            </a:extLst>
          </p:cNvPr>
          <p:cNvSpPr txBox="1"/>
          <p:nvPr/>
        </p:nvSpPr>
        <p:spPr>
          <a:xfrm>
            <a:off x="1924425" y="1824811"/>
            <a:ext cx="11334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오토스 NBR 장갑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55;g2f8249fdfe1_0_48">
            <a:extLst>
              <a:ext uri="{FF2B5EF4-FFF2-40B4-BE49-F238E27FC236}">
                <a16:creationId xmlns:a16="http://schemas.microsoft.com/office/drawing/2014/main" id="{7174B66E-E60C-CEF5-0307-781F30A8560C}"/>
              </a:ext>
            </a:extLst>
          </p:cNvPr>
          <p:cNvSpPr txBox="1"/>
          <p:nvPr/>
        </p:nvSpPr>
        <p:spPr>
          <a:xfrm>
            <a:off x="4600342" y="1824811"/>
            <a:ext cx="11073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스마트 안전모용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MH1000BS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56;g2f8249fdfe1_0_48">
            <a:extLst>
              <a:ext uri="{FF2B5EF4-FFF2-40B4-BE49-F238E27FC236}">
                <a16:creationId xmlns:a16="http://schemas.microsoft.com/office/drawing/2014/main" id="{E9E58CB6-1CAE-AD09-0A44-E80141B9389C}"/>
              </a:ext>
            </a:extLst>
          </p:cNvPr>
          <p:cNvSpPr txBox="1"/>
          <p:nvPr/>
        </p:nvSpPr>
        <p:spPr>
          <a:xfrm>
            <a:off x="3435273" y="1824811"/>
            <a:ext cx="8040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안전조끼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57;g2f8249fdfe1_0_48">
            <a:extLst>
              <a:ext uri="{FF2B5EF4-FFF2-40B4-BE49-F238E27FC236}">
                <a16:creationId xmlns:a16="http://schemas.microsoft.com/office/drawing/2014/main" id="{05364370-DDB2-E97D-EA1A-F200203A4D3F}"/>
              </a:ext>
            </a:extLst>
          </p:cNvPr>
          <p:cNvSpPr txBox="1"/>
          <p:nvPr/>
        </p:nvSpPr>
        <p:spPr>
          <a:xfrm>
            <a:off x="6022674" y="1824811"/>
            <a:ext cx="9309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분말소화기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58;g2f8249fdfe1_0_48">
            <a:extLst>
              <a:ext uri="{FF2B5EF4-FFF2-40B4-BE49-F238E27FC236}">
                <a16:creationId xmlns:a16="http://schemas.microsoft.com/office/drawing/2014/main" id="{7E84DD32-E1EA-BF44-F17B-8B088131DFB4}"/>
              </a:ext>
            </a:extLst>
          </p:cNvPr>
          <p:cNvSpPr/>
          <p:nvPr/>
        </p:nvSpPr>
        <p:spPr>
          <a:xfrm>
            <a:off x="624507" y="2102083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40,000원</a:t>
            </a: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30,928원</a:t>
            </a:r>
            <a:endParaRPr sz="8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59;g2f8249fdfe1_0_48">
            <a:extLst>
              <a:ext uri="{FF2B5EF4-FFF2-40B4-BE49-F238E27FC236}">
                <a16:creationId xmlns:a16="http://schemas.microsoft.com/office/drawing/2014/main" id="{CD7D1261-3590-43D6-C040-5884F76EA9CD}"/>
              </a:ext>
            </a:extLst>
          </p:cNvPr>
          <p:cNvSpPr txBox="1"/>
          <p:nvPr/>
        </p:nvSpPr>
        <p:spPr>
          <a:xfrm>
            <a:off x="705460" y="1824811"/>
            <a:ext cx="10500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000" rIns="36000" bIns="36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60;g2f8249fdfe1_0_48">
            <a:extLst>
              <a:ext uri="{FF2B5EF4-FFF2-40B4-BE49-F238E27FC236}">
                <a16:creationId xmlns:a16="http://schemas.microsoft.com/office/drawing/2014/main" id="{FD474427-449C-9F30-49D7-8E59EAA44A34}"/>
              </a:ext>
            </a:extLst>
          </p:cNvPr>
          <p:cNvSpPr/>
          <p:nvPr/>
        </p:nvSpPr>
        <p:spPr>
          <a:xfrm>
            <a:off x="1926824" y="2097391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2,500원</a:t>
            </a: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1,935원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61;g2f8249fdfe1_0_48">
            <a:extLst>
              <a:ext uri="{FF2B5EF4-FFF2-40B4-BE49-F238E27FC236}">
                <a16:creationId xmlns:a16="http://schemas.microsoft.com/office/drawing/2014/main" id="{8D8AB7E1-90CF-780F-8AFF-B037642AF78C}"/>
              </a:ext>
            </a:extLst>
          </p:cNvPr>
          <p:cNvSpPr/>
          <p:nvPr/>
        </p:nvSpPr>
        <p:spPr>
          <a:xfrm>
            <a:off x="3229124" y="2097373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8,000원</a:t>
            </a: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6,186원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62;g2f8249fdfe1_0_48">
            <a:extLst>
              <a:ext uri="{FF2B5EF4-FFF2-40B4-BE49-F238E27FC236}">
                <a16:creationId xmlns:a16="http://schemas.microsoft.com/office/drawing/2014/main" id="{6AB16817-AEFF-5B44-E57B-E07084CEEC5E}"/>
              </a:ext>
            </a:extLst>
          </p:cNvPr>
          <p:cNvSpPr/>
          <p:nvPr/>
        </p:nvSpPr>
        <p:spPr>
          <a:xfrm>
            <a:off x="4531424" y="2097373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300,000원</a:t>
            </a: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268,817원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63;g2f8249fdfe1_0_48">
            <a:extLst>
              <a:ext uri="{FF2B5EF4-FFF2-40B4-BE49-F238E27FC236}">
                <a16:creationId xmlns:a16="http://schemas.microsoft.com/office/drawing/2014/main" id="{125049CC-AEA9-5298-CF0E-187032F819D5}"/>
              </a:ext>
            </a:extLst>
          </p:cNvPr>
          <p:cNvSpPr/>
          <p:nvPr/>
        </p:nvSpPr>
        <p:spPr>
          <a:xfrm>
            <a:off x="5833893" y="2099850"/>
            <a:ext cx="1211100" cy="178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20,000원</a:t>
            </a: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18,041원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5" name="Google Shape;264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1CD80F0D-93B3-E3CB-23F3-31E90CE8D42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5400000">
            <a:off x="509057" y="1347610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265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1F11E00-9377-C0A4-7559-63BDB0724A43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rot="-5400000">
            <a:off x="6927957" y="1347610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266;g2f8249fdfe1_0_48">
            <a:extLst>
              <a:ext uri="{FF2B5EF4-FFF2-40B4-BE49-F238E27FC236}">
                <a16:creationId xmlns:a16="http://schemas.microsoft.com/office/drawing/2014/main" id="{6672D645-2A1C-136F-68A9-02080B732B5B}"/>
              </a:ext>
            </a:extLst>
          </p:cNvPr>
          <p:cNvSpPr/>
          <p:nvPr/>
        </p:nvSpPr>
        <p:spPr>
          <a:xfrm>
            <a:off x="538899" y="4838276"/>
            <a:ext cx="6624900" cy="1400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67;g2f8249fdfe1_0_48">
            <a:extLst>
              <a:ext uri="{FF2B5EF4-FFF2-40B4-BE49-F238E27FC236}">
                <a16:creationId xmlns:a16="http://schemas.microsoft.com/office/drawing/2014/main" id="{8E579149-2658-5379-4119-F697382CF845}"/>
              </a:ext>
            </a:extLst>
          </p:cNvPr>
          <p:cNvSpPr/>
          <p:nvPr/>
        </p:nvSpPr>
        <p:spPr>
          <a:xfrm>
            <a:off x="2171299" y="4931626"/>
            <a:ext cx="1165500" cy="12174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268;g2f8249fdfe1_0_48">
            <a:extLst>
              <a:ext uri="{FF2B5EF4-FFF2-40B4-BE49-F238E27FC236}">
                <a16:creationId xmlns:a16="http://schemas.microsoft.com/office/drawing/2014/main" id="{3C49F45D-CC63-227D-FB73-73E87FED1EA0}"/>
              </a:ext>
            </a:extLst>
          </p:cNvPr>
          <p:cNvSpPr/>
          <p:nvPr/>
        </p:nvSpPr>
        <p:spPr>
          <a:xfrm>
            <a:off x="3424316" y="4931626"/>
            <a:ext cx="1165500" cy="12174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269;g2f8249fdfe1_0_48">
            <a:extLst>
              <a:ext uri="{FF2B5EF4-FFF2-40B4-BE49-F238E27FC236}">
                <a16:creationId xmlns:a16="http://schemas.microsoft.com/office/drawing/2014/main" id="{5F7C1A99-A653-BC1C-7DD8-227059403DA4}"/>
              </a:ext>
            </a:extLst>
          </p:cNvPr>
          <p:cNvSpPr/>
          <p:nvPr/>
        </p:nvSpPr>
        <p:spPr>
          <a:xfrm>
            <a:off x="5929076" y="4931626"/>
            <a:ext cx="1100100" cy="12174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270;g2f8249fdfe1_0_48">
            <a:extLst>
              <a:ext uri="{FF2B5EF4-FFF2-40B4-BE49-F238E27FC236}">
                <a16:creationId xmlns:a16="http://schemas.microsoft.com/office/drawing/2014/main" id="{B92E94A3-46A5-1B88-B895-837CB5618948}"/>
              </a:ext>
            </a:extLst>
          </p:cNvPr>
          <p:cNvSpPr/>
          <p:nvPr/>
        </p:nvSpPr>
        <p:spPr>
          <a:xfrm>
            <a:off x="4677334" y="4931626"/>
            <a:ext cx="1165500" cy="12174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271;g2f8249fdfe1_0_48">
            <a:extLst>
              <a:ext uri="{FF2B5EF4-FFF2-40B4-BE49-F238E27FC236}">
                <a16:creationId xmlns:a16="http://schemas.microsoft.com/office/drawing/2014/main" id="{835ECC45-2C25-6134-2E27-02FBB8C149F5}"/>
              </a:ext>
            </a:extLst>
          </p:cNvPr>
          <p:cNvSpPr txBox="1"/>
          <p:nvPr/>
        </p:nvSpPr>
        <p:spPr>
          <a:xfrm>
            <a:off x="3424324" y="5739300"/>
            <a:ext cx="1165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신투구용 안전모(TNS전용)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272;g2f8249fdfe1_0_48">
            <a:extLst>
              <a:ext uri="{FF2B5EF4-FFF2-40B4-BE49-F238E27FC236}">
                <a16:creationId xmlns:a16="http://schemas.microsoft.com/office/drawing/2014/main" id="{FA52FA0A-F728-F1CF-4350-D65DA890B2F1}"/>
              </a:ext>
            </a:extLst>
          </p:cNvPr>
          <p:cNvSpPr txBox="1"/>
          <p:nvPr/>
        </p:nvSpPr>
        <p:spPr>
          <a:xfrm>
            <a:off x="4671474" y="5739300"/>
            <a:ext cx="1165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신투구용 안전모</a:t>
            </a:r>
            <a:endParaRPr sz="6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2" name="Google Shape;273;g2f8249fdfe1_0_48">
            <a:extLst>
              <a:ext uri="{FF2B5EF4-FFF2-40B4-BE49-F238E27FC236}">
                <a16:creationId xmlns:a16="http://schemas.microsoft.com/office/drawing/2014/main" id="{D755CC52-ECFE-695B-CE90-3A5A6C9D7FFF}"/>
              </a:ext>
            </a:extLst>
          </p:cNvPr>
          <p:cNvSpPr txBox="1"/>
          <p:nvPr/>
        </p:nvSpPr>
        <p:spPr>
          <a:xfrm>
            <a:off x="5923363" y="5739290"/>
            <a:ext cx="11001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보안경 안전모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3" name="Google Shape;274;g2f8249fdfe1_0_48">
            <a:extLst>
              <a:ext uri="{FF2B5EF4-FFF2-40B4-BE49-F238E27FC236}">
                <a16:creationId xmlns:a16="http://schemas.microsoft.com/office/drawing/2014/main" id="{554E405C-FA2D-CBF1-D3CB-D37E90C5679F}"/>
              </a:ext>
            </a:extLst>
          </p:cNvPr>
          <p:cNvSpPr/>
          <p:nvPr/>
        </p:nvSpPr>
        <p:spPr>
          <a:xfrm>
            <a:off x="2171299" y="5991049"/>
            <a:ext cx="11655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5,700원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275;g2f8249fdfe1_0_48">
            <a:extLst>
              <a:ext uri="{FF2B5EF4-FFF2-40B4-BE49-F238E27FC236}">
                <a16:creationId xmlns:a16="http://schemas.microsoft.com/office/drawing/2014/main" id="{09044990-4882-415A-D044-21232DD83B8D}"/>
              </a:ext>
            </a:extLst>
          </p:cNvPr>
          <p:cNvSpPr txBox="1"/>
          <p:nvPr/>
        </p:nvSpPr>
        <p:spPr>
          <a:xfrm>
            <a:off x="2169049" y="5739300"/>
            <a:ext cx="1165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통풍형 안전모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276;g2f8249fdfe1_0_48">
            <a:extLst>
              <a:ext uri="{FF2B5EF4-FFF2-40B4-BE49-F238E27FC236}">
                <a16:creationId xmlns:a16="http://schemas.microsoft.com/office/drawing/2014/main" id="{94417B9F-2E98-654F-43DA-C85EC9750F13}"/>
              </a:ext>
            </a:extLst>
          </p:cNvPr>
          <p:cNvSpPr/>
          <p:nvPr/>
        </p:nvSpPr>
        <p:spPr>
          <a:xfrm>
            <a:off x="3424325" y="5986793"/>
            <a:ext cx="11655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6,400원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277;g2f8249fdfe1_0_48">
            <a:extLst>
              <a:ext uri="{FF2B5EF4-FFF2-40B4-BE49-F238E27FC236}">
                <a16:creationId xmlns:a16="http://schemas.microsoft.com/office/drawing/2014/main" id="{6126B066-28FD-CB5A-481A-A581BED48726}"/>
              </a:ext>
            </a:extLst>
          </p:cNvPr>
          <p:cNvSpPr/>
          <p:nvPr/>
        </p:nvSpPr>
        <p:spPr>
          <a:xfrm>
            <a:off x="4677335" y="5986777"/>
            <a:ext cx="11655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7,000원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278;g2f8249fdfe1_0_48">
            <a:extLst>
              <a:ext uri="{FF2B5EF4-FFF2-40B4-BE49-F238E27FC236}">
                <a16:creationId xmlns:a16="http://schemas.microsoft.com/office/drawing/2014/main" id="{112D0B06-CF06-39EB-CF45-5A7183D2830E}"/>
              </a:ext>
            </a:extLst>
          </p:cNvPr>
          <p:cNvSpPr/>
          <p:nvPr/>
        </p:nvSpPr>
        <p:spPr>
          <a:xfrm>
            <a:off x="5933497" y="5989039"/>
            <a:ext cx="1100100" cy="1617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9,300원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279;g2f8249fdfe1_0_48">
            <a:extLst>
              <a:ext uri="{FF2B5EF4-FFF2-40B4-BE49-F238E27FC236}">
                <a16:creationId xmlns:a16="http://schemas.microsoft.com/office/drawing/2014/main" id="{03290D3F-E2AA-6FBB-5CE6-A36D1591FE01}"/>
              </a:ext>
            </a:extLst>
          </p:cNvPr>
          <p:cNvSpPr/>
          <p:nvPr/>
        </p:nvSpPr>
        <p:spPr>
          <a:xfrm>
            <a:off x="6920363" y="5456994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7" name="Google Shape;280;g2f8249fdfe1_0_48">
            <a:extLst>
              <a:ext uri="{FF2B5EF4-FFF2-40B4-BE49-F238E27FC236}">
                <a16:creationId xmlns:a16="http://schemas.microsoft.com/office/drawing/2014/main" id="{4251920A-F80D-712D-4B18-252F6AEE3A6B}"/>
              </a:ext>
            </a:extLst>
          </p:cNvPr>
          <p:cNvSpPr/>
          <p:nvPr/>
        </p:nvSpPr>
        <p:spPr>
          <a:xfrm rot="10800000">
            <a:off x="2075042" y="5456994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281;g2f8249fdfe1_0_48">
            <a:extLst>
              <a:ext uri="{FF2B5EF4-FFF2-40B4-BE49-F238E27FC236}">
                <a16:creationId xmlns:a16="http://schemas.microsoft.com/office/drawing/2014/main" id="{D7614A73-BF42-D88C-1258-AE5DE09E20C3}"/>
              </a:ext>
            </a:extLst>
          </p:cNvPr>
          <p:cNvSpPr/>
          <p:nvPr/>
        </p:nvSpPr>
        <p:spPr>
          <a:xfrm>
            <a:off x="599824" y="4918676"/>
            <a:ext cx="1299900" cy="121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안전모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작업시 필수 안전 아이템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81" name="Google Shape;283;g2f8249fdfe1_0_48">
            <a:extLst>
              <a:ext uri="{FF2B5EF4-FFF2-40B4-BE49-F238E27FC236}">
                <a16:creationId xmlns:a16="http://schemas.microsoft.com/office/drawing/2014/main" id="{478109C5-20CC-F0A5-A67B-5CD21653AD8B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102332" y="4961675"/>
            <a:ext cx="804000" cy="8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284;g2f8249fdfe1_0_48">
            <a:extLst>
              <a:ext uri="{FF2B5EF4-FFF2-40B4-BE49-F238E27FC236}">
                <a16:creationId xmlns:a16="http://schemas.microsoft.com/office/drawing/2014/main" id="{90FFB08D-1175-1A49-944F-38FBE639BE4E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857456" y="4947200"/>
            <a:ext cx="804000" cy="8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3" name="Google Shape;285;g2f8249fdfe1_0_48">
            <a:extLst>
              <a:ext uri="{FF2B5EF4-FFF2-40B4-BE49-F238E27FC236}">
                <a16:creationId xmlns:a16="http://schemas.microsoft.com/office/drawing/2014/main" id="{5E14F06E-5856-5EBF-8952-6FBB846F5AB5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344320" y="4940123"/>
            <a:ext cx="819825" cy="8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286;g2f8249fdfe1_0_48">
            <a:extLst>
              <a:ext uri="{FF2B5EF4-FFF2-40B4-BE49-F238E27FC236}">
                <a16:creationId xmlns:a16="http://schemas.microsoft.com/office/drawing/2014/main" id="{714B94D5-0407-5153-35DB-2A93B33D15CB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601020" y="4947213"/>
            <a:ext cx="804000" cy="8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287;g2f8249fdfe1_0_48">
            <a:extLst>
              <a:ext uri="{FF2B5EF4-FFF2-40B4-BE49-F238E27FC236}">
                <a16:creationId xmlns:a16="http://schemas.microsoft.com/office/drawing/2014/main" id="{14771C11-F126-5843-626F-40EA25E19F72}"/>
              </a:ext>
            </a:extLst>
          </p:cNvPr>
          <p:cNvSpPr/>
          <p:nvPr/>
        </p:nvSpPr>
        <p:spPr>
          <a:xfrm>
            <a:off x="683318" y="5433863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5" name="Google Shape;288;g2f8249fdfe1_0_48">
            <a:extLst>
              <a:ext uri="{FF2B5EF4-FFF2-40B4-BE49-F238E27FC236}">
                <a16:creationId xmlns:a16="http://schemas.microsoft.com/office/drawing/2014/main" id="{EEEF38C9-E305-DB86-094B-4E2E8187B75B}"/>
              </a:ext>
            </a:extLst>
          </p:cNvPr>
          <p:cNvSpPr/>
          <p:nvPr/>
        </p:nvSpPr>
        <p:spPr>
          <a:xfrm>
            <a:off x="683318" y="3657688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91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193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6837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300;g302391297fa_0_234">
            <a:extLst>
              <a:ext uri="{FF2B5EF4-FFF2-40B4-BE49-F238E27FC236}">
                <a16:creationId xmlns:a16="http://schemas.microsoft.com/office/drawing/2014/main" id="{ABB7CFFE-D8B7-17B3-FAA9-F22E1C333082}"/>
              </a:ext>
            </a:extLst>
          </p:cNvPr>
          <p:cNvSpPr/>
          <p:nvPr/>
        </p:nvSpPr>
        <p:spPr>
          <a:xfrm>
            <a:off x="2866450" y="2560200"/>
            <a:ext cx="4548900" cy="1977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01;g302391297fa_0_234">
            <a:extLst>
              <a:ext uri="{FF2B5EF4-FFF2-40B4-BE49-F238E27FC236}">
                <a16:creationId xmlns:a16="http://schemas.microsoft.com/office/drawing/2014/main" id="{2DCC75A2-FA12-55FF-CFC4-B475185BB0C7}"/>
              </a:ext>
            </a:extLst>
          </p:cNvPr>
          <p:cNvSpPr/>
          <p:nvPr/>
        </p:nvSpPr>
        <p:spPr>
          <a:xfrm>
            <a:off x="2866450" y="4605175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pagination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302;g302391297fa_0_234">
            <a:extLst>
              <a:ext uri="{FF2B5EF4-FFF2-40B4-BE49-F238E27FC236}">
                <a16:creationId xmlns:a16="http://schemas.microsoft.com/office/drawing/2014/main" id="{1818208B-D283-B034-D061-DA061C059505}"/>
              </a:ext>
            </a:extLst>
          </p:cNvPr>
          <p:cNvSpPr/>
          <p:nvPr/>
        </p:nvSpPr>
        <p:spPr>
          <a:xfrm>
            <a:off x="1792050" y="509985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03;g302391297fa_0_234">
            <a:extLst>
              <a:ext uri="{FF2B5EF4-FFF2-40B4-BE49-F238E27FC236}">
                <a16:creationId xmlns:a16="http://schemas.microsoft.com/office/drawing/2014/main" id="{1A26C1D6-3204-02F2-D7F3-430937CDA1B4}"/>
              </a:ext>
            </a:extLst>
          </p:cNvPr>
          <p:cNvSpPr/>
          <p:nvPr/>
        </p:nvSpPr>
        <p:spPr>
          <a:xfrm>
            <a:off x="1792900" y="2110900"/>
            <a:ext cx="998100" cy="16299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304;g302391297fa_0_234">
            <a:extLst>
              <a:ext uri="{FF2B5EF4-FFF2-40B4-BE49-F238E27FC236}">
                <a16:creationId xmlns:a16="http://schemas.microsoft.com/office/drawing/2014/main" id="{C5BE9225-D9D8-A110-50D4-8E176CAA6F5C}"/>
              </a:ext>
            </a:extLst>
          </p:cNvPr>
          <p:cNvSpPr/>
          <p:nvPr/>
        </p:nvSpPr>
        <p:spPr>
          <a:xfrm>
            <a:off x="2866450" y="2110900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목록 sort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305;g302391297fa_0_234">
            <a:extLst>
              <a:ext uri="{FF2B5EF4-FFF2-40B4-BE49-F238E27FC236}">
                <a16:creationId xmlns:a16="http://schemas.microsoft.com/office/drawing/2014/main" id="{BA3CE5CB-B2ED-84E0-DA7D-7587A168F181}"/>
              </a:ext>
            </a:extLst>
          </p:cNvPr>
          <p:cNvSpPr/>
          <p:nvPr/>
        </p:nvSpPr>
        <p:spPr>
          <a:xfrm>
            <a:off x="78800" y="2655850"/>
            <a:ext cx="15012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검색한 상품이 속한 카테고리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Google Shape;306;g302391297fa_0_234">
            <a:extLst>
              <a:ext uri="{FF2B5EF4-FFF2-40B4-BE49-F238E27FC236}">
                <a16:creationId xmlns:a16="http://schemas.microsoft.com/office/drawing/2014/main" id="{C9845CAC-EE12-0E2F-A25B-FD7B0EAE04C1}"/>
              </a:ext>
            </a:extLst>
          </p:cNvPr>
          <p:cNvCxnSpPr>
            <a:stCxn id="43" idx="1"/>
            <a:endCxn id="45" idx="3"/>
          </p:cNvCxnSpPr>
          <p:nvPr/>
        </p:nvCxnSpPr>
        <p:spPr>
          <a:xfrm flipH="1">
            <a:off x="1579900" y="2925850"/>
            <a:ext cx="2130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307;g302391297fa_0_234">
            <a:extLst>
              <a:ext uri="{FF2B5EF4-FFF2-40B4-BE49-F238E27FC236}">
                <a16:creationId xmlns:a16="http://schemas.microsoft.com/office/drawing/2014/main" id="{32757DE2-BABB-B72A-0DB2-8C7BDDC98BFA}"/>
              </a:ext>
            </a:extLst>
          </p:cNvPr>
          <p:cNvSpPr/>
          <p:nvPr/>
        </p:nvSpPr>
        <p:spPr>
          <a:xfrm>
            <a:off x="1792050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08;g302391297fa_0_234">
            <a:extLst>
              <a:ext uri="{FF2B5EF4-FFF2-40B4-BE49-F238E27FC236}">
                <a16:creationId xmlns:a16="http://schemas.microsoft.com/office/drawing/2014/main" id="{A307D24B-9EB4-D830-17CE-5BA46C05FE79}"/>
              </a:ext>
            </a:extLst>
          </p:cNvPr>
          <p:cNvSpPr/>
          <p:nvPr/>
        </p:nvSpPr>
        <p:spPr>
          <a:xfrm>
            <a:off x="1792050" y="1778525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302391297fa_0_234">
            <a:extLst>
              <a:ext uri="{FF2B5EF4-FFF2-40B4-BE49-F238E27FC236}">
                <a16:creationId xmlns:a16="http://schemas.microsoft.com/office/drawing/2014/main" id="{F893FF7C-3AC5-D707-368C-8E14F048271E}"/>
              </a:ext>
            </a:extLst>
          </p:cNvPr>
          <p:cNvSpPr/>
          <p:nvPr/>
        </p:nvSpPr>
        <p:spPr>
          <a:xfrm>
            <a:off x="1792900" y="3806425"/>
            <a:ext cx="998100" cy="11913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필터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22F9-4F02-9D73-F20C-20CBB450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ECD6419-2FE5-2F95-5650-4EE1277C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DA5EF-5E1B-9A7E-17CF-D582E72286B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E899A-D30B-81EA-C8C4-39990E24CF1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BDF787-20D7-EE62-53BB-321330BC9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9743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16;g2fde9f025b9_0_500">
            <a:extLst>
              <a:ext uri="{FF2B5EF4-FFF2-40B4-BE49-F238E27FC236}">
                <a16:creationId xmlns:a16="http://schemas.microsoft.com/office/drawing/2014/main" id="{027C92B6-2F2F-BA13-813F-1B83E6D4B572}"/>
              </a:ext>
            </a:extLst>
          </p:cNvPr>
          <p:cNvSpPr/>
          <p:nvPr/>
        </p:nvSpPr>
        <p:spPr>
          <a:xfrm>
            <a:off x="404415" y="87784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1EB2B002-A558-7D66-C5FC-2DB0642276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386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42469C3F-7CD2-AE82-8158-43AAED63B8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5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270BD4F-07D8-3FAD-BA53-C1257361AA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12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0;g2fde9f025b9_0_500">
            <a:extLst>
              <a:ext uri="{FF2B5EF4-FFF2-40B4-BE49-F238E27FC236}">
                <a16:creationId xmlns:a16="http://schemas.microsoft.com/office/drawing/2014/main" id="{80203550-A8B8-C337-0E10-C546A41D2108}"/>
              </a:ext>
            </a:extLst>
          </p:cNvPr>
          <p:cNvSpPr txBox="1"/>
          <p:nvPr/>
        </p:nvSpPr>
        <p:spPr>
          <a:xfrm>
            <a:off x="2716199" y="960266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안전화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322;g2fde9f025b9_0_500">
            <a:extLst>
              <a:ext uri="{FF2B5EF4-FFF2-40B4-BE49-F238E27FC236}">
                <a16:creationId xmlns:a16="http://schemas.microsoft.com/office/drawing/2014/main" id="{02879C4F-0C0A-5008-F485-13D8A5A9A088}"/>
              </a:ext>
            </a:extLst>
          </p:cNvPr>
          <p:cNvSpPr/>
          <p:nvPr/>
        </p:nvSpPr>
        <p:spPr>
          <a:xfrm>
            <a:off x="460261" y="547711"/>
            <a:ext cx="6708600" cy="276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" name="Google Shape;323;g2fde9f025b9_0_500">
            <a:extLst>
              <a:ext uri="{FF2B5EF4-FFF2-40B4-BE49-F238E27FC236}">
                <a16:creationId xmlns:a16="http://schemas.microsoft.com/office/drawing/2014/main" id="{6F39C7B1-1AA7-0A69-8954-2BCD2CEAA8B2}"/>
              </a:ext>
            </a:extLst>
          </p:cNvPr>
          <p:cNvGrpSpPr/>
          <p:nvPr/>
        </p:nvGrpSpPr>
        <p:grpSpPr>
          <a:xfrm>
            <a:off x="3463511" y="5684186"/>
            <a:ext cx="2265000" cy="180000"/>
            <a:chOff x="4065288" y="6528825"/>
            <a:chExt cx="2265000" cy="180000"/>
          </a:xfrm>
        </p:grpSpPr>
        <p:sp>
          <p:nvSpPr>
            <p:cNvPr id="11" name="Google Shape;324;g2fde9f025b9_0_500">
              <a:extLst>
                <a:ext uri="{FF2B5EF4-FFF2-40B4-BE49-F238E27FC236}">
                  <a16:creationId xmlns:a16="http://schemas.microsoft.com/office/drawing/2014/main" id="{2C7074C8-25E9-CB0C-4C38-15B882BF07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325;g2fde9f025b9_0_500">
              <a:extLst>
                <a:ext uri="{FF2B5EF4-FFF2-40B4-BE49-F238E27FC236}">
                  <a16:creationId xmlns:a16="http://schemas.microsoft.com/office/drawing/2014/main" id="{F49559CA-2DA2-B0B9-0880-51E8C817E87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326;g2fde9f025b9_0_500">
              <a:extLst>
                <a:ext uri="{FF2B5EF4-FFF2-40B4-BE49-F238E27FC236}">
                  <a16:creationId xmlns:a16="http://schemas.microsoft.com/office/drawing/2014/main" id="{8C8010A9-7DEC-9177-501A-B79ACB79A87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327;g2fde9f025b9_0_500">
              <a:extLst>
                <a:ext uri="{FF2B5EF4-FFF2-40B4-BE49-F238E27FC236}">
                  <a16:creationId xmlns:a16="http://schemas.microsoft.com/office/drawing/2014/main" id="{CCCEA248-9739-5DDB-D2C7-C79F4995323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328;g2fde9f025b9_0_500">
              <a:extLst>
                <a:ext uri="{FF2B5EF4-FFF2-40B4-BE49-F238E27FC236}">
                  <a16:creationId xmlns:a16="http://schemas.microsoft.com/office/drawing/2014/main" id="{8FED29AD-2824-CFC1-866D-1FFBA56EFAC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329;g2fde9f025b9_0_500">
              <a:extLst>
                <a:ext uri="{FF2B5EF4-FFF2-40B4-BE49-F238E27FC236}">
                  <a16:creationId xmlns:a16="http://schemas.microsoft.com/office/drawing/2014/main" id="{D8C41268-B8E8-D029-5E88-89BAEA6BD20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330;g2fde9f025b9_0_500">
              <a:extLst>
                <a:ext uri="{FF2B5EF4-FFF2-40B4-BE49-F238E27FC236}">
                  <a16:creationId xmlns:a16="http://schemas.microsoft.com/office/drawing/2014/main" id="{60EA6FD5-C889-4CBA-BD20-8AA8BAEF8C3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331;g2fde9f025b9_0_500">
              <a:extLst>
                <a:ext uri="{FF2B5EF4-FFF2-40B4-BE49-F238E27FC236}">
                  <a16:creationId xmlns:a16="http://schemas.microsoft.com/office/drawing/2014/main" id="{56F544D5-2A65-B1F5-1063-272BEFE03D5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332;g2fde9f025b9_0_500">
              <a:extLst>
                <a:ext uri="{FF2B5EF4-FFF2-40B4-BE49-F238E27FC236}">
                  <a16:creationId xmlns:a16="http://schemas.microsoft.com/office/drawing/2014/main" id="{87793B0D-9B72-B7DB-8784-6DA4DB3F9087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4" name="Google Shape;333;g2fde9f025b9_0_500">
            <a:extLst>
              <a:ext uri="{FF2B5EF4-FFF2-40B4-BE49-F238E27FC236}">
                <a16:creationId xmlns:a16="http://schemas.microsoft.com/office/drawing/2014/main" id="{BE4B6325-1D17-C20D-2CD1-7EAB40C5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486109"/>
              </p:ext>
            </p:extLst>
          </p:nvPr>
        </p:nvGraphicFramePr>
        <p:xfrm>
          <a:off x="441899" y="1384833"/>
          <a:ext cx="1177500" cy="27470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6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 (67)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작업복 (8)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안경류 (57)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 (16)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안전대 (94)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 (9)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방열용품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 (28)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비품/소모품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Google Shape;334;g2fde9f025b9_0_500">
            <a:extLst>
              <a:ext uri="{FF2B5EF4-FFF2-40B4-BE49-F238E27FC236}">
                <a16:creationId xmlns:a16="http://schemas.microsoft.com/office/drawing/2014/main" id="{ED11824E-C9DC-0398-C598-24D8C31DE00B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335;g2fde9f025b9_0_500">
            <a:extLst>
              <a:ext uri="{FF2B5EF4-FFF2-40B4-BE49-F238E27FC236}">
                <a16:creationId xmlns:a16="http://schemas.microsoft.com/office/drawing/2014/main" id="{3D533103-8DAD-2D30-EE4E-8BF5173B2A91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336;g2fde9f025b9_0_500">
            <a:extLst>
              <a:ext uri="{FF2B5EF4-FFF2-40B4-BE49-F238E27FC236}">
                <a16:creationId xmlns:a16="http://schemas.microsoft.com/office/drawing/2014/main" id="{135A0387-423D-785B-F19A-6A69192C3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7704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992836A3-3C03-9E01-1C5F-6753F19DAF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96A9EB55-1A9B-B9A5-1878-ACF5991FE0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" name="Google Shape;339;g2fde9f025b9_0_500">
            <a:extLst>
              <a:ext uri="{FF2B5EF4-FFF2-40B4-BE49-F238E27FC236}">
                <a16:creationId xmlns:a16="http://schemas.microsoft.com/office/drawing/2014/main" id="{AEC7ECAD-B753-6796-9438-E4AD93B0F848}"/>
              </a:ext>
            </a:extLst>
          </p:cNvPr>
          <p:cNvSpPr/>
          <p:nvPr/>
        </p:nvSpPr>
        <p:spPr>
          <a:xfrm>
            <a:off x="1771652" y="1748136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40;g2fde9f025b9_0_500">
            <a:extLst>
              <a:ext uri="{FF2B5EF4-FFF2-40B4-BE49-F238E27FC236}">
                <a16:creationId xmlns:a16="http://schemas.microsoft.com/office/drawing/2014/main" id="{4D4C7C7F-400B-6FF2-D2FC-CE6E9F055FC9}"/>
              </a:ext>
            </a:extLst>
          </p:cNvPr>
          <p:cNvSpPr/>
          <p:nvPr/>
        </p:nvSpPr>
        <p:spPr>
          <a:xfrm>
            <a:off x="3123842" y="1748136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41;g2fde9f025b9_0_500">
            <a:extLst>
              <a:ext uri="{FF2B5EF4-FFF2-40B4-BE49-F238E27FC236}">
                <a16:creationId xmlns:a16="http://schemas.microsoft.com/office/drawing/2014/main" id="{16607BA2-8A3F-E471-23C0-5C2950966383}"/>
              </a:ext>
            </a:extLst>
          </p:cNvPr>
          <p:cNvSpPr/>
          <p:nvPr/>
        </p:nvSpPr>
        <p:spPr>
          <a:xfrm>
            <a:off x="5825608" y="1748136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42;g2fde9f025b9_0_500">
            <a:extLst>
              <a:ext uri="{FF2B5EF4-FFF2-40B4-BE49-F238E27FC236}">
                <a16:creationId xmlns:a16="http://schemas.microsoft.com/office/drawing/2014/main" id="{73D245C5-9E2F-BCC2-D166-6EC8F436193A}"/>
              </a:ext>
            </a:extLst>
          </p:cNvPr>
          <p:cNvSpPr/>
          <p:nvPr/>
        </p:nvSpPr>
        <p:spPr>
          <a:xfrm>
            <a:off x="4470045" y="1748136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3;g2fde9f025b9_0_500">
            <a:extLst>
              <a:ext uri="{FF2B5EF4-FFF2-40B4-BE49-F238E27FC236}">
                <a16:creationId xmlns:a16="http://schemas.microsoft.com/office/drawing/2014/main" id="{BDB7BEB1-42B8-FCAA-44FA-F18DD0F9B2D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20861" y="1808991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44;g2fde9f025b9_0_500">
            <a:extLst>
              <a:ext uri="{FF2B5EF4-FFF2-40B4-BE49-F238E27FC236}">
                <a16:creationId xmlns:a16="http://schemas.microsoft.com/office/drawing/2014/main" id="{F19B1979-0D42-8614-D287-C80A80F3CEC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890060" y="1784122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45;g2fde9f025b9_0_500">
            <a:extLst>
              <a:ext uri="{FF2B5EF4-FFF2-40B4-BE49-F238E27FC236}">
                <a16:creationId xmlns:a16="http://schemas.microsoft.com/office/drawing/2014/main" id="{9A3E22D5-88E2-D638-ABD2-316E8FE34ED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78577" y="1810743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46;g2fde9f025b9_0_500">
            <a:extLst>
              <a:ext uri="{FF2B5EF4-FFF2-40B4-BE49-F238E27FC236}">
                <a16:creationId xmlns:a16="http://schemas.microsoft.com/office/drawing/2014/main" id="{DB725879-6725-BED9-C96F-B1CF8B04E24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7228" y="1809865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47;g2fde9f025b9_0_500">
            <a:extLst>
              <a:ext uri="{FF2B5EF4-FFF2-40B4-BE49-F238E27FC236}">
                <a16:creationId xmlns:a16="http://schemas.microsoft.com/office/drawing/2014/main" id="{6CD7DA9A-3867-2EF8-CE2F-CA1B555481B4}"/>
              </a:ext>
            </a:extLst>
          </p:cNvPr>
          <p:cNvSpPr txBox="1"/>
          <p:nvPr/>
        </p:nvSpPr>
        <p:spPr>
          <a:xfrm>
            <a:off x="3120660" y="2781736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48;g2fde9f025b9_0_500">
            <a:extLst>
              <a:ext uri="{FF2B5EF4-FFF2-40B4-BE49-F238E27FC236}">
                <a16:creationId xmlns:a16="http://schemas.microsoft.com/office/drawing/2014/main" id="{2D232BC0-B985-85BD-F1A4-C85BFA235EA5}"/>
              </a:ext>
            </a:extLst>
          </p:cNvPr>
          <p:cNvSpPr txBox="1"/>
          <p:nvPr/>
        </p:nvSpPr>
        <p:spPr>
          <a:xfrm>
            <a:off x="4471161" y="2781736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349;g2fde9f025b9_0_500">
            <a:extLst>
              <a:ext uri="{FF2B5EF4-FFF2-40B4-BE49-F238E27FC236}">
                <a16:creationId xmlns:a16="http://schemas.microsoft.com/office/drawing/2014/main" id="{B72350C4-EAA1-536E-3E16-CACD67F96D28}"/>
              </a:ext>
            </a:extLst>
          </p:cNvPr>
          <p:cNvSpPr txBox="1"/>
          <p:nvPr/>
        </p:nvSpPr>
        <p:spPr>
          <a:xfrm>
            <a:off x="5821661" y="2781736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350;g2fde9f025b9_0_500">
            <a:extLst>
              <a:ext uri="{FF2B5EF4-FFF2-40B4-BE49-F238E27FC236}">
                <a16:creationId xmlns:a16="http://schemas.microsoft.com/office/drawing/2014/main" id="{B37158A2-9309-D50C-CCA0-26BB33548026}"/>
              </a:ext>
            </a:extLst>
          </p:cNvPr>
          <p:cNvSpPr/>
          <p:nvPr/>
        </p:nvSpPr>
        <p:spPr>
          <a:xfrm>
            <a:off x="1771836" y="3178861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351;g2fde9f025b9_0_500">
            <a:extLst>
              <a:ext uri="{FF2B5EF4-FFF2-40B4-BE49-F238E27FC236}">
                <a16:creationId xmlns:a16="http://schemas.microsoft.com/office/drawing/2014/main" id="{C4F5F49E-8982-D730-AAC6-93D15CE7B4E0}"/>
              </a:ext>
            </a:extLst>
          </p:cNvPr>
          <p:cNvSpPr txBox="1"/>
          <p:nvPr/>
        </p:nvSpPr>
        <p:spPr>
          <a:xfrm>
            <a:off x="1771686" y="2781111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352;g2fde9f025b9_0_500">
            <a:extLst>
              <a:ext uri="{FF2B5EF4-FFF2-40B4-BE49-F238E27FC236}">
                <a16:creationId xmlns:a16="http://schemas.microsoft.com/office/drawing/2014/main" id="{140BA2BE-8415-80BF-3122-38B59DFE9217}"/>
              </a:ext>
            </a:extLst>
          </p:cNvPr>
          <p:cNvSpPr/>
          <p:nvPr/>
        </p:nvSpPr>
        <p:spPr>
          <a:xfrm>
            <a:off x="3120685" y="3178286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53;g2fde9f025b9_0_500">
            <a:extLst>
              <a:ext uri="{FF2B5EF4-FFF2-40B4-BE49-F238E27FC236}">
                <a16:creationId xmlns:a16="http://schemas.microsoft.com/office/drawing/2014/main" id="{DC34100B-76DD-35C4-C4A3-D7959AC86DD2}"/>
              </a:ext>
            </a:extLst>
          </p:cNvPr>
          <p:cNvSpPr/>
          <p:nvPr/>
        </p:nvSpPr>
        <p:spPr>
          <a:xfrm>
            <a:off x="4471160" y="3173386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54;g2fde9f025b9_0_500">
            <a:extLst>
              <a:ext uri="{FF2B5EF4-FFF2-40B4-BE49-F238E27FC236}">
                <a16:creationId xmlns:a16="http://schemas.microsoft.com/office/drawing/2014/main" id="{302F60E8-953D-503E-E81A-8AE5775284DF}"/>
              </a:ext>
            </a:extLst>
          </p:cNvPr>
          <p:cNvSpPr/>
          <p:nvPr/>
        </p:nvSpPr>
        <p:spPr>
          <a:xfrm>
            <a:off x="5821636" y="3176111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4" name="Google Shape;355;g2fde9f025b9_0_500">
            <a:extLst>
              <a:ext uri="{FF2B5EF4-FFF2-40B4-BE49-F238E27FC236}">
                <a16:creationId xmlns:a16="http://schemas.microsoft.com/office/drawing/2014/main" id="{2DA5F80F-189E-2E33-A516-F57E7D4CAE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255872"/>
              </p:ext>
            </p:extLst>
          </p:nvPr>
        </p:nvGraphicFramePr>
        <p:xfrm>
          <a:off x="1771824" y="3368289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" name="Google Shape;356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E491FEF4-B17F-00E3-7962-FE37882054F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09980" y="3398581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" name="Google Shape;357;g2fde9f025b9_0_500">
            <a:extLst>
              <a:ext uri="{FF2B5EF4-FFF2-40B4-BE49-F238E27FC236}">
                <a16:creationId xmlns:a16="http://schemas.microsoft.com/office/drawing/2014/main" id="{19284E20-D2CF-2D99-9DA6-78C1EBA595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755420"/>
              </p:ext>
            </p:extLst>
          </p:nvPr>
        </p:nvGraphicFramePr>
        <p:xfrm>
          <a:off x="3120640" y="3368839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Google Shape;358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B91D7BFA-A99C-80BC-B352-C44CC49E5201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6237" y="3399131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" name="Google Shape;359;g2fde9f025b9_0_500">
            <a:extLst>
              <a:ext uri="{FF2B5EF4-FFF2-40B4-BE49-F238E27FC236}">
                <a16:creationId xmlns:a16="http://schemas.microsoft.com/office/drawing/2014/main" id="{E5D7CB75-4F46-4282-3DAA-B9AF43364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224183"/>
              </p:ext>
            </p:extLst>
          </p:nvPr>
        </p:nvGraphicFramePr>
        <p:xfrm>
          <a:off x="441899" y="4154975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9" name="Google Shape;360;g2fde9f025b9_0_50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A7D7693-255C-D8B7-984D-66F95DB4397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69561" y="45273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361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349CCD-6431-8263-243F-4663B85920B9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9561" y="434941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362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35EDE9-30F7-7CCD-AC00-443B862C81BF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9561" y="4713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63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2186E76-61B4-FAC5-4E44-D7417A4DE76F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9561" y="488356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364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A6DA0B-83DF-2C2E-CF44-00217A274879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9561" y="5067116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" name="Google Shape;365;g2fde9f025b9_0_500">
            <a:extLst>
              <a:ext uri="{FF2B5EF4-FFF2-40B4-BE49-F238E27FC236}">
                <a16:creationId xmlns:a16="http://schemas.microsoft.com/office/drawing/2014/main" id="{B7A0CA2F-ABE0-F1BF-2205-277712A29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373899"/>
              </p:ext>
            </p:extLst>
          </p:nvPr>
        </p:nvGraphicFramePr>
        <p:xfrm>
          <a:off x="4471142" y="3359789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5" name="Google Shape;366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EC4B08C9-5D8A-6CEE-6F61-87AEF5B8865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16739" y="3390081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" name="Google Shape;367;g2fde9f025b9_0_500">
            <a:extLst>
              <a:ext uri="{FF2B5EF4-FFF2-40B4-BE49-F238E27FC236}">
                <a16:creationId xmlns:a16="http://schemas.microsoft.com/office/drawing/2014/main" id="{E978EC62-FD8D-805E-8D69-6AC0627EC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051671"/>
              </p:ext>
            </p:extLst>
          </p:nvPr>
        </p:nvGraphicFramePr>
        <p:xfrm>
          <a:off x="5821649" y="3360339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7" name="Google Shape;368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641A8017-96B5-81C0-A37F-0B7107A560A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67246" y="3390631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369;g2fde9f025b9_0_500">
            <a:extLst>
              <a:ext uri="{FF2B5EF4-FFF2-40B4-BE49-F238E27FC236}">
                <a16:creationId xmlns:a16="http://schemas.microsoft.com/office/drawing/2014/main" id="{21DEC7C2-1486-6A4C-10AA-3239AD541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707571"/>
              </p:ext>
            </p:extLst>
          </p:nvPr>
        </p:nvGraphicFramePr>
        <p:xfrm>
          <a:off x="438224" y="5578131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Google Shape;370;g2fde9f025b9_0_500">
            <a:extLst>
              <a:ext uri="{FF2B5EF4-FFF2-40B4-BE49-F238E27FC236}">
                <a16:creationId xmlns:a16="http://schemas.microsoft.com/office/drawing/2014/main" id="{E519ABC3-16E4-1E2C-728B-7C579CCF1560}"/>
              </a:ext>
            </a:extLst>
          </p:cNvPr>
          <p:cNvSpPr/>
          <p:nvPr/>
        </p:nvSpPr>
        <p:spPr>
          <a:xfrm>
            <a:off x="4770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371;g2fde9f025b9_0_500">
            <a:extLst>
              <a:ext uri="{FF2B5EF4-FFF2-40B4-BE49-F238E27FC236}">
                <a16:creationId xmlns:a16="http://schemas.microsoft.com/office/drawing/2014/main" id="{03B7DD83-C3C2-E0EC-CFB2-F59893BFC21C}"/>
              </a:ext>
            </a:extLst>
          </p:cNvPr>
          <p:cNvSpPr/>
          <p:nvPr/>
        </p:nvSpPr>
        <p:spPr>
          <a:xfrm>
            <a:off x="10104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5DE22A69-7F97-590F-C71D-6096464FA38C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34310" y="5832414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72" name="Google Shape;373;g2fde9f025b9_0_500">
            <a:extLst>
              <a:ext uri="{FF2B5EF4-FFF2-40B4-BE49-F238E27FC236}">
                <a16:creationId xmlns:a16="http://schemas.microsoft.com/office/drawing/2014/main" id="{34D70667-C3E1-6D7E-9FFC-2B608416E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855692"/>
              </p:ext>
            </p:extLst>
          </p:nvPr>
        </p:nvGraphicFramePr>
        <p:xfrm>
          <a:off x="438224" y="6065085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Google Shape;374;g2fde9f025b9_0_500">
            <a:extLst>
              <a:ext uri="{FF2B5EF4-FFF2-40B4-BE49-F238E27FC236}">
                <a16:creationId xmlns:a16="http://schemas.microsoft.com/office/drawing/2014/main" id="{876C5AB5-A55D-F710-E8AA-BDF8B93EA91C}"/>
              </a:ext>
            </a:extLst>
          </p:cNvPr>
          <p:cNvSpPr/>
          <p:nvPr/>
        </p:nvSpPr>
        <p:spPr>
          <a:xfrm>
            <a:off x="469836" y="6302018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375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3CA8B19F-B860-89C4-EF15-D0AEC9B878E1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27135" y="6306368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" name="Google Shape;377;g2fde9f025b9_0_500">
            <a:extLst>
              <a:ext uri="{FF2B5EF4-FFF2-40B4-BE49-F238E27FC236}">
                <a16:creationId xmlns:a16="http://schemas.microsoft.com/office/drawing/2014/main" id="{CF38FA98-2133-524D-4F42-DACC8B8D2C31}"/>
              </a:ext>
            </a:extLst>
          </p:cNvPr>
          <p:cNvSpPr/>
          <p:nvPr/>
        </p:nvSpPr>
        <p:spPr>
          <a:xfrm>
            <a:off x="1768952" y="3649261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378;g2fde9f025b9_0_500">
            <a:extLst>
              <a:ext uri="{FF2B5EF4-FFF2-40B4-BE49-F238E27FC236}">
                <a16:creationId xmlns:a16="http://schemas.microsoft.com/office/drawing/2014/main" id="{1E31EB1D-1410-01BA-99D2-E9F62FD139C8}"/>
              </a:ext>
            </a:extLst>
          </p:cNvPr>
          <p:cNvSpPr/>
          <p:nvPr/>
        </p:nvSpPr>
        <p:spPr>
          <a:xfrm>
            <a:off x="3121142" y="3649261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379;g2fde9f025b9_0_500">
            <a:extLst>
              <a:ext uri="{FF2B5EF4-FFF2-40B4-BE49-F238E27FC236}">
                <a16:creationId xmlns:a16="http://schemas.microsoft.com/office/drawing/2014/main" id="{6B1D2192-06BE-E6FA-27CE-30553DD75131}"/>
              </a:ext>
            </a:extLst>
          </p:cNvPr>
          <p:cNvSpPr/>
          <p:nvPr/>
        </p:nvSpPr>
        <p:spPr>
          <a:xfrm>
            <a:off x="5822908" y="3649261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380;g2fde9f025b9_0_500">
            <a:extLst>
              <a:ext uri="{FF2B5EF4-FFF2-40B4-BE49-F238E27FC236}">
                <a16:creationId xmlns:a16="http://schemas.microsoft.com/office/drawing/2014/main" id="{C94FD95C-7931-6216-E2AB-D289EC14256F}"/>
              </a:ext>
            </a:extLst>
          </p:cNvPr>
          <p:cNvSpPr/>
          <p:nvPr/>
        </p:nvSpPr>
        <p:spPr>
          <a:xfrm>
            <a:off x="4467345" y="3649261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381;g2fde9f025b9_0_500">
            <a:extLst>
              <a:ext uri="{FF2B5EF4-FFF2-40B4-BE49-F238E27FC236}">
                <a16:creationId xmlns:a16="http://schemas.microsoft.com/office/drawing/2014/main" id="{C2968D43-4B64-B51C-25C2-69AA717BBF8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18161" y="3710116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382;g2fde9f025b9_0_500">
            <a:extLst>
              <a:ext uri="{FF2B5EF4-FFF2-40B4-BE49-F238E27FC236}">
                <a16:creationId xmlns:a16="http://schemas.microsoft.com/office/drawing/2014/main" id="{14ADE30A-6E3F-8806-1414-0BE7EC46AE9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887360" y="3685247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383;g2fde9f025b9_0_500">
            <a:extLst>
              <a:ext uri="{FF2B5EF4-FFF2-40B4-BE49-F238E27FC236}">
                <a16:creationId xmlns:a16="http://schemas.microsoft.com/office/drawing/2014/main" id="{3F95EE48-35D2-ADFB-B1E1-0965E5D1136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75877" y="3711868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384;g2fde9f025b9_0_500">
            <a:extLst>
              <a:ext uri="{FF2B5EF4-FFF2-40B4-BE49-F238E27FC236}">
                <a16:creationId xmlns:a16="http://schemas.microsoft.com/office/drawing/2014/main" id="{D346A95F-FEF6-4701-8B12-0279F4E3A383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528" y="3710990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385;g2fde9f025b9_0_500">
            <a:extLst>
              <a:ext uri="{FF2B5EF4-FFF2-40B4-BE49-F238E27FC236}">
                <a16:creationId xmlns:a16="http://schemas.microsoft.com/office/drawing/2014/main" id="{AA4C3ECB-1894-1301-BFEC-EE63C58883DB}"/>
              </a:ext>
            </a:extLst>
          </p:cNvPr>
          <p:cNvSpPr txBox="1"/>
          <p:nvPr/>
        </p:nvSpPr>
        <p:spPr>
          <a:xfrm>
            <a:off x="3117960" y="4682861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386;g2fde9f025b9_0_500">
            <a:extLst>
              <a:ext uri="{FF2B5EF4-FFF2-40B4-BE49-F238E27FC236}">
                <a16:creationId xmlns:a16="http://schemas.microsoft.com/office/drawing/2014/main" id="{AA4A573D-AEF4-29BD-6A92-993F6F1830B4}"/>
              </a:ext>
            </a:extLst>
          </p:cNvPr>
          <p:cNvSpPr txBox="1"/>
          <p:nvPr/>
        </p:nvSpPr>
        <p:spPr>
          <a:xfrm>
            <a:off x="4468461" y="4682861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387;g2fde9f025b9_0_500">
            <a:extLst>
              <a:ext uri="{FF2B5EF4-FFF2-40B4-BE49-F238E27FC236}">
                <a16:creationId xmlns:a16="http://schemas.microsoft.com/office/drawing/2014/main" id="{8F2C0195-D86F-5E4D-4D99-48371BBB2C8F}"/>
              </a:ext>
            </a:extLst>
          </p:cNvPr>
          <p:cNvSpPr txBox="1"/>
          <p:nvPr/>
        </p:nvSpPr>
        <p:spPr>
          <a:xfrm>
            <a:off x="5818961" y="4682861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388;g2fde9f025b9_0_500">
            <a:extLst>
              <a:ext uri="{FF2B5EF4-FFF2-40B4-BE49-F238E27FC236}">
                <a16:creationId xmlns:a16="http://schemas.microsoft.com/office/drawing/2014/main" id="{E6A77A11-FEC6-633C-DBF0-D985736152E8}"/>
              </a:ext>
            </a:extLst>
          </p:cNvPr>
          <p:cNvSpPr/>
          <p:nvPr/>
        </p:nvSpPr>
        <p:spPr>
          <a:xfrm>
            <a:off x="1769136" y="5079986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389;g2fde9f025b9_0_500">
            <a:extLst>
              <a:ext uri="{FF2B5EF4-FFF2-40B4-BE49-F238E27FC236}">
                <a16:creationId xmlns:a16="http://schemas.microsoft.com/office/drawing/2014/main" id="{B8BAD2A3-BECA-A9E1-59B8-17BFCFA6493E}"/>
              </a:ext>
            </a:extLst>
          </p:cNvPr>
          <p:cNvSpPr txBox="1"/>
          <p:nvPr/>
        </p:nvSpPr>
        <p:spPr>
          <a:xfrm>
            <a:off x="1768986" y="4682236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390;g2fde9f025b9_0_500">
            <a:extLst>
              <a:ext uri="{FF2B5EF4-FFF2-40B4-BE49-F238E27FC236}">
                <a16:creationId xmlns:a16="http://schemas.microsoft.com/office/drawing/2014/main" id="{6850A687-08AB-A18B-1F9C-9622FDCE6DF2}"/>
              </a:ext>
            </a:extLst>
          </p:cNvPr>
          <p:cNvSpPr/>
          <p:nvPr/>
        </p:nvSpPr>
        <p:spPr>
          <a:xfrm>
            <a:off x="3117985" y="5079411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391;g2fde9f025b9_0_500">
            <a:extLst>
              <a:ext uri="{FF2B5EF4-FFF2-40B4-BE49-F238E27FC236}">
                <a16:creationId xmlns:a16="http://schemas.microsoft.com/office/drawing/2014/main" id="{C7BAF78A-DB23-AB36-6DB6-9304520F5E37}"/>
              </a:ext>
            </a:extLst>
          </p:cNvPr>
          <p:cNvSpPr/>
          <p:nvPr/>
        </p:nvSpPr>
        <p:spPr>
          <a:xfrm>
            <a:off x="4468460" y="5074511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392;g2fde9f025b9_0_500">
            <a:extLst>
              <a:ext uri="{FF2B5EF4-FFF2-40B4-BE49-F238E27FC236}">
                <a16:creationId xmlns:a16="http://schemas.microsoft.com/office/drawing/2014/main" id="{A726A9B5-E999-9B19-6619-8522E4ED4018}"/>
              </a:ext>
            </a:extLst>
          </p:cNvPr>
          <p:cNvSpPr/>
          <p:nvPr/>
        </p:nvSpPr>
        <p:spPr>
          <a:xfrm>
            <a:off x="5818936" y="5077236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" name="Google Shape;393;g2fde9f025b9_0_500">
            <a:extLst>
              <a:ext uri="{FF2B5EF4-FFF2-40B4-BE49-F238E27FC236}">
                <a16:creationId xmlns:a16="http://schemas.microsoft.com/office/drawing/2014/main" id="{D2BA2CC6-B387-0EA4-CA2C-63DD92875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583501"/>
              </p:ext>
            </p:extLst>
          </p:nvPr>
        </p:nvGraphicFramePr>
        <p:xfrm>
          <a:off x="1769124" y="5269414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2" name="Google Shape;394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2433DA70-D949-03F0-AF3D-85EE9BA170C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07280" y="5299706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395;g2fde9f025b9_0_500">
            <a:extLst>
              <a:ext uri="{FF2B5EF4-FFF2-40B4-BE49-F238E27FC236}">
                <a16:creationId xmlns:a16="http://schemas.microsoft.com/office/drawing/2014/main" id="{288CB224-5882-6779-F3E8-B3B8555449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7052671"/>
              </p:ext>
            </p:extLst>
          </p:nvPr>
        </p:nvGraphicFramePr>
        <p:xfrm>
          <a:off x="3117940" y="5269964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4" name="Google Shape;396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ABC590C3-5700-B6E2-42BD-7E84CA2C7C05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63537" y="5300256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397;g2fde9f025b9_0_500">
            <a:extLst>
              <a:ext uri="{FF2B5EF4-FFF2-40B4-BE49-F238E27FC236}">
                <a16:creationId xmlns:a16="http://schemas.microsoft.com/office/drawing/2014/main" id="{FECEC5CB-E6F5-164B-346D-A4B68C195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491817"/>
              </p:ext>
            </p:extLst>
          </p:nvPr>
        </p:nvGraphicFramePr>
        <p:xfrm>
          <a:off x="4468442" y="5260914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6" name="Google Shape;398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FBA2992C-3A92-3D38-61EC-88E01EE210E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14039" y="5291206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399;g2fde9f025b9_0_500">
            <a:extLst>
              <a:ext uri="{FF2B5EF4-FFF2-40B4-BE49-F238E27FC236}">
                <a16:creationId xmlns:a16="http://schemas.microsoft.com/office/drawing/2014/main" id="{C1C7F099-6F03-65C4-9285-88EF65EBD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6225414"/>
              </p:ext>
            </p:extLst>
          </p:nvPr>
        </p:nvGraphicFramePr>
        <p:xfrm>
          <a:off x="5818949" y="5261464"/>
          <a:ext cx="128052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8" name="Google Shape;400;g2fde9f025b9_0_500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C9C77B65-5E5A-B97E-989A-2034C435322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64546" y="5291756"/>
            <a:ext cx="158575" cy="15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401;g2fde9f025b9_0_500">
            <a:extLst>
              <a:ext uri="{FF2B5EF4-FFF2-40B4-BE49-F238E27FC236}">
                <a16:creationId xmlns:a16="http://schemas.microsoft.com/office/drawing/2014/main" id="{6EC29099-F011-2EB0-5BAF-527F0506A9AA}"/>
              </a:ext>
            </a:extLst>
          </p:cNvPr>
          <p:cNvCxnSpPr/>
          <p:nvPr/>
        </p:nvCxnSpPr>
        <p:spPr>
          <a:xfrm>
            <a:off x="179111" y="1318261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842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3606</TotalTime>
  <Words>2654</Words>
  <Application>Microsoft Macintosh PowerPoint</Application>
  <PresentationFormat>A4 용지(210x297mm)</PresentationFormat>
  <Paragraphs>1154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21</cp:revision>
  <dcterms:created xsi:type="dcterms:W3CDTF">2024-10-08T00:49:16Z</dcterms:created>
  <dcterms:modified xsi:type="dcterms:W3CDTF">2024-11-18T08:18:10Z</dcterms:modified>
</cp:coreProperties>
</file>