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40"/>
    <p:restoredTop sz="94694"/>
  </p:normalViewPr>
  <p:slideViewPr>
    <p:cSldViewPr snapToGrid="0">
      <p:cViewPr varScale="1">
        <p:scale>
          <a:sx n="102" d="100"/>
          <a:sy n="102" d="100"/>
        </p:scale>
        <p:origin x="21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2590CE-157A-B381-9518-DC622BF7F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BEED78-D455-9EB7-8698-6815A2D03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EBFC88-2D3B-6741-C12A-FCB6641F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A950-CCEE-1548-953B-B6032C34A995}" type="datetimeFigureOut">
              <a:rPr kumimoji="1" lang="ko-KR" altLang="en-US" smtClean="0"/>
              <a:t>2024. 11. 21.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757D45-1207-5DE7-834C-6A6397D23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0925CD-F8D3-B8D4-1936-7C993FD3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38C-66BA-9247-9753-FB0CDF98DB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677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39BF6-EC89-F6EE-61A4-432AEF0D1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038580-D08B-983C-A602-8A32E8D28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792FDB-51C8-BAEB-2F82-7DFBAEB02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A950-CCEE-1548-953B-B6032C34A995}" type="datetimeFigureOut">
              <a:rPr kumimoji="1" lang="ko-KR" altLang="en-US" smtClean="0"/>
              <a:t>2024. 11. 21.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8CE6C0-C045-3D39-E3F7-13AAAD416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2078BC-0FCA-1EFB-CFF1-04F74507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38C-66BA-9247-9753-FB0CDF98DB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053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535734-94E9-EAAB-4422-75C95CA02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AB407C-0EB2-9194-A439-9F7A4508F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13AE86-4B4E-FAFF-8188-81EC1F2F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A950-CCEE-1548-953B-B6032C34A995}" type="datetimeFigureOut">
              <a:rPr kumimoji="1" lang="ko-KR" altLang="en-US" smtClean="0"/>
              <a:t>2024. 11. 21.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23FE1B-4730-B667-79A3-979C8761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8BD235-BA4D-2E89-3CC4-3326A7C2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38C-66BA-9247-9753-FB0CDF98DB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631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97DE9-D260-BDD1-D30F-745AF29DB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176209-B2CC-306D-9C15-D38AF4B23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EA048F-58EA-A647-550E-0839D0A0C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A950-CCEE-1548-953B-B6032C34A995}" type="datetimeFigureOut">
              <a:rPr kumimoji="1" lang="ko-KR" altLang="en-US" smtClean="0"/>
              <a:t>2024. 11. 21.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D62F4E-9483-473C-A0D3-D05D8F453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A7D0E-F404-08A8-1C0D-F12F136F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38C-66BA-9247-9753-FB0CDF98DB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055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4C026-4BBF-7C1F-5687-F5FBF4BA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C03C6-EE72-85B4-3C1F-450802CF9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7CDACB-1DFF-5EDF-2F9A-5F9118478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A950-CCEE-1548-953B-B6032C34A995}" type="datetimeFigureOut">
              <a:rPr kumimoji="1" lang="ko-KR" altLang="en-US" smtClean="0"/>
              <a:t>2024. 11. 21.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2D40FE-FA79-8202-4408-B6E05FA26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E7BF9B-B02D-3CE2-654A-96BB1876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38C-66BA-9247-9753-FB0CDF98DB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36544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9B868-9D57-0CCA-42DC-D4EC5AA64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D9411B-E67B-FC01-EC28-727675D23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F672B5-D78B-7365-1007-AC2BCA6E8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A0B9AE-2ED0-3FC3-1BD6-95C4A8F6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A950-CCEE-1548-953B-B6032C34A995}" type="datetimeFigureOut">
              <a:rPr kumimoji="1" lang="ko-KR" altLang="en-US" smtClean="0"/>
              <a:t>2024. 11. 21.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DE8EA1-F47D-5C99-8D09-8AE0C907F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D7BFB7-78DC-0F38-7404-9FAF59C22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38C-66BA-9247-9753-FB0CDF98DB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65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CBC12-5E6E-F19F-5042-55F8175C8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7F7264-540A-38FC-2419-DD06415C8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426437-E5F0-CB30-043A-D1073676E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34B23C-F77C-6276-F699-282E10EE89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DCA1AE-294F-19AF-C6A1-627BEAFA55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4D1397-13C8-F572-59C9-83513611A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A950-CCEE-1548-953B-B6032C34A995}" type="datetimeFigureOut">
              <a:rPr kumimoji="1" lang="ko-KR" altLang="en-US" smtClean="0"/>
              <a:t>2024. 11. 21.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A0AD97-427A-ECB9-EEC7-C5F3AD3A2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1BE139-8852-5000-66F7-E763AEC38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38C-66BA-9247-9753-FB0CDF98DB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4239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8DE0FE-905B-0C3B-EF72-7AB3A74B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BA37E5-5B36-4E37-ACA7-B5339162E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A950-CCEE-1548-953B-B6032C34A995}" type="datetimeFigureOut">
              <a:rPr kumimoji="1" lang="ko-KR" altLang="en-US" smtClean="0"/>
              <a:t>2024. 11. 21.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FAAFAA-3B6A-AF84-6FDD-B1277CD68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356C69-0169-B445-918E-43F5AE0B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38C-66BA-9247-9753-FB0CDF98DB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3380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D956B0-FBCA-3E5D-BF54-A47E8B68C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A950-CCEE-1548-953B-B6032C34A995}" type="datetimeFigureOut">
              <a:rPr kumimoji="1" lang="ko-KR" altLang="en-US" smtClean="0"/>
              <a:t>2024. 11. 21.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D4A815-83E4-2085-2E4A-34649AA9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50ED8B-C48A-5380-7973-32AA95DC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38C-66BA-9247-9753-FB0CDF98DB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099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09829-E182-1857-5F95-E8057ED5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8B428-3D92-3435-8DDD-8E2C18321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7E3F45-C465-BE60-1164-C86CF87B5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799863-0C2B-3D87-2D7C-65EDF3F3F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A950-CCEE-1548-953B-B6032C34A995}" type="datetimeFigureOut">
              <a:rPr kumimoji="1" lang="ko-KR" altLang="en-US" smtClean="0"/>
              <a:t>2024. 11. 21.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A12C19-3079-8000-4517-645BA7FAA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E47C7E-0912-748E-CD5E-4B2DEBF85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38C-66BA-9247-9753-FB0CDF98DB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346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739FA-0597-11C4-DC89-06D4F6AC8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389A71-F3B9-1422-A1EC-65A6F365C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515A51-414F-7391-8233-0220B3CDB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A5D75F-781A-7C6F-3E00-2717F5AB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A950-CCEE-1548-953B-B6032C34A995}" type="datetimeFigureOut">
              <a:rPr kumimoji="1" lang="ko-KR" altLang="en-US" smtClean="0"/>
              <a:t>2024. 11. 21.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4B6EEA-166B-41C5-6774-BC88619BF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2FD1DE-9EE1-04C7-63A6-8664F9CE2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638C-66BA-9247-9753-FB0CDF98DB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241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FF311D-BE4D-192E-8199-C61D3B449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DFAD20-C7CB-B098-377F-02603B9A0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192C93-3EEE-41EF-EB55-1FD703DD85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6FA950-CCEE-1548-953B-B6032C34A995}" type="datetimeFigureOut">
              <a:rPr kumimoji="1" lang="ko-KR" altLang="en-US" smtClean="0"/>
              <a:t>2024. 11. 21.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C2224-0538-88E5-9A81-94F779FEF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A011F6-CF2C-9384-68C0-751865425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9A638C-66BA-9247-9753-FB0CDF98DB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12018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57;g2f01b9db463_0_893">
            <a:extLst>
              <a:ext uri="{FF2B5EF4-FFF2-40B4-BE49-F238E27FC236}">
                <a16:creationId xmlns:a16="http://schemas.microsoft.com/office/drawing/2014/main" id="{3D0351C1-4836-289A-A448-4E4F20C0675B}"/>
              </a:ext>
            </a:extLst>
          </p:cNvPr>
          <p:cNvSpPr/>
          <p:nvPr/>
        </p:nvSpPr>
        <p:spPr>
          <a:xfrm>
            <a:off x="2236200" y="1848275"/>
            <a:ext cx="6259800" cy="54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1360;g2f01b9db463_0_893">
            <a:extLst>
              <a:ext uri="{FF2B5EF4-FFF2-40B4-BE49-F238E27FC236}">
                <a16:creationId xmlns:a16="http://schemas.microsoft.com/office/drawing/2014/main" id="{9EA3C6A9-B700-5574-467E-2E59791DFDDC}"/>
              </a:ext>
            </a:extLst>
          </p:cNvPr>
          <p:cNvSpPr/>
          <p:nvPr/>
        </p:nvSpPr>
        <p:spPr>
          <a:xfrm>
            <a:off x="5423675" y="1953175"/>
            <a:ext cx="2381400" cy="270000"/>
          </a:xfrm>
          <a:prstGeom prst="roundRect">
            <a:avLst>
              <a:gd name="adj" fmla="val 18852"/>
            </a:avLst>
          </a:prstGeom>
          <a:solidFill>
            <a:schemeClr val="lt1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361;g2f01b9db463_0_893">
            <a:extLst>
              <a:ext uri="{FF2B5EF4-FFF2-40B4-BE49-F238E27FC236}">
                <a16:creationId xmlns:a16="http://schemas.microsoft.com/office/drawing/2014/main" id="{0FCFB411-B491-A5FC-6E98-4840063A5FC1}"/>
              </a:ext>
            </a:extLst>
          </p:cNvPr>
          <p:cNvSpPr/>
          <p:nvPr/>
        </p:nvSpPr>
        <p:spPr>
          <a:xfrm>
            <a:off x="7894150" y="1954675"/>
            <a:ext cx="475200" cy="268500"/>
          </a:xfrm>
          <a:prstGeom prst="roundRect">
            <a:avLst>
              <a:gd name="adj" fmla="val 18445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1362;g2f01b9db463_0_893">
            <a:extLst>
              <a:ext uri="{FF2B5EF4-FFF2-40B4-BE49-F238E27FC236}">
                <a16:creationId xmlns:a16="http://schemas.microsoft.com/office/drawing/2014/main" id="{0E0106B5-F785-3C96-260B-A2859A44E62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41750" y="1998925"/>
            <a:ext cx="180000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363;g2f01b9db463_0_893">
            <a:extLst>
              <a:ext uri="{FF2B5EF4-FFF2-40B4-BE49-F238E27FC236}">
                <a16:creationId xmlns:a16="http://schemas.microsoft.com/office/drawing/2014/main" id="{FC777747-1606-3458-60AD-AA21A2ABCB65}"/>
              </a:ext>
            </a:extLst>
          </p:cNvPr>
          <p:cNvSpPr/>
          <p:nvPr/>
        </p:nvSpPr>
        <p:spPr>
          <a:xfrm>
            <a:off x="5423675" y="1993738"/>
            <a:ext cx="1080000" cy="18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endParaRPr sz="6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364;g2f01b9db463_0_893">
            <a:extLst>
              <a:ext uri="{FF2B5EF4-FFF2-40B4-BE49-F238E27FC236}">
                <a16:creationId xmlns:a16="http://schemas.microsoft.com/office/drawing/2014/main" id="{6105C8D7-DB2F-87E4-252C-9F69E58ABA90}"/>
              </a:ext>
            </a:extLst>
          </p:cNvPr>
          <p:cNvSpPr/>
          <p:nvPr/>
        </p:nvSpPr>
        <p:spPr>
          <a:xfrm>
            <a:off x="5423675" y="2282400"/>
            <a:ext cx="2381400" cy="720000"/>
          </a:xfrm>
          <a:prstGeom prst="roundRect">
            <a:avLst>
              <a:gd name="adj" fmla="val 397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최근 검색어</a:t>
            </a:r>
            <a:endParaRPr sz="600" b="1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marR="0" lvl="0" indent="-899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연장케이블</a:t>
            </a:r>
            <a:endParaRPr sz="60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안전화</a:t>
            </a:r>
            <a:endParaRPr sz="60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장갑</a:t>
            </a:r>
            <a:endParaRPr sz="60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UTP케이블</a:t>
            </a:r>
            <a:endParaRPr sz="60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소화기</a:t>
            </a:r>
            <a:endParaRPr sz="60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365;g2f01b9db463_0_893">
            <a:extLst>
              <a:ext uri="{FF2B5EF4-FFF2-40B4-BE49-F238E27FC236}">
                <a16:creationId xmlns:a16="http://schemas.microsoft.com/office/drawing/2014/main" id="{ABBED1BB-6DB4-14DB-8CA5-3E55785E93A3}"/>
              </a:ext>
            </a:extLst>
          </p:cNvPr>
          <p:cNvSpPr/>
          <p:nvPr/>
        </p:nvSpPr>
        <p:spPr>
          <a:xfrm>
            <a:off x="2236200" y="3468600"/>
            <a:ext cx="6259800" cy="54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366;g2f01b9db463_0_893">
            <a:extLst>
              <a:ext uri="{FF2B5EF4-FFF2-40B4-BE49-F238E27FC236}">
                <a16:creationId xmlns:a16="http://schemas.microsoft.com/office/drawing/2014/main" id="{0566BDDD-951F-A2C8-649A-93A88C420CF0}"/>
              </a:ext>
            </a:extLst>
          </p:cNvPr>
          <p:cNvSpPr/>
          <p:nvPr/>
        </p:nvSpPr>
        <p:spPr>
          <a:xfrm>
            <a:off x="5423675" y="3573500"/>
            <a:ext cx="2381400" cy="270000"/>
          </a:xfrm>
          <a:prstGeom prst="roundRect">
            <a:avLst>
              <a:gd name="adj" fmla="val 18852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367;g2f01b9db463_0_893">
            <a:extLst>
              <a:ext uri="{FF2B5EF4-FFF2-40B4-BE49-F238E27FC236}">
                <a16:creationId xmlns:a16="http://schemas.microsoft.com/office/drawing/2014/main" id="{2FDDD117-8066-B727-2E95-C33EDAA7003B}"/>
              </a:ext>
            </a:extLst>
          </p:cNvPr>
          <p:cNvSpPr/>
          <p:nvPr/>
        </p:nvSpPr>
        <p:spPr>
          <a:xfrm>
            <a:off x="7894150" y="3575000"/>
            <a:ext cx="475200" cy="268500"/>
          </a:xfrm>
          <a:prstGeom prst="roundRect">
            <a:avLst>
              <a:gd name="adj" fmla="val 18445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68;g2f01b9db463_0_893">
            <a:extLst>
              <a:ext uri="{FF2B5EF4-FFF2-40B4-BE49-F238E27FC236}">
                <a16:creationId xmlns:a16="http://schemas.microsoft.com/office/drawing/2014/main" id="{175ABA0D-DD36-6433-786F-259020837EC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41750" y="3619250"/>
            <a:ext cx="180000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369;g2f01b9db463_0_893">
            <a:extLst>
              <a:ext uri="{FF2B5EF4-FFF2-40B4-BE49-F238E27FC236}">
                <a16:creationId xmlns:a16="http://schemas.microsoft.com/office/drawing/2014/main" id="{5532C345-E54C-C766-F624-73DC424C24AD}"/>
              </a:ext>
            </a:extLst>
          </p:cNvPr>
          <p:cNvSpPr/>
          <p:nvPr/>
        </p:nvSpPr>
        <p:spPr>
          <a:xfrm>
            <a:off x="5423675" y="3614063"/>
            <a:ext cx="1080000" cy="18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연장</a:t>
            </a:r>
            <a:r>
              <a:rPr lang="ko-KR" sz="6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케이블</a:t>
            </a:r>
            <a:endParaRPr sz="600" b="0" i="0" u="none" strike="noStrike" cap="non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370;g2f01b9db463_0_893">
            <a:extLst>
              <a:ext uri="{FF2B5EF4-FFF2-40B4-BE49-F238E27FC236}">
                <a16:creationId xmlns:a16="http://schemas.microsoft.com/office/drawing/2014/main" id="{CDEA8702-58E6-A65D-BACE-6B0BA8141018}"/>
              </a:ext>
            </a:extLst>
          </p:cNvPr>
          <p:cNvSpPr/>
          <p:nvPr/>
        </p:nvSpPr>
        <p:spPr>
          <a:xfrm>
            <a:off x="5423675" y="3897250"/>
            <a:ext cx="2381400" cy="720000"/>
          </a:xfrm>
          <a:prstGeom prst="roundRect">
            <a:avLst>
              <a:gd name="adj" fmla="val 397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9999" lvl="0" indent="-179999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dirty="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연장 </a:t>
            </a:r>
            <a:r>
              <a:rPr lang="ko-KR" sz="600" dirty="0" err="1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리피터</a:t>
            </a:r>
            <a:endParaRPr sz="600" dirty="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lvl="0" indent="-179999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dirty="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연장 </a:t>
            </a:r>
            <a:r>
              <a:rPr lang="ko-KR" sz="600" dirty="0" err="1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슬리빙</a:t>
            </a:r>
            <a:endParaRPr sz="600" dirty="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lvl="0" indent="-179999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dirty="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연장 케이블</a:t>
            </a:r>
            <a:endParaRPr sz="600" dirty="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lvl="0" indent="-179999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dirty="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연장화</a:t>
            </a:r>
            <a:endParaRPr sz="600" dirty="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lvl="0" indent="-179999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dirty="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절연장갑</a:t>
            </a:r>
            <a:endParaRPr sz="600" dirty="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9999" lvl="0" indent="-179999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dirty="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PSU 연장</a:t>
            </a:r>
            <a:endParaRPr sz="600" dirty="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1371;g2f01b9db463_0_893">
            <a:extLst>
              <a:ext uri="{FF2B5EF4-FFF2-40B4-BE49-F238E27FC236}">
                <a16:creationId xmlns:a16="http://schemas.microsoft.com/office/drawing/2014/main" id="{51D0CCD1-4504-CF40-2FAD-2EE82CD3FA2C}"/>
              </a:ext>
            </a:extLst>
          </p:cNvPr>
          <p:cNvSpPr/>
          <p:nvPr/>
        </p:nvSpPr>
        <p:spPr>
          <a:xfrm>
            <a:off x="1571400" y="2282400"/>
            <a:ext cx="3240000" cy="7200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 err="1">
                <a:latin typeface="Malgun Gothic"/>
                <a:ea typeface="Malgun Gothic"/>
                <a:cs typeface="Malgun Gothic"/>
                <a:sym typeface="Malgun Gothic"/>
              </a:rPr>
              <a:t>search</a:t>
            </a: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 err="1"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ox</a:t>
            </a: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 err="1">
                <a:latin typeface="Malgun Gothic"/>
                <a:ea typeface="Malgun Gothic"/>
                <a:cs typeface="Malgun Gothic"/>
                <a:sym typeface="Malgun Gothic"/>
              </a:rPr>
              <a:t>hover</a:t>
            </a: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sz="700" b="1" dirty="0" err="1">
                <a:latin typeface="Malgun Gothic"/>
                <a:ea typeface="Malgun Gothic"/>
                <a:cs typeface="Malgun Gothic"/>
                <a:sym typeface="Malgun Gothic"/>
              </a:rPr>
              <a:t>click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처리	최근 검색어 목록 </a:t>
            </a: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dropdown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호출값</a:t>
            </a: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	최근 검색 이력 </a:t>
            </a:r>
            <a:r>
              <a:rPr lang="en-US" altLang="ko-KR" sz="700" dirty="0"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개 호출</a:t>
            </a:r>
            <a:r>
              <a:rPr lang="en-US" altLang="ko-KR" sz="700" dirty="0">
                <a:latin typeface="Malgun Gothic"/>
                <a:ea typeface="Malgun Gothic"/>
                <a:cs typeface="Malgun Gothic"/>
                <a:sym typeface="Malgun Gothic"/>
              </a:rPr>
              <a:t> (5</a:t>
            </a: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개 초과시 </a:t>
            </a:r>
            <a:r>
              <a:rPr lang="en-US" altLang="ko-KR" sz="700" dirty="0">
                <a:latin typeface="Malgun Gothic"/>
                <a:ea typeface="Malgun Gothic"/>
                <a:cs typeface="Malgun Gothic"/>
                <a:sym typeface="Malgun Gothic"/>
              </a:rPr>
              <a:t>scroll </a:t>
            </a: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처리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372;g2f01b9db463_0_893">
            <a:extLst>
              <a:ext uri="{FF2B5EF4-FFF2-40B4-BE49-F238E27FC236}">
                <a16:creationId xmlns:a16="http://schemas.microsoft.com/office/drawing/2014/main" id="{66FFC7C8-FDBE-88F3-3BD2-7BFCAB7E4441}"/>
              </a:ext>
            </a:extLst>
          </p:cNvPr>
          <p:cNvSpPr/>
          <p:nvPr/>
        </p:nvSpPr>
        <p:spPr>
          <a:xfrm>
            <a:off x="1571400" y="3852250"/>
            <a:ext cx="3240000" cy="8100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 입력</a:t>
            </a:r>
            <a:endParaRPr sz="7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처리	자동완성 목록 </a:t>
            </a: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dropdown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호출값</a:t>
            </a: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검색엔진</a:t>
            </a:r>
            <a:r>
              <a:rPr lang="en-US" altLang="ko-KR" sz="700" dirty="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dirty="0" err="1">
                <a:latin typeface="Malgun Gothic"/>
                <a:ea typeface="Malgun Gothic"/>
                <a:cs typeface="Malgun Gothic"/>
                <a:sym typeface="Malgun Gothic"/>
              </a:rPr>
              <a:t>와이즈넛</a:t>
            </a:r>
            <a:r>
              <a:rPr lang="en-US" altLang="ko-KR" sz="700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에서 값 호출 예정</a:t>
            </a:r>
            <a:endParaRPr lang="en-US" altLang="ko-KR"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dirty="0"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최대 </a:t>
            </a:r>
            <a:r>
              <a:rPr lang="en-US" altLang="ko-KR" sz="700" dirty="0"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개 </a:t>
            </a:r>
            <a:r>
              <a:rPr lang="en-US" altLang="ko-KR" sz="700" dirty="0">
                <a:latin typeface="Malgun Gothic"/>
                <a:ea typeface="Malgun Gothic"/>
                <a:cs typeface="Malgun Gothic"/>
                <a:sym typeface="Malgun Gothic"/>
              </a:rPr>
              <a:t>(5</a:t>
            </a: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개 초과시 </a:t>
            </a:r>
            <a:r>
              <a:rPr lang="en-US" altLang="ko-KR" sz="700" dirty="0">
                <a:latin typeface="Malgun Gothic"/>
                <a:ea typeface="Malgun Gothic"/>
                <a:cs typeface="Malgun Gothic"/>
                <a:sym typeface="Malgun Gothic"/>
              </a:rPr>
              <a:t>scroll </a:t>
            </a: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처리</a:t>
            </a:r>
            <a:r>
              <a:rPr lang="en-US" altLang="ko-KR" sz="700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373;g2f01b9db463_0_893">
            <a:extLst>
              <a:ext uri="{FF2B5EF4-FFF2-40B4-BE49-F238E27FC236}">
                <a16:creationId xmlns:a16="http://schemas.microsoft.com/office/drawing/2014/main" id="{5928BC4A-FDEF-8E50-19C1-E4AFACE1C306}"/>
              </a:ext>
            </a:extLst>
          </p:cNvPr>
          <p:cNvSpPr/>
          <p:nvPr/>
        </p:nvSpPr>
        <p:spPr>
          <a:xfrm>
            <a:off x="2236200" y="781475"/>
            <a:ext cx="6259800" cy="54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374;g2f01b9db463_0_893">
            <a:extLst>
              <a:ext uri="{FF2B5EF4-FFF2-40B4-BE49-F238E27FC236}">
                <a16:creationId xmlns:a16="http://schemas.microsoft.com/office/drawing/2014/main" id="{E38B8F2D-2F8F-F32F-D32F-44B9C926143E}"/>
              </a:ext>
            </a:extLst>
          </p:cNvPr>
          <p:cNvSpPr/>
          <p:nvPr/>
        </p:nvSpPr>
        <p:spPr>
          <a:xfrm>
            <a:off x="5423675" y="886375"/>
            <a:ext cx="2381400" cy="270000"/>
          </a:xfrm>
          <a:prstGeom prst="roundRect">
            <a:avLst>
              <a:gd name="adj" fmla="val 18852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375;g2f01b9db463_0_893">
            <a:extLst>
              <a:ext uri="{FF2B5EF4-FFF2-40B4-BE49-F238E27FC236}">
                <a16:creationId xmlns:a16="http://schemas.microsoft.com/office/drawing/2014/main" id="{1EC6F6EF-BC28-3F21-AF58-0F2037B581BE}"/>
              </a:ext>
            </a:extLst>
          </p:cNvPr>
          <p:cNvSpPr/>
          <p:nvPr/>
        </p:nvSpPr>
        <p:spPr>
          <a:xfrm>
            <a:off x="7894150" y="887875"/>
            <a:ext cx="475200" cy="268500"/>
          </a:xfrm>
          <a:prstGeom prst="roundRect">
            <a:avLst>
              <a:gd name="adj" fmla="val 18445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1376;g2f01b9db463_0_893">
            <a:extLst>
              <a:ext uri="{FF2B5EF4-FFF2-40B4-BE49-F238E27FC236}">
                <a16:creationId xmlns:a16="http://schemas.microsoft.com/office/drawing/2014/main" id="{19D735FE-3CEC-D777-7377-DAB28B9D37F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041750" y="932125"/>
            <a:ext cx="180000" cy="1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1377;g2f01b9db463_0_893">
            <a:extLst>
              <a:ext uri="{FF2B5EF4-FFF2-40B4-BE49-F238E27FC236}">
                <a16:creationId xmlns:a16="http://schemas.microsoft.com/office/drawing/2014/main" id="{D79DD296-7614-8A5C-DEFE-BC3C8E4AFD75}"/>
              </a:ext>
            </a:extLst>
          </p:cNvPr>
          <p:cNvSpPr/>
          <p:nvPr/>
        </p:nvSpPr>
        <p:spPr>
          <a:xfrm>
            <a:off x="5423675" y="926938"/>
            <a:ext cx="1080000" cy="180000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검색어를 입력해 주세요.</a:t>
            </a:r>
            <a:endParaRPr sz="600" b="0" i="0" u="none" strike="noStrike" cap="non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378;g2f01b9db463_0_893">
            <a:extLst>
              <a:ext uri="{FF2B5EF4-FFF2-40B4-BE49-F238E27FC236}">
                <a16:creationId xmlns:a16="http://schemas.microsoft.com/office/drawing/2014/main" id="{8A6A9861-607A-F846-4360-38407BD9C12E}"/>
              </a:ext>
            </a:extLst>
          </p:cNvPr>
          <p:cNvSpPr/>
          <p:nvPr/>
        </p:nvSpPr>
        <p:spPr>
          <a:xfrm>
            <a:off x="1571400" y="1152000"/>
            <a:ext cx="3240000" cy="6300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 err="1">
                <a:latin typeface="Malgun Gothic"/>
                <a:ea typeface="Malgun Gothic"/>
                <a:cs typeface="Malgun Gothic"/>
                <a:sym typeface="Malgun Gothic"/>
              </a:rPr>
              <a:t>search</a:t>
            </a: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 err="1"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ox</a:t>
            </a: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 비활성화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처리	</a:t>
            </a: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placeholder</a:t>
            </a: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 노출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" name="Google Shape;1379;g2f01b9db463_0_893">
            <a:extLst>
              <a:ext uri="{FF2B5EF4-FFF2-40B4-BE49-F238E27FC236}">
                <a16:creationId xmlns:a16="http://schemas.microsoft.com/office/drawing/2014/main" id="{AF8F7090-C9EB-E809-3202-68E5C8309A8B}"/>
              </a:ext>
            </a:extLst>
          </p:cNvPr>
          <p:cNvCxnSpPr>
            <a:stCxn id="22" idx="1"/>
            <a:endCxn id="23" idx="0"/>
          </p:cNvCxnSpPr>
          <p:nvPr/>
        </p:nvCxnSpPr>
        <p:spPr>
          <a:xfrm flipH="1">
            <a:off x="3191375" y="1016938"/>
            <a:ext cx="2232300" cy="135000"/>
          </a:xfrm>
          <a:prstGeom prst="bentConnector2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Google Shape;1380;g2f01b9db463_0_893">
            <a:extLst>
              <a:ext uri="{FF2B5EF4-FFF2-40B4-BE49-F238E27FC236}">
                <a16:creationId xmlns:a16="http://schemas.microsoft.com/office/drawing/2014/main" id="{7E52BC22-FE72-06BD-E311-B01C3E8B02D6}"/>
              </a:ext>
            </a:extLst>
          </p:cNvPr>
          <p:cNvCxnSpPr>
            <a:stCxn id="8" idx="1"/>
            <a:endCxn id="16" idx="0"/>
          </p:cNvCxnSpPr>
          <p:nvPr/>
        </p:nvCxnSpPr>
        <p:spPr>
          <a:xfrm flipH="1">
            <a:off x="3191375" y="2083738"/>
            <a:ext cx="2232300" cy="198600"/>
          </a:xfrm>
          <a:prstGeom prst="bentConnector2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" name="Google Shape;1381;g2f01b9db463_0_893">
            <a:extLst>
              <a:ext uri="{FF2B5EF4-FFF2-40B4-BE49-F238E27FC236}">
                <a16:creationId xmlns:a16="http://schemas.microsoft.com/office/drawing/2014/main" id="{8A1E80FE-8267-1E68-3904-7B6D8D2F6F88}"/>
              </a:ext>
            </a:extLst>
          </p:cNvPr>
          <p:cNvCxnSpPr>
            <a:stCxn id="16" idx="3"/>
            <a:endCxn id="9" idx="1"/>
          </p:cNvCxnSpPr>
          <p:nvPr/>
        </p:nvCxnSpPr>
        <p:spPr>
          <a:xfrm>
            <a:off x="4811400" y="2642400"/>
            <a:ext cx="612300" cy="6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1382;g2f01b9db463_0_893">
            <a:extLst>
              <a:ext uri="{FF2B5EF4-FFF2-40B4-BE49-F238E27FC236}">
                <a16:creationId xmlns:a16="http://schemas.microsoft.com/office/drawing/2014/main" id="{8206A4F3-C50F-8749-6D6D-26D308BA88E4}"/>
              </a:ext>
            </a:extLst>
          </p:cNvPr>
          <p:cNvCxnSpPr>
            <a:stCxn id="14" idx="1"/>
            <a:endCxn id="17" idx="0"/>
          </p:cNvCxnSpPr>
          <p:nvPr/>
        </p:nvCxnSpPr>
        <p:spPr>
          <a:xfrm flipH="1">
            <a:off x="3191375" y="3704063"/>
            <a:ext cx="2232300" cy="148200"/>
          </a:xfrm>
          <a:prstGeom prst="bentConnector2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Google Shape;1383;g2f01b9db463_0_893">
            <a:extLst>
              <a:ext uri="{FF2B5EF4-FFF2-40B4-BE49-F238E27FC236}">
                <a16:creationId xmlns:a16="http://schemas.microsoft.com/office/drawing/2014/main" id="{B7DEB835-1077-B77F-F4C0-F2F81DE2F806}"/>
              </a:ext>
            </a:extLst>
          </p:cNvPr>
          <p:cNvCxnSpPr>
            <a:stCxn id="17" idx="3"/>
            <a:endCxn id="15" idx="1"/>
          </p:cNvCxnSpPr>
          <p:nvPr/>
        </p:nvCxnSpPr>
        <p:spPr>
          <a:xfrm>
            <a:off x="4811400" y="4257250"/>
            <a:ext cx="612300" cy="6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" name="Google Shape;1384;g2f01b9db463_0_893">
            <a:extLst>
              <a:ext uri="{FF2B5EF4-FFF2-40B4-BE49-F238E27FC236}">
                <a16:creationId xmlns:a16="http://schemas.microsoft.com/office/drawing/2014/main" id="{0F185902-5EAF-F0B4-237A-772545EF42F5}"/>
              </a:ext>
            </a:extLst>
          </p:cNvPr>
          <p:cNvSpPr/>
          <p:nvPr/>
        </p:nvSpPr>
        <p:spPr>
          <a:xfrm>
            <a:off x="8950275" y="781475"/>
            <a:ext cx="2160000" cy="1260000"/>
          </a:xfrm>
          <a:prstGeom prst="roundRect">
            <a:avLst>
              <a:gd name="adj" fmla="val 9014"/>
            </a:avLst>
          </a:prstGeom>
          <a:solidFill>
            <a:srgbClr val="FFDA0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 범위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algun Gothic"/>
              <a:buAutoNum type="arabicPeriod"/>
            </a:pPr>
            <a:r>
              <a:rPr lang="ko-KR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상품명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algun Gothic"/>
              <a:buAutoNum type="arabicPeriod"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상품</a:t>
            </a:r>
            <a:r>
              <a:rPr lang="ko-KR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규격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algun Gothic"/>
              <a:buAutoNum type="arabicPeriod"/>
            </a:pPr>
            <a:r>
              <a:rPr lang="ko-KR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상품코드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algun Gothic"/>
              <a:buAutoNum type="arabicPeriod"/>
            </a:pPr>
            <a:r>
              <a:rPr lang="ko-KR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공급사명</a:t>
            </a:r>
            <a:endParaRPr lang="en-US" altLang="ko-KR"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Malgun Gothic"/>
              <a:buAutoNum type="arabicPeriod"/>
            </a:pPr>
            <a:r>
              <a:rPr lang="ko-KR" altLang="en-US" sz="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제조사명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95948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Macintosh PowerPoint</Application>
  <PresentationFormat>와이드스크린</PresentationFormat>
  <Paragraphs>34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Malgun Gothic</vt:lpstr>
      <vt:lpstr>Malgun Gothic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DA41707</dc:creator>
  <cp:lastModifiedBy>DA41707</cp:lastModifiedBy>
  <cp:revision>1</cp:revision>
  <dcterms:created xsi:type="dcterms:W3CDTF">2024-11-21T01:42:28Z</dcterms:created>
  <dcterms:modified xsi:type="dcterms:W3CDTF">2024-11-21T01:42:54Z</dcterms:modified>
</cp:coreProperties>
</file>