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04" autoAdjust="0"/>
  </p:normalViewPr>
  <p:slideViewPr>
    <p:cSldViewPr snapToGrid="0">
      <p:cViewPr varScale="1">
        <p:scale>
          <a:sx n="135" d="100"/>
          <a:sy n="135" d="100"/>
        </p:scale>
        <p:origin x="204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40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43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25908434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팬타온 배송비 </a:t>
                      </a:r>
                      <a:r>
                        <a:rPr lang="en-US" altLang="ko-KR" sz="1000" b="1" u="none" strike="noStrike" cap="none" smtClean="0"/>
                        <a:t>Flow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 처리를 위한 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584960" y="1097280"/>
            <a:ext cx="78486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latin typeface="+mj-ea"/>
                <a:ea typeface="+mj-ea"/>
              </a:rPr>
              <a:t>공급사</a:t>
            </a:r>
            <a:endParaRPr lang="en-US" altLang="ko-KR" sz="1000" b="1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65220" y="1097280"/>
            <a:ext cx="78486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latin typeface="+mj-ea"/>
                <a:ea typeface="+mj-ea"/>
              </a:rPr>
              <a:t>운영사</a:t>
            </a:r>
            <a:endParaRPr lang="en-US" altLang="ko-KR" sz="1000" b="1" smtClean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16809" y="1109096"/>
            <a:ext cx="1207934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latin typeface="+mj-ea"/>
                <a:ea typeface="+mj-ea"/>
              </a:rPr>
              <a:t>팬타온 주문자</a:t>
            </a:r>
            <a:endParaRPr lang="en-US" altLang="ko-KR" sz="1000" b="1" smtClean="0">
              <a:latin typeface="+mj-ea"/>
              <a:ea typeface="+mj-ea"/>
            </a:endParaRPr>
          </a:p>
        </p:txBody>
      </p:sp>
      <p:graphicFrame>
        <p:nvGraphicFramePr>
          <p:cNvPr id="47" name="Google Shape;105;p21"/>
          <p:cNvGraphicFramePr/>
          <p:nvPr>
            <p:extLst>
              <p:ext uri="{D42A27DB-BD31-4B8C-83A1-F6EECF244321}">
                <p14:modId xmlns:p14="http://schemas.microsoft.com/office/powerpoint/2010/main" val="3975543645"/>
              </p:ext>
            </p:extLst>
          </p:nvPr>
        </p:nvGraphicFramePr>
        <p:xfrm>
          <a:off x="8385974" y="826614"/>
          <a:ext cx="2324900" cy="26352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 동의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공급사는 팬타온에서 물품을 판매하기 위해서는 팬타온 판매 약관 동의를 해야 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동의 시 기본 배송비 설정을 해야 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계약된 택배사 선택 기본배송비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도서산간 추가배송비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무료배송비 등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판매상품 설정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운영사에서는 팬타온 상품진열 및 상품정보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등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설정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배송방법은 택배와 직접배송 두가지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상품 배송방법 수정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공급사는 배송 특수물품에 대해서는 직접배송을 선택하고 배송비를 수정할 수 있음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주문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 주문 시 판매가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배송비를 결제함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배송비는 배송주소를 확인하여 추가배송비도 포함한다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19020649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배송비 정산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매입정산 시 배송비 컬럼이 추가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7641517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1112520" y="1440180"/>
            <a:ext cx="5749737" cy="304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948940" y="1092778"/>
            <a:ext cx="15240" cy="402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5097638" y="1092778"/>
            <a:ext cx="15240" cy="402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483614" y="1836420"/>
            <a:ext cx="888492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팬타온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판매 동의</a:t>
            </a:r>
            <a:endParaRPr lang="ko-KR" altLang="en-US" sz="8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86663" y="2727911"/>
            <a:ext cx="888492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팬타온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판매상품설정</a:t>
            </a:r>
            <a:endParaRPr lang="ko-KR" altLang="en-US" sz="8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625084" y="3524250"/>
            <a:ext cx="888492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팬타온 주문</a:t>
            </a:r>
            <a:endParaRPr lang="ko-KR" altLang="en-US" sz="8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86663" y="4408170"/>
            <a:ext cx="888492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팬타온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배송비 정산</a:t>
            </a:r>
            <a:endParaRPr lang="ko-KR" altLang="en-US" sz="8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1481186" y="2735580"/>
            <a:ext cx="888492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팬타온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배송방법 수정</a:t>
            </a:r>
            <a:endParaRPr lang="ko-KR" altLang="en-US" sz="800"/>
          </a:p>
        </p:txBody>
      </p:sp>
      <p:cxnSp>
        <p:nvCxnSpPr>
          <p:cNvPr id="19" name="꺾인 연결선 18"/>
          <p:cNvCxnSpPr>
            <a:stCxn id="17" idx="2"/>
            <a:endCxn id="57" idx="0"/>
          </p:cNvCxnSpPr>
          <p:nvPr/>
        </p:nvCxnSpPr>
        <p:spPr>
          <a:xfrm rot="16200000" flipH="1">
            <a:off x="2705089" y="1402090"/>
            <a:ext cx="548591" cy="210304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1" idx="3"/>
            <a:endCxn id="57" idx="1"/>
          </p:cNvCxnSpPr>
          <p:nvPr/>
        </p:nvCxnSpPr>
        <p:spPr>
          <a:xfrm flipV="1">
            <a:off x="2369678" y="2899361"/>
            <a:ext cx="1216985" cy="76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7" idx="2"/>
            <a:endCxn id="59" idx="0"/>
          </p:cNvCxnSpPr>
          <p:nvPr/>
        </p:nvCxnSpPr>
        <p:spPr>
          <a:xfrm rot="16200000" flipH="1">
            <a:off x="4823400" y="2278319"/>
            <a:ext cx="453439" cy="203842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59" idx="2"/>
            <a:endCxn id="60" idx="0"/>
          </p:cNvCxnSpPr>
          <p:nvPr/>
        </p:nvCxnSpPr>
        <p:spPr>
          <a:xfrm rot="5400000">
            <a:off x="4779610" y="3118450"/>
            <a:ext cx="541020" cy="203842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797;p30"/>
          <p:cNvSpPr/>
          <p:nvPr/>
        </p:nvSpPr>
        <p:spPr>
          <a:xfrm>
            <a:off x="1417008" y="175397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97;p30"/>
          <p:cNvSpPr/>
          <p:nvPr/>
        </p:nvSpPr>
        <p:spPr>
          <a:xfrm>
            <a:off x="3544127" y="2641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7;p30"/>
          <p:cNvSpPr/>
          <p:nvPr/>
        </p:nvSpPr>
        <p:spPr>
          <a:xfrm>
            <a:off x="1402821" y="26797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797;p30"/>
          <p:cNvSpPr/>
          <p:nvPr/>
        </p:nvSpPr>
        <p:spPr>
          <a:xfrm>
            <a:off x="5592484" y="34456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797;p30"/>
          <p:cNvSpPr/>
          <p:nvPr/>
        </p:nvSpPr>
        <p:spPr>
          <a:xfrm>
            <a:off x="3527762" y="43280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5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135</Words>
  <Application>Microsoft Office PowerPoint</Application>
  <PresentationFormat>사용자 지정</PresentationFormat>
  <Paragraphs>43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103</cp:revision>
  <dcterms:modified xsi:type="dcterms:W3CDTF">2024-11-19T01:07:08Z</dcterms:modified>
</cp:coreProperties>
</file>