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94830"/>
  </p:normalViewPr>
  <p:slideViewPr>
    <p:cSldViewPr snapToGrid="0">
      <p:cViewPr varScale="1">
        <p:scale>
          <a:sx n="121" d="100"/>
          <a:sy n="12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2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0B8D8-EE7F-334F-A715-CA7935B0F02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83B69-7B0E-3C4E-B206-83F70BF27C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00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16122-6293-3700-2DBA-3C267D34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DD0E6-21F9-16C6-65DA-F0F88092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D2A6-789E-673D-BAF5-D9544192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90524-ADB8-2051-7F43-5D92FE4E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46C35-C7D1-0771-E183-5E3A0751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71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0DD0C-BC52-05D0-BF21-BD9FE898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854BA8-9580-A394-6194-ABA58757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27EEA-9A53-2513-404C-A3A478C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C5ACC-4C5A-469A-1371-3982CBD8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6E787-51AD-561C-E2B1-67B63154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32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B40AF-A3D8-DDB3-05DB-A2C8CD26C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8E3DD-A8B0-BF0F-0BC1-C3681119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43002-C77C-2E2F-2FCC-C15B9B8D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219C5-0CF3-D2F8-C5AD-9468778F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3AD2F-7ED2-8867-9AC9-A9E06826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67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1" y="0"/>
          <a:ext cx="1219200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40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7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820830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75BDD-0FC5-7A3F-D4AF-3C5131FF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4D011-2D4B-FF88-17EA-0E93A232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419D5-B246-06E4-ABEE-99804D80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2B20C-0891-1E8E-A573-60E75F4E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2A067-34F4-936C-04B4-F130F93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63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AC048-FC10-A736-DA10-A4EB3A4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7F509-6680-4CE0-D8BE-A33058580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13100-9194-DEB1-886D-7704D01D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6E2DC-9505-71F6-FF42-5E91020F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76580-9134-85F2-A589-C82F0A71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9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2239-7230-B16B-8BD8-AE88D5BE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F0451-DEA8-C0DD-7008-D9D92DA2C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53188-DCC3-F14C-6AC1-C7694A4D7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002EE4-5567-6DAB-BDE9-1299BC34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CE6F5-75A1-FC53-0627-BE881320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F38F7-BDC4-88CC-46BB-3147CB33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260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CC41F-10DA-1441-6E8E-FC9764E0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C44FED-B5BC-689B-26CA-EF58B8CE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77814-23A9-2B8D-D699-4E47B1E0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D93F86-A0A4-5772-3C9F-4CAD144C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E44C88-0E79-D764-F060-2664D0FFF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DFFAD5-827F-2F5B-8145-EF869C21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0EED4-BEF4-3455-A0AC-9C36F06B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0AD04C-D566-87E8-1D54-5EFA0F54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0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0665-2A88-9B15-AE1A-9DEB9111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963747-D2FA-7885-C456-5593FE90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FBC8A-73CA-2856-2310-39D4AF2A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D71FBB-B61C-BEF2-3FD9-5CAB3ACA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301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310E2E-1D2E-F874-608B-FC79D599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DC5D8-6A54-16B6-7B97-B9AD546D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53AFE-A392-9018-E54D-CC4F78EE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57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7087-5A8E-2ADA-5553-65B295DF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28775-E55A-BB45-77BF-C1206022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F96F62-AC7A-4771-CE69-D37A0896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EAFE1-9CD5-ED66-477D-1EC54A68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E9C04-FFF8-8238-D675-F7E37796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13271-3702-E24E-985F-C824BEFF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68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1C77B-7159-DCC7-385B-8AD22083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A7C72E-ED39-9041-646F-3CBE4660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75F78-58F0-7393-77C7-7B8B861ED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C2C6F9-23E6-A4E9-F617-54B09468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FEAB8-ED24-BF69-DC26-E43D3741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18BB9-B66A-07D3-0A4E-B2EFA075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EBD91-4223-6563-E2CA-5F7B71B5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91671-7788-2353-337A-20E87BA9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6F03D-63A6-309D-36C2-2EA662C0A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CF540-2D10-7846-B874-7E2960C58C74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9F935-37A1-B77D-95A3-16BF06746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184BB-62D2-1148-FCB6-9562C8D35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25608-4B40-1444-83A6-1AD5C3B1DC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23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BE3A23-F8A7-95D3-B8D2-A067496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60980-3AAF-359D-71CC-6D48F4275878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조회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2A67C-5C13-01C5-6A52-DBF9F7197646}"/>
              </a:ext>
            </a:extLst>
          </p:cNvPr>
          <p:cNvSpPr txBox="1"/>
          <p:nvPr/>
        </p:nvSpPr>
        <p:spPr>
          <a:xfrm>
            <a:off x="5095875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</a:t>
            </a:r>
          </a:p>
        </p:txBody>
      </p:sp>
      <p:pic>
        <p:nvPicPr>
          <p:cNvPr id="9" name="Google Shape;56;p20">
            <a:extLst>
              <a:ext uri="{FF2B5EF4-FFF2-40B4-BE49-F238E27FC236}">
                <a16:creationId xmlns:a16="http://schemas.microsoft.com/office/drawing/2014/main" id="{561E29A6-0A05-BC27-D1FC-978B397182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33078"/>
          <a:stretch/>
        </p:blipFill>
        <p:spPr>
          <a:xfrm>
            <a:off x="1209972" y="6721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7;p20">
            <a:extLst>
              <a:ext uri="{FF2B5EF4-FFF2-40B4-BE49-F238E27FC236}">
                <a16:creationId xmlns:a16="http://schemas.microsoft.com/office/drawing/2014/main" id="{FE318C83-E7AC-4943-6630-0034FDADA1C2}"/>
              </a:ext>
            </a:extLst>
          </p:cNvPr>
          <p:cNvSpPr txBox="1"/>
          <p:nvPr/>
        </p:nvSpPr>
        <p:spPr>
          <a:xfrm>
            <a:off x="1245590" y="795224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800" b="1">
                <a:solidFill>
                  <a:schemeClr val="dk1"/>
                </a:solidFill>
                <a:latin typeface="+mj-ea"/>
                <a:ea typeface="+mj-ea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6" name="Google Shape;359;p26">
            <a:extLst>
              <a:ext uri="{FF2B5EF4-FFF2-40B4-BE49-F238E27FC236}">
                <a16:creationId xmlns:a16="http://schemas.microsoft.com/office/drawing/2014/main" id="{F2E55EC9-699B-1F7C-076A-D5A9FE962669}"/>
              </a:ext>
            </a:extLst>
          </p:cNvPr>
          <p:cNvGraphicFramePr/>
          <p:nvPr/>
        </p:nvGraphicFramePr>
        <p:xfrm>
          <a:off x="1354404" y="1743144"/>
          <a:ext cx="843443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58;p20">
            <a:extLst>
              <a:ext uri="{FF2B5EF4-FFF2-40B4-BE49-F238E27FC236}">
                <a16:creationId xmlns:a16="http://schemas.microsoft.com/office/drawing/2014/main" id="{0F5E9796-0646-C6F0-BE34-2C89B7EEF9A2}"/>
              </a:ext>
            </a:extLst>
          </p:cNvPr>
          <p:cNvSpPr/>
          <p:nvPr/>
        </p:nvSpPr>
        <p:spPr>
          <a:xfrm>
            <a:off x="1340686" y="1064648"/>
            <a:ext cx="8802573" cy="52485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서비스의 사용자를 조회합니다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사용명을 클릭하면 사용자 상세정보를 조회할 수 있고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수정가능합니다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 로그인 시 틀린 암호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회 이상 처리 시 사용자는 잠김 상태로 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잠김 상태 사용자는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해제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버튼으로 정상처리 할 수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pPr marL="17145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2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년 이상 장기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미접속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사용자는 삭제처리 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  <a:endParaRPr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7A92CCE-880B-1DE6-9D7A-0E8785CC5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95837"/>
              </p:ext>
            </p:extLst>
          </p:nvPr>
        </p:nvGraphicFramePr>
        <p:xfrm>
          <a:off x="1354398" y="2624763"/>
          <a:ext cx="8774943" cy="268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34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709455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527416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910522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426507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268673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258013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1258013">
                  <a:extLst>
                    <a:ext uri="{9D8B030D-6E8A-4147-A177-3AD203B41FA5}">
                      <a16:colId xmlns:a16="http://schemas.microsoft.com/office/drawing/2014/main" val="4227198355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로그인 아이디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이동전화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최근접속일시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</a:rPr>
                        <a:t>팬택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 임직원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testuser01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010-1234-1222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2024-10-16 14:38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강감찬</a:t>
                      </a:r>
                      <a:endParaRPr sz="700" u="sng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testuser02</a:t>
                      </a:r>
                      <a:endParaRPr sz="700" b="0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010-1234-5465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testuser03</a:t>
                      </a:r>
                      <a:endParaRPr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잠김  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010-1234-4578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EE4CB65D-3DE8-C774-728D-EBEF2CE3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344" y="785406"/>
            <a:ext cx="419914" cy="206999"/>
          </a:xfrm>
          <a:prstGeom prst="rect">
            <a:avLst/>
          </a:prstGeom>
        </p:spPr>
      </p:pic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7137B85-3E4D-58B5-AEC5-B09BA0A4BFA2}"/>
              </a:ext>
            </a:extLst>
          </p:cNvPr>
          <p:cNvSpPr/>
          <p:nvPr/>
        </p:nvSpPr>
        <p:spPr>
          <a:xfrm>
            <a:off x="4466387" y="3280522"/>
            <a:ext cx="277284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해제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23163E9-D634-B970-7D20-A8BD1A7214DA}"/>
              </a:ext>
            </a:extLst>
          </p:cNvPr>
          <p:cNvSpPr/>
          <p:nvPr/>
        </p:nvSpPr>
        <p:spPr>
          <a:xfrm>
            <a:off x="8906950" y="2412445"/>
            <a:ext cx="719201" cy="1775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cs typeface="Arial"/>
              </a:rPr>
              <a:t>사용자 등록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5126049-75D1-A484-8A3E-FCA24A14E144}"/>
              </a:ext>
            </a:extLst>
          </p:cNvPr>
          <p:cNvSpPr/>
          <p:nvPr/>
        </p:nvSpPr>
        <p:spPr>
          <a:xfrm>
            <a:off x="9648187" y="2412445"/>
            <a:ext cx="491224" cy="1775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</a:rPr>
              <a:t>로그인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3EC19C-E84A-5C17-59E8-6889412B9512}"/>
              </a:ext>
            </a:extLst>
          </p:cNvPr>
          <p:cNvSpPr/>
          <p:nvPr/>
        </p:nvSpPr>
        <p:spPr>
          <a:xfrm>
            <a:off x="1340686" y="1678020"/>
            <a:ext cx="8802573" cy="6131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494001-9F57-D061-6FF7-DB4589F0CEE4}"/>
              </a:ext>
            </a:extLst>
          </p:cNvPr>
          <p:cNvSpPr/>
          <p:nvPr/>
        </p:nvSpPr>
        <p:spPr>
          <a:xfrm>
            <a:off x="1339445" y="2630237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31C660-C100-C0BC-FC61-0EE9E5C75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80" y="6294058"/>
            <a:ext cx="8795289" cy="158104"/>
          </a:xfrm>
          <a:prstGeom prst="rect">
            <a:avLst/>
          </a:prstGeom>
        </p:spPr>
      </p:pic>
      <p:graphicFrame>
        <p:nvGraphicFramePr>
          <p:cNvPr id="30" name="Google Shape;359;p26">
            <a:extLst>
              <a:ext uri="{FF2B5EF4-FFF2-40B4-BE49-F238E27FC236}">
                <a16:creationId xmlns:a16="http://schemas.microsoft.com/office/drawing/2014/main" id="{57FF89AE-3562-ECDF-B040-F6751791DA43}"/>
              </a:ext>
            </a:extLst>
          </p:cNvPr>
          <p:cNvGraphicFramePr/>
          <p:nvPr/>
        </p:nvGraphicFramePr>
        <p:xfrm>
          <a:off x="1354404" y="1989874"/>
          <a:ext cx="8434437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상태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                 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팬택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임직원</a:t>
                      </a: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</a:t>
                      </a: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F88A0B-8F84-B1F3-7E72-7B5DEB145B5F}"/>
              </a:ext>
            </a:extLst>
          </p:cNvPr>
          <p:cNvSpPr/>
          <p:nvPr/>
        </p:nvSpPr>
        <p:spPr>
          <a:xfrm>
            <a:off x="8975364" y="2856201"/>
            <a:ext cx="1076294" cy="160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임직원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30249E-5E2F-7089-7AE1-E4719A15674F}"/>
              </a:ext>
            </a:extLst>
          </p:cNvPr>
          <p:cNvSpPr/>
          <p:nvPr/>
        </p:nvSpPr>
        <p:spPr>
          <a:xfrm>
            <a:off x="8975364" y="3261972"/>
            <a:ext cx="1076294" cy="160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일반사용자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F3087D-413A-BFA2-0D82-C554469028C8}"/>
              </a:ext>
            </a:extLst>
          </p:cNvPr>
          <p:cNvSpPr/>
          <p:nvPr/>
        </p:nvSpPr>
        <p:spPr>
          <a:xfrm>
            <a:off x="8975364" y="3059086"/>
            <a:ext cx="1076294" cy="160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일반사용자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v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Google Shape;139;g2ef584e469a_0_1">
            <a:extLst>
              <a:ext uri="{FF2B5EF4-FFF2-40B4-BE49-F238E27FC236}">
                <a16:creationId xmlns:a16="http://schemas.microsoft.com/office/drawing/2014/main" id="{CCBAABC4-96B1-20B8-68AA-DA90365F2DE3}"/>
              </a:ext>
            </a:extLst>
          </p:cNvPr>
          <p:cNvSpPr/>
          <p:nvPr/>
        </p:nvSpPr>
        <p:spPr>
          <a:xfrm>
            <a:off x="8880845" y="2617094"/>
            <a:ext cx="1287082" cy="2696887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9;g2ef584e469a_0_1">
            <a:extLst>
              <a:ext uri="{FF2B5EF4-FFF2-40B4-BE49-F238E27FC236}">
                <a16:creationId xmlns:a16="http://schemas.microsoft.com/office/drawing/2014/main" id="{98451335-2B74-A2F8-AEB1-51CE33287711}"/>
              </a:ext>
            </a:extLst>
          </p:cNvPr>
          <p:cNvSpPr/>
          <p:nvPr/>
        </p:nvSpPr>
        <p:spPr>
          <a:xfrm>
            <a:off x="4308484" y="1951232"/>
            <a:ext cx="2520748" cy="288556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41215FE-D388-413A-82AC-7F3C8F568789}"/>
              </a:ext>
            </a:extLst>
          </p:cNvPr>
          <p:cNvGraphicFramePr>
            <a:graphicFrameLocks noGrp="1"/>
          </p:cNvGraphicFramePr>
          <p:nvPr/>
        </p:nvGraphicFramePr>
        <p:xfrm>
          <a:off x="10247140" y="419993"/>
          <a:ext cx="2047875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</a:p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인증 여부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title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일반사용자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임직원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E8FD7487-B80E-4637-1731-C622BAEE68DF}"/>
              </a:ext>
            </a:extLst>
          </p:cNvPr>
          <p:cNvSpPr/>
          <p:nvPr/>
        </p:nvSpPr>
        <p:spPr>
          <a:xfrm>
            <a:off x="4159585" y="19257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223A93F9-EF89-0209-4A10-5A43F8339CFE}"/>
              </a:ext>
            </a:extLst>
          </p:cNvPr>
          <p:cNvSpPr/>
          <p:nvPr/>
        </p:nvSpPr>
        <p:spPr>
          <a:xfrm>
            <a:off x="8790843" y="51340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545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175</Words>
  <Application>Microsoft Macintosh PowerPoint</Application>
  <PresentationFormat>와이드스크린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Malgun Gothic</vt:lpstr>
      <vt:lpstr>Malgun Gothic</vt:lpstr>
      <vt:lpstr>Malgun Gothic Semilight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DA41707</dc:creator>
  <cp:lastModifiedBy>DA41707</cp:lastModifiedBy>
  <cp:revision>5</cp:revision>
  <dcterms:created xsi:type="dcterms:W3CDTF">2025-02-17T03:47:55Z</dcterms:created>
  <dcterms:modified xsi:type="dcterms:W3CDTF">2025-02-24T03:35:52Z</dcterms:modified>
</cp:coreProperties>
</file>