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9" r:id="rId20"/>
    <p:sldId id="275" r:id="rId21"/>
    <p:sldId id="276" r:id="rId22"/>
    <p:sldId id="277" r:id="rId23"/>
    <p:sldId id="264" r:id="rId24"/>
    <p:sldId id="262" r:id="rId25"/>
    <p:sldId id="263" r:id="rId2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8" autoAdjust="0"/>
    <p:restoredTop sz="94684"/>
  </p:normalViewPr>
  <p:slideViewPr>
    <p:cSldViewPr snapToGrid="0">
      <p:cViewPr varScale="1">
        <p:scale>
          <a:sx n="101" d="100"/>
          <a:sy n="101" d="100"/>
        </p:scale>
        <p:origin x="1636" y="64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8.png"/><Relationship Id="rId5" Type="http://schemas.openxmlformats.org/officeDocument/2006/relationships/image" Target="../media/image36.png"/><Relationship Id="rId10" Type="http://schemas.openxmlformats.org/officeDocument/2006/relationships/image" Target="../media/image47.png"/><Relationship Id="rId4" Type="http://schemas.openxmlformats.org/officeDocument/2006/relationships/image" Target="../media/image46.jpg"/><Relationship Id="rId9" Type="http://schemas.openxmlformats.org/officeDocument/2006/relationships/hyperlink" Target="https://www.okplaza.kr/buyProduct/productResultList.sy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297009" y="568418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424;g304501febd1_0_40">
            <a:extLst>
              <a:ext uri="{FF2B5EF4-FFF2-40B4-BE49-F238E27FC236}">
                <a16:creationId xmlns:a16="http://schemas.microsoft.com/office/drawing/2014/main" id="{06153724-6194-F57D-BB12-B958952D087F}"/>
              </a:ext>
            </a:extLst>
          </p:cNvPr>
          <p:cNvSpPr/>
          <p:nvPr/>
        </p:nvSpPr>
        <p:spPr>
          <a:xfrm>
            <a:off x="1649968" y="1410090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25;g304501febd1_0_40">
            <a:extLst>
              <a:ext uri="{FF2B5EF4-FFF2-40B4-BE49-F238E27FC236}">
                <a16:creationId xmlns:a16="http://schemas.microsoft.com/office/drawing/2014/main" id="{27065DCB-653A-72A2-5DE0-1D0E4DD2B259}"/>
              </a:ext>
            </a:extLst>
          </p:cNvPr>
          <p:cNvCxnSpPr/>
          <p:nvPr/>
        </p:nvCxnSpPr>
        <p:spPr>
          <a:xfrm>
            <a:off x="1735267" y="1666390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" name="Google Shape;426;g304501febd1_0_40">
            <a:extLst>
              <a:ext uri="{FF2B5EF4-FFF2-40B4-BE49-F238E27FC236}">
                <a16:creationId xmlns:a16="http://schemas.microsoft.com/office/drawing/2014/main" id="{BED192E9-15CB-2CFB-AAD2-6CF486B29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53313"/>
              </p:ext>
            </p:extLst>
          </p:nvPr>
        </p:nvGraphicFramePr>
        <p:xfrm>
          <a:off x="5833705" y="1459875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Google Shape;427;g304501febd1_0_4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29D735FD-DBE3-86A1-4C34-6589FA6AD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108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428;g304501febd1_0_4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6459A3B6-AB4A-C82D-7C7D-2234F77AD0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967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97009" y="5684186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287671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/>
        </p:nvGraphicFramePr>
        <p:xfrm>
          <a:off x="344998" y="1386758"/>
          <a:ext cx="2189875" cy="2530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1386750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76711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/>
        </p:nvGraphicFramePr>
        <p:xfrm>
          <a:off x="2534861" y="1385576"/>
          <a:ext cx="2330200" cy="2533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결제혜택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무이자 최대 6개월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/>
        </p:nvGraphicFramePr>
        <p:xfrm>
          <a:off x="5011357" y="1442349"/>
          <a:ext cx="1753775" cy="486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6887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643769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/>
        </p:nvGraphicFramePr>
        <p:xfrm>
          <a:off x="4988857" y="338358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6264484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30;g2ff3ceb99f1_0_195">
            <a:extLst>
              <a:ext uri="{FF2B5EF4-FFF2-40B4-BE49-F238E27FC236}">
                <a16:creationId xmlns:a16="http://schemas.microsoft.com/office/drawing/2014/main" id="{9CCFA1FF-708F-FCC3-D249-676989D04CAD}"/>
              </a:ext>
            </a:extLst>
          </p:cNvPr>
          <p:cNvSpPr/>
          <p:nvPr/>
        </p:nvSpPr>
        <p:spPr>
          <a:xfrm>
            <a:off x="6819160" y="1390100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1100413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535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0207ECFE-E13A-551D-5E65-DAB8247000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79" y="264177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/>
        </p:nvGraphicFramePr>
        <p:xfrm>
          <a:off x="5011357" y="2024874"/>
          <a:ext cx="1753775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/>
        </p:nvGraphicFramePr>
        <p:xfrm>
          <a:off x="5551848" y="208732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/>
        </p:nvGraphicFramePr>
        <p:xfrm>
          <a:off x="5545861" y="241267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39860" y="1390094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E6653BA5-CB35-97D0-C716-1FAA0A4A6D08}"/>
              </a:ext>
            </a:extLst>
          </p:cNvPr>
          <p:cNvSpPr/>
          <p:nvPr/>
        </p:nvSpPr>
        <p:spPr>
          <a:xfrm>
            <a:off x="342060" y="5571325"/>
            <a:ext cx="4520100" cy="1204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01062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87145F4C-A681-5C62-3CFB-2AD841163F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8868" b="44041"/>
          <a:stretch/>
        </p:blipFill>
        <p:spPr>
          <a:xfrm>
            <a:off x="344985" y="5790181"/>
            <a:ext cx="4520100" cy="8614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547;g2ff3ceb99f1_0_195">
            <a:extLst>
              <a:ext uri="{FF2B5EF4-FFF2-40B4-BE49-F238E27FC236}">
                <a16:creationId xmlns:a16="http://schemas.microsoft.com/office/drawing/2014/main" id="{3DCD0D8F-1CD2-AB14-E948-29F43FB0358B}"/>
              </a:ext>
            </a:extLst>
          </p:cNvPr>
          <p:cNvSpPr/>
          <p:nvPr/>
        </p:nvSpPr>
        <p:spPr>
          <a:xfrm>
            <a:off x="4110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548;g2ff3ceb99f1_0_195">
            <a:extLst>
              <a:ext uri="{FF2B5EF4-FFF2-40B4-BE49-F238E27FC236}">
                <a16:creationId xmlns:a16="http://schemas.microsoft.com/office/drawing/2014/main" id="{59315EBD-7062-88E9-5666-304A3D65150C}"/>
              </a:ext>
            </a:extLst>
          </p:cNvPr>
          <p:cNvSpPr/>
          <p:nvPr/>
        </p:nvSpPr>
        <p:spPr>
          <a:xfrm>
            <a:off x="152801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549;g2ff3ceb99f1_0_195">
            <a:extLst>
              <a:ext uri="{FF2B5EF4-FFF2-40B4-BE49-F238E27FC236}">
                <a16:creationId xmlns:a16="http://schemas.microsoft.com/office/drawing/2014/main" id="{21A0CC59-9D47-8704-537F-820101170105}"/>
              </a:ext>
            </a:extLst>
          </p:cNvPr>
          <p:cNvSpPr/>
          <p:nvPr/>
        </p:nvSpPr>
        <p:spPr>
          <a:xfrm>
            <a:off x="37597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50;g2ff3ceb99f1_0_195">
            <a:extLst>
              <a:ext uri="{FF2B5EF4-FFF2-40B4-BE49-F238E27FC236}">
                <a16:creationId xmlns:a16="http://schemas.microsoft.com/office/drawing/2014/main" id="{5C3068F9-62B6-A84D-9A7E-14869E967071}"/>
              </a:ext>
            </a:extLst>
          </p:cNvPr>
          <p:cNvSpPr/>
          <p:nvPr/>
        </p:nvSpPr>
        <p:spPr>
          <a:xfrm>
            <a:off x="26461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551;g2ff3ceb99f1_0_195">
            <a:extLst>
              <a:ext uri="{FF2B5EF4-FFF2-40B4-BE49-F238E27FC236}">
                <a16:creationId xmlns:a16="http://schemas.microsoft.com/office/drawing/2014/main" id="{6EA30F4E-ED6C-502F-04B4-4B3EE3A71D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3975392" y="4387913"/>
            <a:ext cx="628872" cy="62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552;g2ff3ceb99f1_0_195">
            <a:extLst>
              <a:ext uri="{FF2B5EF4-FFF2-40B4-BE49-F238E27FC236}">
                <a16:creationId xmlns:a16="http://schemas.microsoft.com/office/drawing/2014/main" id="{34FE21CB-39C0-2D9D-7577-C21CD5F59A6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615284" y="4370303"/>
            <a:ext cx="681989" cy="68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553;g2ff3ceb99f1_0_195">
            <a:extLst>
              <a:ext uri="{FF2B5EF4-FFF2-40B4-BE49-F238E27FC236}">
                <a16:creationId xmlns:a16="http://schemas.microsoft.com/office/drawing/2014/main" id="{596D6A95-E062-5480-3802-BD5B231D05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1715110" y="4389153"/>
            <a:ext cx="681979" cy="62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54;g2ff3ceb99f1_0_195">
            <a:extLst>
              <a:ext uri="{FF2B5EF4-FFF2-40B4-BE49-F238E27FC236}">
                <a16:creationId xmlns:a16="http://schemas.microsoft.com/office/drawing/2014/main" id="{8473A92C-C969-FAF4-4408-8ED8E1FDC1B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859234" y="4388531"/>
            <a:ext cx="628868" cy="629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55;g2ff3ceb99f1_0_195">
            <a:extLst>
              <a:ext uri="{FF2B5EF4-FFF2-40B4-BE49-F238E27FC236}">
                <a16:creationId xmlns:a16="http://schemas.microsoft.com/office/drawing/2014/main" id="{8563228B-134C-85DA-7571-CF6FBA5FF860}"/>
              </a:ext>
            </a:extLst>
          </p:cNvPr>
          <p:cNvSpPr txBox="1"/>
          <p:nvPr/>
        </p:nvSpPr>
        <p:spPr>
          <a:xfrm>
            <a:off x="1528006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56;g2ff3ceb99f1_0_195">
            <a:extLst>
              <a:ext uri="{FF2B5EF4-FFF2-40B4-BE49-F238E27FC236}">
                <a16:creationId xmlns:a16="http://schemas.microsoft.com/office/drawing/2014/main" id="{76DC3AD3-02B9-0A8F-47FA-8698DAEB7313}"/>
              </a:ext>
            </a:extLst>
          </p:cNvPr>
          <p:cNvSpPr txBox="1"/>
          <p:nvPr/>
        </p:nvSpPr>
        <p:spPr>
          <a:xfrm>
            <a:off x="2646152" y="5000510"/>
            <a:ext cx="10542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57;g2ff3ceb99f1_0_195">
            <a:extLst>
              <a:ext uri="{FF2B5EF4-FFF2-40B4-BE49-F238E27FC236}">
                <a16:creationId xmlns:a16="http://schemas.microsoft.com/office/drawing/2014/main" id="{E408D946-6C48-2961-5042-B411258A93BE}"/>
              </a:ext>
            </a:extLst>
          </p:cNvPr>
          <p:cNvSpPr txBox="1"/>
          <p:nvPr/>
        </p:nvSpPr>
        <p:spPr>
          <a:xfrm>
            <a:off x="3760903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58;g2ff3ceb99f1_0_195">
            <a:extLst>
              <a:ext uri="{FF2B5EF4-FFF2-40B4-BE49-F238E27FC236}">
                <a16:creationId xmlns:a16="http://schemas.microsoft.com/office/drawing/2014/main" id="{AB492217-D17C-14D0-2C8B-AF38DE63F7B1}"/>
              </a:ext>
            </a:extLst>
          </p:cNvPr>
          <p:cNvSpPr/>
          <p:nvPr/>
        </p:nvSpPr>
        <p:spPr>
          <a:xfrm>
            <a:off x="411053" y="5357911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172,160원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9;g2ff3ceb99f1_0_195">
            <a:extLst>
              <a:ext uri="{FF2B5EF4-FFF2-40B4-BE49-F238E27FC236}">
                <a16:creationId xmlns:a16="http://schemas.microsoft.com/office/drawing/2014/main" id="{164145C1-C669-FD8A-F057-6AC91F814D60}"/>
              </a:ext>
            </a:extLst>
          </p:cNvPr>
          <p:cNvSpPr txBox="1"/>
          <p:nvPr/>
        </p:nvSpPr>
        <p:spPr>
          <a:xfrm>
            <a:off x="410947" y="5000068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0;g2ff3ceb99f1_0_195">
            <a:extLst>
              <a:ext uri="{FF2B5EF4-FFF2-40B4-BE49-F238E27FC236}">
                <a16:creationId xmlns:a16="http://schemas.microsoft.com/office/drawing/2014/main" id="{9DEEA44B-2537-1C22-DAC9-4FD8581C583C}"/>
              </a:ext>
            </a:extLst>
          </p:cNvPr>
          <p:cNvSpPr/>
          <p:nvPr/>
        </p:nvSpPr>
        <p:spPr>
          <a:xfrm>
            <a:off x="1528024" y="535750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61;g2ff3ceb99f1_0_195">
            <a:extLst>
              <a:ext uri="{FF2B5EF4-FFF2-40B4-BE49-F238E27FC236}">
                <a16:creationId xmlns:a16="http://schemas.microsoft.com/office/drawing/2014/main" id="{BD76A948-2865-8BA9-C3C1-79F79F76310D}"/>
              </a:ext>
            </a:extLst>
          </p:cNvPr>
          <p:cNvSpPr/>
          <p:nvPr/>
        </p:nvSpPr>
        <p:spPr>
          <a:xfrm>
            <a:off x="2646152" y="535403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54,640원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62;g2ff3ceb99f1_0_195">
            <a:extLst>
              <a:ext uri="{FF2B5EF4-FFF2-40B4-BE49-F238E27FC236}">
                <a16:creationId xmlns:a16="http://schemas.microsoft.com/office/drawing/2014/main" id="{0CDFEF65-DD8E-D09F-B68F-4BFF98F53F16}"/>
              </a:ext>
            </a:extLst>
          </p:cNvPr>
          <p:cNvSpPr/>
          <p:nvPr/>
        </p:nvSpPr>
        <p:spPr>
          <a:xfrm>
            <a:off x="3760886" y="535596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50506B3E-7265-AE57-DC82-067AE8234F28}"/>
              </a:ext>
            </a:extLst>
          </p:cNvPr>
          <p:cNvGraphicFramePr/>
          <p:nvPr/>
        </p:nvGraphicFramePr>
        <p:xfrm>
          <a:off x="345248" y="5568838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판매자정보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565;g2ff3ceb99f1_0_195">
            <a:extLst>
              <a:ext uri="{FF2B5EF4-FFF2-40B4-BE49-F238E27FC236}">
                <a16:creationId xmlns:a16="http://schemas.microsoft.com/office/drawing/2014/main" id="{83C7702D-BEAF-AAEC-1AAA-5A5C347C36B9}"/>
              </a:ext>
            </a:extLst>
          </p:cNvPr>
          <p:cNvSpPr/>
          <p:nvPr/>
        </p:nvSpPr>
        <p:spPr>
          <a:xfrm>
            <a:off x="5080778" y="4578850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66;g2ff3ceb99f1_0_195">
            <a:extLst>
              <a:ext uri="{FF2B5EF4-FFF2-40B4-BE49-F238E27FC236}">
                <a16:creationId xmlns:a16="http://schemas.microsoft.com/office/drawing/2014/main" id="{58232FC1-F6FD-561E-24A4-10525FB32E87}"/>
              </a:ext>
            </a:extLst>
          </p:cNvPr>
          <p:cNvSpPr/>
          <p:nvPr/>
        </p:nvSpPr>
        <p:spPr>
          <a:xfrm>
            <a:off x="4963050" y="4211550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5F17A9F-13C4-5B98-5C30-8B215C08B1D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74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F0B40937-8830-A744-4CAA-787284AA40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63571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569;g2ff3ceb99f1_0_195">
            <a:extLst>
              <a:ext uri="{FF2B5EF4-FFF2-40B4-BE49-F238E27FC236}">
                <a16:creationId xmlns:a16="http://schemas.microsoft.com/office/drawing/2014/main" id="{6168BCB8-4720-BCA2-43B0-4A07ABD76E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476103" y="4638727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70;g2ff3ceb99f1_0_195">
            <a:extLst>
              <a:ext uri="{FF2B5EF4-FFF2-40B4-BE49-F238E27FC236}">
                <a16:creationId xmlns:a16="http://schemas.microsoft.com/office/drawing/2014/main" id="{02A0D193-F36D-374A-1194-016B8317E358}"/>
              </a:ext>
            </a:extLst>
          </p:cNvPr>
          <p:cNvSpPr/>
          <p:nvPr/>
        </p:nvSpPr>
        <p:spPr>
          <a:xfrm>
            <a:off x="5080778" y="5926975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571;g2ff3ceb99f1_0_195">
            <a:extLst>
              <a:ext uri="{FF2B5EF4-FFF2-40B4-BE49-F238E27FC236}">
                <a16:creationId xmlns:a16="http://schemas.microsoft.com/office/drawing/2014/main" id="{2B6FA29A-E58B-B176-2B02-54A5D95CE7B4}"/>
              </a:ext>
            </a:extLst>
          </p:cNvPr>
          <p:cNvSpPr txBox="1"/>
          <p:nvPr/>
        </p:nvSpPr>
        <p:spPr>
          <a:xfrm>
            <a:off x="5080778" y="5518625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" name="Google Shape;572;g2ff3ceb99f1_0_195">
            <a:extLst>
              <a:ext uri="{FF2B5EF4-FFF2-40B4-BE49-F238E27FC236}">
                <a16:creationId xmlns:a16="http://schemas.microsoft.com/office/drawing/2014/main" id="{0645AB2D-985E-8007-91B4-2012E3800D70}"/>
              </a:ext>
            </a:extLst>
          </p:cNvPr>
          <p:cNvGraphicFramePr/>
          <p:nvPr/>
        </p:nvGraphicFramePr>
        <p:xfrm>
          <a:off x="5080766" y="6120528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AAF24CF7-CB53-9493-A642-9D1793B3757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41246" y="6148946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12970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942017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5;g302391297fa_0_53">
            <a:extLst>
              <a:ext uri="{FF2B5EF4-FFF2-40B4-BE49-F238E27FC236}">
                <a16:creationId xmlns:a16="http://schemas.microsoft.com/office/drawing/2014/main" id="{CD608DBA-CB84-C602-171F-DB9029F35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732729"/>
              </p:ext>
            </p:extLst>
          </p:nvPr>
        </p:nvGraphicFramePr>
        <p:xfrm>
          <a:off x="5179864" y="3040334"/>
          <a:ext cx="19750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503031" y="633799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967242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932642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932629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967242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65797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439572"/>
              </p:ext>
            </p:extLst>
          </p:nvPr>
        </p:nvGraphicFramePr>
        <p:xfrm>
          <a:off x="3421794" y="2295870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56577"/>
              </p:ext>
            </p:extLst>
          </p:nvPr>
        </p:nvGraphicFramePr>
        <p:xfrm>
          <a:off x="4059194" y="2295870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879817" y="1879985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879817" y="2876822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879817" y="3844710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879817" y="4812609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436136"/>
              </p:ext>
            </p:extLst>
          </p:nvPr>
        </p:nvGraphicFramePr>
        <p:xfrm>
          <a:off x="3421794" y="3173395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33232"/>
              </p:ext>
            </p:extLst>
          </p:nvPr>
        </p:nvGraphicFramePr>
        <p:xfrm>
          <a:off x="4059194" y="3173395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22556"/>
              </p:ext>
            </p:extLst>
          </p:nvPr>
        </p:nvGraphicFramePr>
        <p:xfrm>
          <a:off x="3421794" y="41796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76561"/>
              </p:ext>
            </p:extLst>
          </p:nvPr>
        </p:nvGraphicFramePr>
        <p:xfrm>
          <a:off x="4059194" y="4179618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39930"/>
              </p:ext>
            </p:extLst>
          </p:nvPr>
        </p:nvGraphicFramePr>
        <p:xfrm>
          <a:off x="3421794" y="515442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663973"/>
              </p:ext>
            </p:extLst>
          </p:nvPr>
        </p:nvGraphicFramePr>
        <p:xfrm>
          <a:off x="4059194" y="5154428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52D6E8B0-93C6-0237-38E5-E04ECD21B2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61" y="414953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625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2F1A8E-20FF-AEF6-0B99-42325C641F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62" y="211422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627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64CB97-7BC7-46A1-6BD7-A9BDA85356B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74" y="503834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631;g302391297fa_0_53">
            <a:extLst>
              <a:ext uri="{FF2B5EF4-FFF2-40B4-BE49-F238E27FC236}">
                <a16:creationId xmlns:a16="http://schemas.microsoft.com/office/drawing/2014/main" id="{4CBB1C3E-C7DA-D6A6-0E9F-087B2BA41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700606"/>
              </p:ext>
            </p:extLst>
          </p:nvPr>
        </p:nvGraphicFramePr>
        <p:xfrm>
          <a:off x="5179860" y="1116921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632;g302391297fa_0_53">
            <a:extLst>
              <a:ext uri="{FF2B5EF4-FFF2-40B4-BE49-F238E27FC236}">
                <a16:creationId xmlns:a16="http://schemas.microsoft.com/office/drawing/2014/main" id="{F53592A4-DB3C-EE70-88F8-0DC6EC75DCEC}"/>
              </a:ext>
            </a:extLst>
          </p:cNvPr>
          <p:cNvSpPr/>
          <p:nvPr/>
        </p:nvSpPr>
        <p:spPr>
          <a:xfrm>
            <a:off x="7030888" y="1120705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33;g302391297fa_0_53">
            <a:extLst>
              <a:ext uri="{FF2B5EF4-FFF2-40B4-BE49-F238E27FC236}">
                <a16:creationId xmlns:a16="http://schemas.microsoft.com/office/drawing/2014/main" id="{06F00E92-FDE0-A0E5-BED8-51F45426908F}"/>
              </a:ext>
            </a:extLst>
          </p:cNvPr>
          <p:cNvSpPr/>
          <p:nvPr/>
        </p:nvSpPr>
        <p:spPr>
          <a:xfrm>
            <a:off x="6403708" y="1161512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634;g302391297fa_0_53">
            <a:extLst>
              <a:ext uri="{FF2B5EF4-FFF2-40B4-BE49-F238E27FC236}">
                <a16:creationId xmlns:a16="http://schemas.microsoft.com/office/drawing/2014/main" id="{3D440764-C057-3786-F17F-024C4267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054895"/>
              </p:ext>
            </p:extLst>
          </p:nvPr>
        </p:nvGraphicFramePr>
        <p:xfrm>
          <a:off x="5233613" y="2090788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4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전체선택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63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AAB973-E6D8-973C-A303-20FAD90C3A8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208" y="116534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637;g302391297fa_0_53">
            <a:extLst>
              <a:ext uri="{FF2B5EF4-FFF2-40B4-BE49-F238E27FC236}">
                <a16:creationId xmlns:a16="http://schemas.microsoft.com/office/drawing/2014/main" id="{D1FC6F94-3A5D-C028-AFDE-0907C9E105E9}"/>
              </a:ext>
            </a:extLst>
          </p:cNvPr>
          <p:cNvSpPr/>
          <p:nvPr/>
        </p:nvSpPr>
        <p:spPr>
          <a:xfrm>
            <a:off x="5297595" y="411849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38;g302391297fa_0_53">
            <a:extLst>
              <a:ext uri="{FF2B5EF4-FFF2-40B4-BE49-F238E27FC236}">
                <a16:creationId xmlns:a16="http://schemas.microsoft.com/office/drawing/2014/main" id="{EE859134-0839-5B06-DC3B-D80A4E6F5728}"/>
              </a:ext>
            </a:extLst>
          </p:cNvPr>
          <p:cNvSpPr/>
          <p:nvPr/>
        </p:nvSpPr>
        <p:spPr>
          <a:xfrm>
            <a:off x="5179867" y="375119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639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DF9EBEDC-9073-0B49-0A52-4C1CD201E2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4275" y="381036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640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3BD49BBB-4C15-EA0D-BAD8-E260F8CD4CB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6573975" y="381036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641;g302391297fa_0_53">
            <a:extLst>
              <a:ext uri="{FF2B5EF4-FFF2-40B4-BE49-F238E27FC236}">
                <a16:creationId xmlns:a16="http://schemas.microsoft.com/office/drawing/2014/main" id="{8A41C962-5C32-A405-FA24-76EBE911D1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692920" y="417837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642;g302391297fa_0_53">
            <a:extLst>
              <a:ext uri="{FF2B5EF4-FFF2-40B4-BE49-F238E27FC236}">
                <a16:creationId xmlns:a16="http://schemas.microsoft.com/office/drawing/2014/main" id="{9CEF6226-1F5B-E5A6-AF68-74FB79F4898C}"/>
              </a:ext>
            </a:extLst>
          </p:cNvPr>
          <p:cNvSpPr/>
          <p:nvPr/>
        </p:nvSpPr>
        <p:spPr>
          <a:xfrm>
            <a:off x="5297595" y="546662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643;g302391297fa_0_53">
            <a:extLst>
              <a:ext uri="{FF2B5EF4-FFF2-40B4-BE49-F238E27FC236}">
                <a16:creationId xmlns:a16="http://schemas.microsoft.com/office/drawing/2014/main" id="{5843BD41-69E7-2D7D-18EB-F3EFA6A16532}"/>
              </a:ext>
            </a:extLst>
          </p:cNvPr>
          <p:cNvSpPr txBox="1"/>
          <p:nvPr/>
        </p:nvSpPr>
        <p:spPr>
          <a:xfrm>
            <a:off x="5297595" y="505827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644;g302391297fa_0_53">
            <a:extLst>
              <a:ext uri="{FF2B5EF4-FFF2-40B4-BE49-F238E27FC236}">
                <a16:creationId xmlns:a16="http://schemas.microsoft.com/office/drawing/2014/main" id="{00E61B4D-10C2-FDA4-79DE-5C1E18559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710602"/>
              </p:ext>
            </p:extLst>
          </p:nvPr>
        </p:nvGraphicFramePr>
        <p:xfrm>
          <a:off x="5297583" y="566017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" name="Google Shape;645;g302391297fa_0_53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719A4DCE-DB17-91B8-D440-96AF39F3BFA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8063" y="5688593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503031" y="640106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7210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503031" y="109415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1126150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14494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A2A179F2-DBE7-BF57-AF2E-18FE106F5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26951"/>
              </p:ext>
            </p:extLst>
          </p:nvPr>
        </p:nvGraphicFramePr>
        <p:xfrm>
          <a:off x="436117" y="694736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41653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할인쿠폰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할인쿠폰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할인쿠폰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할인쿠폰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2646</Words>
  <Application>Microsoft Office PowerPoint</Application>
  <PresentationFormat>A4 용지(210x297mm)</PresentationFormat>
  <Paragraphs>1234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25</cp:revision>
  <dcterms:created xsi:type="dcterms:W3CDTF">2024-10-08T00:49:16Z</dcterms:created>
  <dcterms:modified xsi:type="dcterms:W3CDTF">2024-11-19T09:06:04Z</dcterms:modified>
</cp:coreProperties>
</file>