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275" r:id="rId25"/>
    <p:sldId id="276" r:id="rId26"/>
    <p:sldId id="277" r:id="rId27"/>
    <p:sldId id="264" r:id="rId28"/>
    <p:sldId id="262" r:id="rId29"/>
    <p:sldId id="263" r:id="rId30"/>
    <p:sldId id="281" r:id="rId3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0" autoAdjust="0"/>
    <p:restoredTop sz="94684"/>
  </p:normalViewPr>
  <p:slideViewPr>
    <p:cSldViewPr snapToGrid="0">
      <p:cViewPr>
        <p:scale>
          <a:sx n="100" d="100"/>
          <a:sy n="100" d="100"/>
        </p:scale>
        <p:origin x="752" y="8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7.png"/><Relationship Id="rId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37.png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hyperlink" Target="https://www.okplaza.kr/buyProduct/productResultList.sy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081516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560470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9033510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4135831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7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배송비무료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lang="en-US" altLang="ko-KR"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5;g302391297fa_0_53">
            <a:extLst>
              <a:ext uri="{FF2B5EF4-FFF2-40B4-BE49-F238E27FC236}">
                <a16:creationId xmlns:a16="http://schemas.microsoft.com/office/drawing/2014/main" id="{CD608DBA-CB84-C602-171F-DB9029F35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1511966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503031" y="64979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106557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6952483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943451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107066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52D6E8B0-93C6-0237-38E5-E04ECD21B2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61" y="213890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625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2F1A8E-20FF-AEF6-0B99-42325C641F9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8762" y="40860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99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627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64CB97-7BC7-46A1-6BD7-A9BDA85356B1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974" y="503834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099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634;g302391297fa_0_53">
            <a:extLst>
              <a:ext uri="{FF2B5EF4-FFF2-40B4-BE49-F238E27FC236}">
                <a16:creationId xmlns:a16="http://schemas.microsoft.com/office/drawing/2014/main" id="{3D440764-C057-3786-F17F-024C4267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683209"/>
              </p:ext>
            </p:extLst>
          </p:nvPr>
        </p:nvGraphicFramePr>
        <p:xfrm>
          <a:off x="5233613" y="2090788"/>
          <a:ext cx="18660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g2ff3ceb99f1_0_195">
            <a:extLst>
              <a:ext uri="{FF2B5EF4-FFF2-40B4-BE49-F238E27FC236}">
                <a16:creationId xmlns:a16="http://schemas.microsoft.com/office/drawing/2014/main" id="{526730E0-6220-4F4B-DCCA-AB05DA525E51}"/>
              </a:ext>
            </a:extLst>
          </p:cNvPr>
          <p:cNvSpPr/>
          <p:nvPr/>
        </p:nvSpPr>
        <p:spPr>
          <a:xfrm>
            <a:off x="8268236" y="5686580"/>
            <a:ext cx="459008" cy="25066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29;g2ff3ceb99f1_0_195">
            <a:extLst>
              <a:ext uri="{FF2B5EF4-FFF2-40B4-BE49-F238E27FC236}">
                <a16:creationId xmlns:a16="http://schemas.microsoft.com/office/drawing/2014/main" id="{387871F8-8821-339F-DCEC-0A07885F08E4}"/>
              </a:ext>
            </a:extLst>
          </p:cNvPr>
          <p:cNvSpPr/>
          <p:nvPr/>
        </p:nvSpPr>
        <p:spPr>
          <a:xfrm>
            <a:off x="8117785" y="5368955"/>
            <a:ext cx="301266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3C3FA90-EC17-1148-C84E-FED24DCE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6" y="5124511"/>
            <a:ext cx="171968" cy="1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B9DCA0-2560-4C5F-2955-F100105C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21" y="5421262"/>
            <a:ext cx="166830" cy="1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g2ff3ceb99f1_0_195">
            <a:extLst>
              <a:ext uri="{FF2B5EF4-FFF2-40B4-BE49-F238E27FC236}">
                <a16:creationId xmlns:a16="http://schemas.microsoft.com/office/drawing/2014/main" id="{9F333D54-09DA-C77A-82BE-C766363961F7}"/>
              </a:ext>
            </a:extLst>
          </p:cNvPr>
          <p:cNvSpPr/>
          <p:nvPr/>
        </p:nvSpPr>
        <p:spPr>
          <a:xfrm>
            <a:off x="7628620" y="5686581"/>
            <a:ext cx="459007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CD34A3-2AAB-B10B-9F59-DA7589A1C47D}"/>
              </a:ext>
            </a:extLst>
          </p:cNvPr>
          <p:cNvGrpSpPr/>
          <p:nvPr/>
        </p:nvGrpSpPr>
        <p:grpSpPr>
          <a:xfrm>
            <a:off x="4334996" y="2960795"/>
            <a:ext cx="319100" cy="425353"/>
            <a:chOff x="4334996" y="2844234"/>
            <a:chExt cx="319100" cy="425353"/>
          </a:xfrm>
        </p:grpSpPr>
        <p:sp>
          <p:nvSpPr>
            <p:cNvPr id="30" name="Google Shape;526;g2ff3ceb99f1_0_195">
              <a:extLst>
                <a:ext uri="{FF2B5EF4-FFF2-40B4-BE49-F238E27FC236}">
                  <a16:creationId xmlns:a16="http://schemas.microsoft.com/office/drawing/2014/main" id="{44D2D62F-FD21-0C2D-7D11-544F3685739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526;g2ff3ceb99f1_0_195">
              <a:extLst>
                <a:ext uri="{FF2B5EF4-FFF2-40B4-BE49-F238E27FC236}">
                  <a16:creationId xmlns:a16="http://schemas.microsoft.com/office/drawing/2014/main" id="{21E54AEF-8790-6CDA-8BFF-E9F0D3646A62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21C7C00-2BB3-AD2E-07F6-B8D57EF56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EF37D-0319-0BC7-027A-FF14E893F49A}"/>
              </a:ext>
            </a:extLst>
          </p:cNvPr>
          <p:cNvGrpSpPr/>
          <p:nvPr/>
        </p:nvGrpSpPr>
        <p:grpSpPr>
          <a:xfrm>
            <a:off x="4549116" y="1973553"/>
            <a:ext cx="319100" cy="425353"/>
            <a:chOff x="4334996" y="2844234"/>
            <a:chExt cx="319100" cy="425353"/>
          </a:xfrm>
        </p:grpSpPr>
        <p:sp>
          <p:nvSpPr>
            <p:cNvPr id="42" name="Google Shape;526;g2ff3ceb99f1_0_195">
              <a:extLst>
                <a:ext uri="{FF2B5EF4-FFF2-40B4-BE49-F238E27FC236}">
                  <a16:creationId xmlns:a16="http://schemas.microsoft.com/office/drawing/2014/main" id="{4A2F2D29-41B7-A4D8-CBCD-115CCC75F492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526;g2ff3ceb99f1_0_195">
              <a:extLst>
                <a:ext uri="{FF2B5EF4-FFF2-40B4-BE49-F238E27FC236}">
                  <a16:creationId xmlns:a16="http://schemas.microsoft.com/office/drawing/2014/main" id="{AA8628AB-1B3A-A15E-DEEC-A4AAEB60CB4A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8A5E32E3-029F-9B0B-5878-E4A1F9C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B17A6E-9B5F-C2CF-C25F-3181D362F779}"/>
              </a:ext>
            </a:extLst>
          </p:cNvPr>
          <p:cNvGrpSpPr/>
          <p:nvPr/>
        </p:nvGrpSpPr>
        <p:grpSpPr>
          <a:xfrm>
            <a:off x="4549116" y="4922153"/>
            <a:ext cx="319100" cy="425353"/>
            <a:chOff x="4334996" y="2844234"/>
            <a:chExt cx="319100" cy="425353"/>
          </a:xfrm>
        </p:grpSpPr>
        <p:sp>
          <p:nvSpPr>
            <p:cNvPr id="46" name="Google Shape;526;g2ff3ceb99f1_0_195">
              <a:extLst>
                <a:ext uri="{FF2B5EF4-FFF2-40B4-BE49-F238E27FC236}">
                  <a16:creationId xmlns:a16="http://schemas.microsoft.com/office/drawing/2014/main" id="{A963644E-5B81-7FC1-EBB8-9557DFF7DF0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526;g2ff3ceb99f1_0_195">
              <a:extLst>
                <a:ext uri="{FF2B5EF4-FFF2-40B4-BE49-F238E27FC236}">
                  <a16:creationId xmlns:a16="http://schemas.microsoft.com/office/drawing/2014/main" id="{D4018618-F87D-7F03-EE25-2E295F0DEFA1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58E8963-4528-B305-D781-53A7B5EC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A982AB-89FF-4ADD-2204-AB1ED03DFF58}"/>
              </a:ext>
            </a:extLst>
          </p:cNvPr>
          <p:cNvGrpSpPr/>
          <p:nvPr/>
        </p:nvGrpSpPr>
        <p:grpSpPr>
          <a:xfrm>
            <a:off x="4334996" y="3958279"/>
            <a:ext cx="319100" cy="425353"/>
            <a:chOff x="4334996" y="2844234"/>
            <a:chExt cx="319100" cy="425353"/>
          </a:xfrm>
        </p:grpSpPr>
        <p:sp>
          <p:nvSpPr>
            <p:cNvPr id="50" name="Google Shape;526;g2ff3ceb99f1_0_195">
              <a:extLst>
                <a:ext uri="{FF2B5EF4-FFF2-40B4-BE49-F238E27FC236}">
                  <a16:creationId xmlns:a16="http://schemas.microsoft.com/office/drawing/2014/main" id="{A7D17226-5B1F-4F46-DE28-1442CF01319B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26;g2ff3ceb99f1_0_195">
              <a:extLst>
                <a:ext uri="{FF2B5EF4-FFF2-40B4-BE49-F238E27FC236}">
                  <a16:creationId xmlns:a16="http://schemas.microsoft.com/office/drawing/2014/main" id="{BFCD29C1-5770-2461-EAE9-97A4846B9E90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88D1ABAE-A6F4-1265-DDCE-2349781DD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939DA-0860-7830-7E05-EB04E72EB38E}"/>
              </a:ext>
            </a:extLst>
          </p:cNvPr>
          <p:cNvGrpSpPr/>
          <p:nvPr/>
        </p:nvGrpSpPr>
        <p:grpSpPr>
          <a:xfrm>
            <a:off x="4752796" y="3142594"/>
            <a:ext cx="319100" cy="209700"/>
            <a:chOff x="4487396" y="3113195"/>
            <a:chExt cx="319100" cy="209700"/>
          </a:xfrm>
        </p:grpSpPr>
        <p:sp>
          <p:nvSpPr>
            <p:cNvPr id="53" name="Google Shape;526;g2ff3ceb99f1_0_195">
              <a:extLst>
                <a:ext uri="{FF2B5EF4-FFF2-40B4-BE49-F238E27FC236}">
                  <a16:creationId xmlns:a16="http://schemas.microsoft.com/office/drawing/2014/main" id="{E9BDB5E9-EDFD-6B0A-6B22-05CA54664015}"/>
                </a:ext>
              </a:extLst>
            </p:cNvPr>
            <p:cNvSpPr/>
            <p:nvPr/>
          </p:nvSpPr>
          <p:spPr>
            <a:xfrm>
              <a:off x="4487396" y="3113195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3F41E1C-56B0-7688-9093-A0211BDD1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48" y="3140273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503031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674996"/>
              </p:ext>
            </p:extLst>
          </p:nvPr>
        </p:nvGraphicFramePr>
        <p:xfrm>
          <a:off x="497992" y="1429322"/>
          <a:ext cx="4617800" cy="2238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68374" y="278721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68374" y="1824792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480949" y="1843994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480949" y="2851079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620;g302391297fa_0_53">
            <a:extLst>
              <a:ext uri="{FF2B5EF4-FFF2-40B4-BE49-F238E27FC236}">
                <a16:creationId xmlns:a16="http://schemas.microsoft.com/office/drawing/2014/main" id="{C06D714A-5D53-F545-1BE7-0D2522338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727354"/>
              </p:ext>
            </p:extLst>
          </p:nvPr>
        </p:nvGraphicFramePr>
        <p:xfrm>
          <a:off x="3421794" y="217890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621;g302391297fa_0_53">
            <a:extLst>
              <a:ext uri="{FF2B5EF4-FFF2-40B4-BE49-F238E27FC236}">
                <a16:creationId xmlns:a16="http://schemas.microsoft.com/office/drawing/2014/main" id="{8B0D8857-F2A2-0250-EB6D-0AAC3A17D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353383"/>
              </p:ext>
            </p:extLst>
          </p:nvPr>
        </p:nvGraphicFramePr>
        <p:xfrm>
          <a:off x="4059194" y="217890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622;g302391297fa_0_53">
            <a:extLst>
              <a:ext uri="{FF2B5EF4-FFF2-40B4-BE49-F238E27FC236}">
                <a16:creationId xmlns:a16="http://schemas.microsoft.com/office/drawing/2014/main" id="{71ED2E7B-BE40-5625-C489-1F4BE2AF8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60843"/>
              </p:ext>
            </p:extLst>
          </p:nvPr>
        </p:nvGraphicFramePr>
        <p:xfrm>
          <a:off x="3421794" y="315371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623;g302391297fa_0_53">
            <a:extLst>
              <a:ext uri="{FF2B5EF4-FFF2-40B4-BE49-F238E27FC236}">
                <a16:creationId xmlns:a16="http://schemas.microsoft.com/office/drawing/2014/main" id="{0687B510-0B96-F6FB-6BA2-180567F35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238826"/>
              </p:ext>
            </p:extLst>
          </p:nvPr>
        </p:nvGraphicFramePr>
        <p:xfrm>
          <a:off x="4059194" y="315371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173141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119721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54758"/>
              </p:ext>
            </p:extLst>
          </p:nvPr>
        </p:nvGraphicFramePr>
        <p:xfrm>
          <a:off x="5233613" y="2090788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503031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A2A179F2-DBE7-BF57-AF2E-18FE106F5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26951"/>
              </p:ext>
            </p:extLst>
          </p:nvPr>
        </p:nvGraphicFramePr>
        <p:xfrm>
          <a:off x="436117" y="694736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41653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5194</TotalTime>
  <Words>3672</Words>
  <Application>Microsoft Office PowerPoint</Application>
  <PresentationFormat>A4 용지(210x297mm)</PresentationFormat>
  <Paragraphs>1548</Paragraphs>
  <Slides>30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33</cp:revision>
  <dcterms:created xsi:type="dcterms:W3CDTF">2024-10-08T00:49:16Z</dcterms:created>
  <dcterms:modified xsi:type="dcterms:W3CDTF">2024-11-21T09:04:56Z</dcterms:modified>
</cp:coreProperties>
</file>