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8" r:id="rId3"/>
    <p:sldId id="257" r:id="rId4"/>
    <p:sldId id="265" r:id="rId5"/>
    <p:sldId id="261" r:id="rId6"/>
    <p:sldId id="266" r:id="rId7"/>
    <p:sldId id="278" r:id="rId8"/>
    <p:sldId id="259" r:id="rId9"/>
    <p:sldId id="260" r:id="rId10"/>
    <p:sldId id="267" r:id="rId11"/>
    <p:sldId id="268" r:id="rId12"/>
    <p:sldId id="269" r:id="rId13"/>
    <p:sldId id="270" r:id="rId14"/>
    <p:sldId id="271" r:id="rId15"/>
    <p:sldId id="282" r:id="rId16"/>
    <p:sldId id="283" r:id="rId17"/>
    <p:sldId id="284" r:id="rId18"/>
    <p:sldId id="285" r:id="rId19"/>
    <p:sldId id="272" r:id="rId20"/>
    <p:sldId id="273" r:id="rId21"/>
    <p:sldId id="274" r:id="rId22"/>
    <p:sldId id="280" r:id="rId23"/>
    <p:sldId id="279" r:id="rId24"/>
    <p:sldId id="275" r:id="rId25"/>
    <p:sldId id="276" r:id="rId26"/>
    <p:sldId id="277" r:id="rId27"/>
    <p:sldId id="264" r:id="rId28"/>
    <p:sldId id="262" r:id="rId29"/>
    <p:sldId id="263" r:id="rId30"/>
    <p:sldId id="281" r:id="rId31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024"/>
    <a:srgbClr val="4035D1"/>
    <a:srgbClr val="F233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74" autoAdjust="0"/>
    <p:restoredTop sz="94684"/>
  </p:normalViewPr>
  <p:slideViewPr>
    <p:cSldViewPr snapToGrid="0">
      <p:cViewPr>
        <p:scale>
          <a:sx n="202" d="100"/>
          <a:sy n="202" d="100"/>
        </p:scale>
        <p:origin x="336" y="128"/>
      </p:cViewPr>
      <p:guideLst>
        <p:guide orient="horz" pos="2160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2024. 11. 25.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3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4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3F9D-0D05-DBE5-2C7E-0FE6773FD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1B38EF-FC36-B0F9-2321-377696BB6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61832D-C7BD-4D6A-D0E3-6B6B96159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CF46DB-CB24-1E90-20AE-C5490B1A77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52D64-5226-4BD2-9B06-A7BF9EB2898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22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06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62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00516901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-US" altLang="ko-KR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Pantaon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.png"/><Relationship Id="rId3" Type="http://schemas.openxmlformats.org/officeDocument/2006/relationships/image" Target="../media/image41.png"/><Relationship Id="rId7" Type="http://schemas.openxmlformats.org/officeDocument/2006/relationships/image" Target="../media/image10.png"/><Relationship Id="rId12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39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3" Type="http://schemas.openxmlformats.org/officeDocument/2006/relationships/image" Target="../media/image44.png"/><Relationship Id="rId7" Type="http://schemas.openxmlformats.org/officeDocument/2006/relationships/image" Target="../media/image38.png"/><Relationship Id="rId12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35.png"/><Relationship Id="rId5" Type="http://schemas.openxmlformats.org/officeDocument/2006/relationships/image" Target="../media/image36.pn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hyperlink" Target="https://www.okplaza.kr/buyProduct/productResultList.sy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kplaza.kr/buyProduct/productResultList.sys" TargetMode="External"/><Relationship Id="rId3" Type="http://schemas.openxmlformats.org/officeDocument/2006/relationships/image" Target="../media/image40.png"/><Relationship Id="rId7" Type="http://schemas.openxmlformats.org/officeDocument/2006/relationships/image" Target="../media/image39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35.png"/><Relationship Id="rId4" Type="http://schemas.openxmlformats.org/officeDocument/2006/relationships/image" Target="../media/image36.png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hyperlink" Target="https://www.okplaza.kr/buyProduct/productResultList.sys" TargetMode="External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image" Target="../media/image48.png"/><Relationship Id="rId5" Type="http://schemas.openxmlformats.org/officeDocument/2006/relationships/image" Target="../media/image38.png"/><Relationship Id="rId10" Type="http://schemas.openxmlformats.org/officeDocument/2006/relationships/image" Target="../media/image47.png"/><Relationship Id="rId4" Type="http://schemas.openxmlformats.org/officeDocument/2006/relationships/image" Target="../media/image37.png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hyperlink" Target="https://www.okplaza.kr/buyProduct/productResultList.sys" TargetMode="Externa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kplaza.kr/buyProduct/productResultList.sy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www.okplaza.kr/buyProduct/productResultList.sys" TargetMode="Externa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www.okplaza.kr/buyProduct/productResultList.sy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hyperlink" Target="https://www.okplaza.kr/buyProduct/productResultList.sys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jpe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5.png"/><Relationship Id="rId8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5.png"/><Relationship Id="rId3" Type="http://schemas.openxmlformats.org/officeDocument/2006/relationships/image" Target="../media/image36.png"/><Relationship Id="rId7" Type="http://schemas.openxmlformats.org/officeDocument/2006/relationships/image" Target="../media/image11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hyperlink" Target="https://www.okplaza.kr/buyProduct/productResultList.sys" TargetMode="External"/><Relationship Id="rId5" Type="http://schemas.openxmlformats.org/officeDocument/2006/relationships/image" Target="../media/image38.png"/><Relationship Id="rId10" Type="http://schemas.openxmlformats.org/officeDocument/2006/relationships/image" Target="../media/image13.jpg"/><Relationship Id="rId4" Type="http://schemas.openxmlformats.org/officeDocument/2006/relationships/image" Target="../media/image37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7.png"/><Relationship Id="rId7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122F9-4F02-9D73-F20C-20CBB450B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ECD6419-2FE5-2F95-5650-4EE1277C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DA5EF-5E1B-9A7E-17CF-D582E72286B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카테고리 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EE899A-D30B-81EA-C8C4-39990E24CF1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EBDF787-20D7-EE62-53BB-321330BC9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99743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 목록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16;g2fde9f025b9_0_500">
            <a:extLst>
              <a:ext uri="{FF2B5EF4-FFF2-40B4-BE49-F238E27FC236}">
                <a16:creationId xmlns:a16="http://schemas.microsoft.com/office/drawing/2014/main" id="{027C92B6-2F2F-BA13-813F-1B83E6D4B572}"/>
              </a:ext>
            </a:extLst>
          </p:cNvPr>
          <p:cNvSpPr/>
          <p:nvPr/>
        </p:nvSpPr>
        <p:spPr>
          <a:xfrm>
            <a:off x="404415" y="877849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안전          &gt;    보호구        &gt;    안전화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Google Shape;317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1EB2B002-A558-7D66-C5FC-2DB0642276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386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18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42469C3F-7CD2-AE82-8158-43AAED63B8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1542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19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B270BD4F-07D8-3FAD-BA53-C1257361AA8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01242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20;g2fde9f025b9_0_500">
            <a:extLst>
              <a:ext uri="{FF2B5EF4-FFF2-40B4-BE49-F238E27FC236}">
                <a16:creationId xmlns:a16="http://schemas.microsoft.com/office/drawing/2014/main" id="{80203550-A8B8-C337-0E10-C546A41D2108}"/>
              </a:ext>
            </a:extLst>
          </p:cNvPr>
          <p:cNvSpPr txBox="1"/>
          <p:nvPr/>
        </p:nvSpPr>
        <p:spPr>
          <a:xfrm>
            <a:off x="2143560" y="960266"/>
            <a:ext cx="322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안전화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333;g2fde9f025b9_0_500">
            <a:extLst>
              <a:ext uri="{FF2B5EF4-FFF2-40B4-BE49-F238E27FC236}">
                <a16:creationId xmlns:a16="http://schemas.microsoft.com/office/drawing/2014/main" id="{BE4B6325-1D17-C20D-2CD1-7EAB40C5F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6486109"/>
              </p:ext>
            </p:extLst>
          </p:nvPr>
        </p:nvGraphicFramePr>
        <p:xfrm>
          <a:off x="441899" y="1384833"/>
          <a:ext cx="1177500" cy="27470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스마트안전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sz="7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보호구 </a:t>
                      </a: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⏶</a:t>
                      </a:r>
                      <a:endParaRPr sz="7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장갑류 (31)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(328)</a:t>
                      </a:r>
                      <a:endParaRPr sz="6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마스크 (67)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작업복 (8)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안경류 (57)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안전모 (16)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안전대 (94)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귀마개 (9)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방열용품 (31)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방한용품 (28)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공사안전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비품/소모품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소방안전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Google Shape;334;g2fde9f025b9_0_500">
            <a:extLst>
              <a:ext uri="{FF2B5EF4-FFF2-40B4-BE49-F238E27FC236}">
                <a16:creationId xmlns:a16="http://schemas.microsoft.com/office/drawing/2014/main" id="{ED11824E-C9DC-0398-C598-24D8C31DE00B}"/>
              </a:ext>
            </a:extLst>
          </p:cNvPr>
          <p:cNvSpPr/>
          <p:nvPr/>
        </p:nvSpPr>
        <p:spPr>
          <a:xfrm>
            <a:off x="1683662" y="1406091"/>
            <a:ext cx="3371100" cy="2685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추천순 ㅣ 최신순 ㅣ 판매량순 ㅣ 낮은가격순 ㅣ 높은 가격순 ㅣ 가나다순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335;g2fde9f025b9_0_500">
            <a:extLst>
              <a:ext uri="{FF2B5EF4-FFF2-40B4-BE49-F238E27FC236}">
                <a16:creationId xmlns:a16="http://schemas.microsoft.com/office/drawing/2014/main" id="{3D533103-8DAD-2D30-EE4E-8BF5173B2A91}"/>
              </a:ext>
            </a:extLst>
          </p:cNvPr>
          <p:cNvCxnSpPr/>
          <p:nvPr/>
        </p:nvCxnSpPr>
        <p:spPr>
          <a:xfrm>
            <a:off x="1768961" y="1662391"/>
            <a:ext cx="5340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7" name="Google Shape;336;g2fde9f025b9_0_500">
            <a:extLst>
              <a:ext uri="{FF2B5EF4-FFF2-40B4-BE49-F238E27FC236}">
                <a16:creationId xmlns:a16="http://schemas.microsoft.com/office/drawing/2014/main" id="{135A0387-423D-785B-F19A-6A69192C3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677046"/>
              </p:ext>
            </p:extLst>
          </p:nvPr>
        </p:nvGraphicFramePr>
        <p:xfrm>
          <a:off x="5867399" y="1455876"/>
          <a:ext cx="798125" cy="1701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20개씩 보기        </a:t>
                      </a: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⏷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Google Shape;337;g2fde9f025b9_0_500" descr="&lt;svg xmlns=&quot;http://www.w3.org/2000/svg&quot; height=&quot;24px&quot; viewBox=&quot;0 -960 960 960&quot; width=&quot;24px&quot; fill=&quot;#5f6368&quot;&gt;&lt;path d=&quot;M80-160v-160h160v160H80Zm240 0v-160h560v160H320ZM80-400v-160h160v160H80Zm240 0v-160h560v160H320ZM80-640v-160h160v160H80Zm240 0v-160h560v160H320Z&quot;/&gt;&lt;/svg&gt;">
            <a:extLst>
              <a:ext uri="{FF2B5EF4-FFF2-40B4-BE49-F238E27FC236}">
                <a16:creationId xmlns:a16="http://schemas.microsoft.com/office/drawing/2014/main" id="{992836A3-3C03-9E01-1C5F-6753F19DAF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802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" name="Google Shape;338;g2fde9f025b9_0_500" descr="&lt;svg xmlns=&quot;http://www.w3.org/2000/svg&quot; height=&quot;24px&quot; viewBox=&quot;0 -960 960 960&quot; width=&quot;24px&quot; fill=&quot;#5f6368&quot;&gt;&lt;path d=&quot;M120-520v-320h320v320H120Zm0 400v-320h320v320H120Zm400-400v-320h320v320H520Zm0 400v-320h320v320H520ZM200-600h160v-160H200v160Zm400 0h160v-160H600v160Zm0 400h160v-160H600v160Zm-400 0h160v-160H200v160Zm400-400Zm0 240Zm-240 0Zm0-240Z&quot;/&gt;&lt;/svg&gt;">
            <a:extLst>
              <a:ext uri="{FF2B5EF4-FFF2-40B4-BE49-F238E27FC236}">
                <a16:creationId xmlns:a16="http://schemas.microsoft.com/office/drawing/2014/main" id="{96A9EB55-1A9B-B9A5-1878-ACF5991FE08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8661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58" name="Google Shape;359;g2fde9f025b9_0_500">
            <a:extLst>
              <a:ext uri="{FF2B5EF4-FFF2-40B4-BE49-F238E27FC236}">
                <a16:creationId xmlns:a16="http://schemas.microsoft.com/office/drawing/2014/main" id="{E5D7CB75-4F46-4282-3DAA-B9AF433649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224183"/>
              </p:ext>
            </p:extLst>
          </p:nvPr>
        </p:nvGraphicFramePr>
        <p:xfrm>
          <a:off x="441899" y="4154975"/>
          <a:ext cx="1177500" cy="1377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아이더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밀레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K2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푸마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네파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더보기 &gt; 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9" name="Google Shape;360;g2fde9f025b9_0_500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BA7D7693-255C-D8B7-984D-66F95DB4397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561" y="4527361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361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F349CCD-6431-8263-243F-4663B85920B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4349416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362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F35EDE9-30F7-7CCD-AC00-443B862C81B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471386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363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52186E76-61B4-FAC5-4E44-D7417A4DE76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488356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364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7A6DA0B-83DF-2C2E-CF44-00217A27487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5067116"/>
            <a:ext cx="172350" cy="1723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8" name="Google Shape;369;g2fde9f025b9_0_500">
            <a:extLst>
              <a:ext uri="{FF2B5EF4-FFF2-40B4-BE49-F238E27FC236}">
                <a16:creationId xmlns:a16="http://schemas.microsoft.com/office/drawing/2014/main" id="{21DEC7C2-1486-6A4C-10AA-3239AD541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707571"/>
              </p:ext>
            </p:extLst>
          </p:nvPr>
        </p:nvGraphicFramePr>
        <p:xfrm>
          <a:off x="438224" y="5578131"/>
          <a:ext cx="1177350" cy="436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50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금액구간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Google Shape;370;g2fde9f025b9_0_500">
            <a:extLst>
              <a:ext uri="{FF2B5EF4-FFF2-40B4-BE49-F238E27FC236}">
                <a16:creationId xmlns:a16="http://schemas.microsoft.com/office/drawing/2014/main" id="{E519ABC3-16E4-1E2C-728B-7C579CCF1560}"/>
              </a:ext>
            </a:extLst>
          </p:cNvPr>
          <p:cNvSpPr/>
          <p:nvPr/>
        </p:nvSpPr>
        <p:spPr>
          <a:xfrm>
            <a:off x="477011" y="5828064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371;g2fde9f025b9_0_500">
            <a:extLst>
              <a:ext uri="{FF2B5EF4-FFF2-40B4-BE49-F238E27FC236}">
                <a16:creationId xmlns:a16="http://schemas.microsoft.com/office/drawing/2014/main" id="{03B7DD83-C3C2-E0EC-CFB2-F59893BFC21C}"/>
              </a:ext>
            </a:extLst>
          </p:cNvPr>
          <p:cNvSpPr/>
          <p:nvPr/>
        </p:nvSpPr>
        <p:spPr>
          <a:xfrm>
            <a:off x="1010411" y="5828064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" name="Google Shape;372;g2fde9f025b9_0_50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5DE22A69-7F97-590F-C71D-6096464FA38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34310" y="5832414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72" name="Google Shape;373;g2fde9f025b9_0_500">
            <a:extLst>
              <a:ext uri="{FF2B5EF4-FFF2-40B4-BE49-F238E27FC236}">
                <a16:creationId xmlns:a16="http://schemas.microsoft.com/office/drawing/2014/main" id="{34D70667-C3E1-6D7E-9FFC-2B608416E1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0855692"/>
              </p:ext>
            </p:extLst>
          </p:nvPr>
        </p:nvGraphicFramePr>
        <p:xfrm>
          <a:off x="438224" y="6065085"/>
          <a:ext cx="1177350" cy="436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2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결과내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Google Shape;374;g2fde9f025b9_0_500">
            <a:extLst>
              <a:ext uri="{FF2B5EF4-FFF2-40B4-BE49-F238E27FC236}">
                <a16:creationId xmlns:a16="http://schemas.microsoft.com/office/drawing/2014/main" id="{876C5AB5-A55D-F710-E8AA-BDF8B93EA91C}"/>
              </a:ext>
            </a:extLst>
          </p:cNvPr>
          <p:cNvSpPr/>
          <p:nvPr/>
        </p:nvSpPr>
        <p:spPr>
          <a:xfrm>
            <a:off x="469836" y="6302018"/>
            <a:ext cx="9258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검색어를입력해 주세요.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4" name="Google Shape;375;g2fde9f025b9_0_50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3CA8B19F-B860-89C4-EF15-D0AEC9B878E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7135" y="6306368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99" name="Google Shape;401;g2fde9f025b9_0_500">
            <a:extLst>
              <a:ext uri="{FF2B5EF4-FFF2-40B4-BE49-F238E27FC236}">
                <a16:creationId xmlns:a16="http://schemas.microsoft.com/office/drawing/2014/main" id="{6EC29099-F011-2EB0-5BAF-527F0506A9AA}"/>
              </a:ext>
            </a:extLst>
          </p:cNvPr>
          <p:cNvCxnSpPr/>
          <p:nvPr/>
        </p:nvCxnSpPr>
        <p:spPr>
          <a:xfrm>
            <a:off x="179111" y="1318261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323;g2fde9f025b9_0_500">
            <a:extLst>
              <a:ext uri="{FF2B5EF4-FFF2-40B4-BE49-F238E27FC236}">
                <a16:creationId xmlns:a16="http://schemas.microsoft.com/office/drawing/2014/main" id="{017594B8-3876-292E-CE40-792F1F81D2B2}"/>
              </a:ext>
            </a:extLst>
          </p:cNvPr>
          <p:cNvGrpSpPr/>
          <p:nvPr/>
        </p:nvGrpSpPr>
        <p:grpSpPr>
          <a:xfrm>
            <a:off x="3306911" y="5774036"/>
            <a:ext cx="2265000" cy="180000"/>
            <a:chOff x="4065288" y="6528825"/>
            <a:chExt cx="2265000" cy="180000"/>
          </a:xfrm>
        </p:grpSpPr>
        <p:sp>
          <p:nvSpPr>
            <p:cNvPr id="157" name="Google Shape;324;g2fde9f025b9_0_500">
              <a:extLst>
                <a:ext uri="{FF2B5EF4-FFF2-40B4-BE49-F238E27FC236}">
                  <a16:creationId xmlns:a16="http://schemas.microsoft.com/office/drawing/2014/main" id="{71DB6AF9-4B69-8E52-1A58-27B18925AA9B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325;g2fde9f025b9_0_500">
              <a:extLst>
                <a:ext uri="{FF2B5EF4-FFF2-40B4-BE49-F238E27FC236}">
                  <a16:creationId xmlns:a16="http://schemas.microsoft.com/office/drawing/2014/main" id="{6BC23CFC-0D12-A08C-4723-CB896797D14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326;g2fde9f025b9_0_500">
              <a:extLst>
                <a:ext uri="{FF2B5EF4-FFF2-40B4-BE49-F238E27FC236}">
                  <a16:creationId xmlns:a16="http://schemas.microsoft.com/office/drawing/2014/main" id="{FA629632-DEA8-8442-0D31-6615C79DEAA2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327;g2fde9f025b9_0_500">
              <a:extLst>
                <a:ext uri="{FF2B5EF4-FFF2-40B4-BE49-F238E27FC236}">
                  <a16:creationId xmlns:a16="http://schemas.microsoft.com/office/drawing/2014/main" id="{83E35F8D-A6D9-CC2E-2845-1B57A4DA6A8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328;g2fde9f025b9_0_500">
              <a:extLst>
                <a:ext uri="{FF2B5EF4-FFF2-40B4-BE49-F238E27FC236}">
                  <a16:creationId xmlns:a16="http://schemas.microsoft.com/office/drawing/2014/main" id="{024C83E2-222F-BA55-B171-2B4981220996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329;g2fde9f025b9_0_500">
              <a:extLst>
                <a:ext uri="{FF2B5EF4-FFF2-40B4-BE49-F238E27FC236}">
                  <a16:creationId xmlns:a16="http://schemas.microsoft.com/office/drawing/2014/main" id="{CB802388-78FF-8625-7552-07B666992E92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330;g2fde9f025b9_0_500">
              <a:extLst>
                <a:ext uri="{FF2B5EF4-FFF2-40B4-BE49-F238E27FC236}">
                  <a16:creationId xmlns:a16="http://schemas.microsoft.com/office/drawing/2014/main" id="{AA69CC8D-E5AC-597B-2BE6-74F5DDB25FE3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331;g2fde9f025b9_0_500">
              <a:extLst>
                <a:ext uri="{FF2B5EF4-FFF2-40B4-BE49-F238E27FC236}">
                  <a16:creationId xmlns:a16="http://schemas.microsoft.com/office/drawing/2014/main" id="{328CD1AE-46C8-AF7B-1E32-DF30421479A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332;g2fde9f025b9_0_500">
              <a:extLst>
                <a:ext uri="{FF2B5EF4-FFF2-40B4-BE49-F238E27FC236}">
                  <a16:creationId xmlns:a16="http://schemas.microsoft.com/office/drawing/2014/main" id="{1B55F7A2-0DDE-00E6-C289-EB10A6E8AFDA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6" name="Google Shape;215;g2f8249fdfe1_0_48">
            <a:extLst>
              <a:ext uri="{FF2B5EF4-FFF2-40B4-BE49-F238E27FC236}">
                <a16:creationId xmlns:a16="http://schemas.microsoft.com/office/drawing/2014/main" id="{9170677F-F432-8A91-F080-303D669DAFA7}"/>
              </a:ext>
            </a:extLst>
          </p:cNvPr>
          <p:cNvSpPr/>
          <p:nvPr/>
        </p:nvSpPr>
        <p:spPr>
          <a:xfrm>
            <a:off x="1775195" y="1780789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216;g2f8249fdfe1_0_48">
            <a:extLst>
              <a:ext uri="{FF2B5EF4-FFF2-40B4-BE49-F238E27FC236}">
                <a16:creationId xmlns:a16="http://schemas.microsoft.com/office/drawing/2014/main" id="{6394F193-B4B8-1670-C8DD-F883F7700790}"/>
              </a:ext>
            </a:extLst>
          </p:cNvPr>
          <p:cNvSpPr/>
          <p:nvPr/>
        </p:nvSpPr>
        <p:spPr>
          <a:xfrm>
            <a:off x="3127676" y="1784126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217;g2f8249fdfe1_0_48">
            <a:extLst>
              <a:ext uri="{FF2B5EF4-FFF2-40B4-BE49-F238E27FC236}">
                <a16:creationId xmlns:a16="http://schemas.microsoft.com/office/drawing/2014/main" id="{89AFCA30-A6BF-8A46-F4C3-2C8FFE2130F6}"/>
              </a:ext>
            </a:extLst>
          </p:cNvPr>
          <p:cNvSpPr/>
          <p:nvPr/>
        </p:nvSpPr>
        <p:spPr>
          <a:xfrm>
            <a:off x="5843417" y="1780788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218;g2f8249fdfe1_0_48">
            <a:extLst>
              <a:ext uri="{FF2B5EF4-FFF2-40B4-BE49-F238E27FC236}">
                <a16:creationId xmlns:a16="http://schemas.microsoft.com/office/drawing/2014/main" id="{CB17A1D0-C8CF-7F45-2576-38FFE66A9C97}"/>
              </a:ext>
            </a:extLst>
          </p:cNvPr>
          <p:cNvSpPr/>
          <p:nvPr/>
        </p:nvSpPr>
        <p:spPr>
          <a:xfrm>
            <a:off x="4485055" y="1784126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219;g2f8249fdfe1_0_48">
            <a:extLst>
              <a:ext uri="{FF2B5EF4-FFF2-40B4-BE49-F238E27FC236}">
                <a16:creationId xmlns:a16="http://schemas.microsoft.com/office/drawing/2014/main" id="{D5F2D24E-01FF-F9B1-AF35-975934D1CE0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6065633" y="1925377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220;g2f8249fdfe1_0_48">
            <a:extLst>
              <a:ext uri="{FF2B5EF4-FFF2-40B4-BE49-F238E27FC236}">
                <a16:creationId xmlns:a16="http://schemas.microsoft.com/office/drawing/2014/main" id="{45FA73B0-D47D-A04E-2BD1-39A5D58A5B7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6777"/>
          <a:stretch/>
        </p:blipFill>
        <p:spPr>
          <a:xfrm>
            <a:off x="1919914" y="192605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221;g2f8249fdfe1_0_48">
            <a:extLst>
              <a:ext uri="{FF2B5EF4-FFF2-40B4-BE49-F238E27FC236}">
                <a16:creationId xmlns:a16="http://schemas.microsoft.com/office/drawing/2014/main" id="{9976330D-CD10-AAFA-05DB-6EEEDFC921FB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6924"/>
          <a:stretch/>
        </p:blipFill>
        <p:spPr>
          <a:xfrm>
            <a:off x="3241019" y="1930090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222;g2f8249fdfe1_0_48">
            <a:extLst>
              <a:ext uri="{FF2B5EF4-FFF2-40B4-BE49-F238E27FC236}">
                <a16:creationId xmlns:a16="http://schemas.microsoft.com/office/drawing/2014/main" id="{ABC78FE3-AFE4-5FF7-C8D3-C8464FB56298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t="6777"/>
          <a:stretch/>
        </p:blipFill>
        <p:spPr>
          <a:xfrm>
            <a:off x="4684913" y="1929390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98EEAC3A-C945-9A33-0E10-B5799157DB7A}"/>
              </a:ext>
            </a:extLst>
          </p:cNvPr>
          <p:cNvGrpSpPr/>
          <p:nvPr/>
        </p:nvGrpSpPr>
        <p:grpSpPr>
          <a:xfrm>
            <a:off x="1779707" y="2845446"/>
            <a:ext cx="5292318" cy="845837"/>
            <a:chOff x="533916" y="6307114"/>
            <a:chExt cx="5292318" cy="845837"/>
          </a:xfrm>
        </p:grpSpPr>
        <p:graphicFrame>
          <p:nvGraphicFramePr>
            <p:cNvPr id="175" name="Google Shape;241;g2f8249fdfe1_0_48">
              <a:extLst>
                <a:ext uri="{FF2B5EF4-FFF2-40B4-BE49-F238E27FC236}">
                  <a16:creationId xmlns:a16="http://schemas.microsoft.com/office/drawing/2014/main" id="{16E96CC7-CF2C-8789-C7C9-49781BFB0E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9753639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176" name="Picture 6">
              <a:extLst>
                <a:ext uri="{FF2B5EF4-FFF2-40B4-BE49-F238E27FC236}">
                  <a16:creationId xmlns:a16="http://schemas.microsoft.com/office/drawing/2014/main" id="{B96770B6-6D94-2AF1-5158-A03073F85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8">
              <a:extLst>
                <a:ext uri="{FF2B5EF4-FFF2-40B4-BE49-F238E27FC236}">
                  <a16:creationId xmlns:a16="http://schemas.microsoft.com/office/drawing/2014/main" id="{31CBD590-3E0C-6819-BC84-A72016C63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6">
              <a:extLst>
                <a:ext uri="{FF2B5EF4-FFF2-40B4-BE49-F238E27FC236}">
                  <a16:creationId xmlns:a16="http://schemas.microsoft.com/office/drawing/2014/main" id="{83A06904-DCC3-499F-6CC0-3A94DAC110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8">
              <a:extLst>
                <a:ext uri="{FF2B5EF4-FFF2-40B4-BE49-F238E27FC236}">
                  <a16:creationId xmlns:a16="http://schemas.microsoft.com/office/drawing/2014/main" id="{F856FA34-8A58-016B-F6BB-A437D045DD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6">
              <a:extLst>
                <a:ext uri="{FF2B5EF4-FFF2-40B4-BE49-F238E27FC236}">
                  <a16:creationId xmlns:a16="http://schemas.microsoft.com/office/drawing/2014/main" id="{C62BA3CF-3F58-AC46-D43F-9B1B4EDE9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8">
              <a:extLst>
                <a:ext uri="{FF2B5EF4-FFF2-40B4-BE49-F238E27FC236}">
                  <a16:creationId xmlns:a16="http://schemas.microsoft.com/office/drawing/2014/main" id="{8DD6B3B8-DF8F-87F9-1888-F29654C724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6">
              <a:extLst>
                <a:ext uri="{FF2B5EF4-FFF2-40B4-BE49-F238E27FC236}">
                  <a16:creationId xmlns:a16="http://schemas.microsoft.com/office/drawing/2014/main" id="{051E3BE4-F53B-6FAC-AF3A-EEFCE0BCE6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8">
              <a:extLst>
                <a:ext uri="{FF2B5EF4-FFF2-40B4-BE49-F238E27FC236}">
                  <a16:creationId xmlns:a16="http://schemas.microsoft.com/office/drawing/2014/main" id="{16A5B1A7-57CD-1718-FEF1-A7D29F8AF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" name="Google Shape;178;g2ef584e469a_0_1">
              <a:extLst>
                <a:ext uri="{FF2B5EF4-FFF2-40B4-BE49-F238E27FC236}">
                  <a16:creationId xmlns:a16="http://schemas.microsoft.com/office/drawing/2014/main" id="{05709C6A-842A-347F-CC5E-0E3B65A10269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5" name="Google Shape;178;g2ef584e469a_0_1">
              <a:extLst>
                <a:ext uri="{FF2B5EF4-FFF2-40B4-BE49-F238E27FC236}">
                  <a16:creationId xmlns:a16="http://schemas.microsoft.com/office/drawing/2014/main" id="{AF8F90A2-4AE4-1092-0FD2-0DF52EEE973E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178;g2ef584e469a_0_1">
              <a:extLst>
                <a:ext uri="{FF2B5EF4-FFF2-40B4-BE49-F238E27FC236}">
                  <a16:creationId xmlns:a16="http://schemas.microsoft.com/office/drawing/2014/main" id="{0C7CC003-A7F0-26A1-8675-9C1E65977B65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7" name="Google Shape;178;g2ef584e469a_0_1">
              <a:extLst>
                <a:ext uri="{FF2B5EF4-FFF2-40B4-BE49-F238E27FC236}">
                  <a16:creationId xmlns:a16="http://schemas.microsoft.com/office/drawing/2014/main" id="{E0EAF832-6B2F-DFE4-26B9-2DA2445431CF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8" name="Google Shape;215;g2f8249fdfe1_0_48">
            <a:extLst>
              <a:ext uri="{FF2B5EF4-FFF2-40B4-BE49-F238E27FC236}">
                <a16:creationId xmlns:a16="http://schemas.microsoft.com/office/drawing/2014/main" id="{3D5BFE9F-B40D-2856-0D35-9326DBEA99FE}"/>
              </a:ext>
            </a:extLst>
          </p:cNvPr>
          <p:cNvSpPr/>
          <p:nvPr/>
        </p:nvSpPr>
        <p:spPr>
          <a:xfrm>
            <a:off x="1775195" y="3721805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216;g2f8249fdfe1_0_48">
            <a:extLst>
              <a:ext uri="{FF2B5EF4-FFF2-40B4-BE49-F238E27FC236}">
                <a16:creationId xmlns:a16="http://schemas.microsoft.com/office/drawing/2014/main" id="{966ED3AB-3AE9-82CE-A11B-3CE9A8CF5321}"/>
              </a:ext>
            </a:extLst>
          </p:cNvPr>
          <p:cNvSpPr/>
          <p:nvPr/>
        </p:nvSpPr>
        <p:spPr>
          <a:xfrm>
            <a:off x="3127676" y="3725142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217;g2f8249fdfe1_0_48">
            <a:extLst>
              <a:ext uri="{FF2B5EF4-FFF2-40B4-BE49-F238E27FC236}">
                <a16:creationId xmlns:a16="http://schemas.microsoft.com/office/drawing/2014/main" id="{6189E705-3821-BE83-51F2-68CDE8CBA7ED}"/>
              </a:ext>
            </a:extLst>
          </p:cNvPr>
          <p:cNvSpPr/>
          <p:nvPr/>
        </p:nvSpPr>
        <p:spPr>
          <a:xfrm>
            <a:off x="5843417" y="3721804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218;g2f8249fdfe1_0_48">
            <a:extLst>
              <a:ext uri="{FF2B5EF4-FFF2-40B4-BE49-F238E27FC236}">
                <a16:creationId xmlns:a16="http://schemas.microsoft.com/office/drawing/2014/main" id="{1A19FE2D-FDFF-10E4-FF24-6EA91990B804}"/>
              </a:ext>
            </a:extLst>
          </p:cNvPr>
          <p:cNvSpPr/>
          <p:nvPr/>
        </p:nvSpPr>
        <p:spPr>
          <a:xfrm>
            <a:off x="4485055" y="3725142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219;g2f8249fdfe1_0_48">
            <a:extLst>
              <a:ext uri="{FF2B5EF4-FFF2-40B4-BE49-F238E27FC236}">
                <a16:creationId xmlns:a16="http://schemas.microsoft.com/office/drawing/2014/main" id="{73D8C247-301D-2013-4041-658863D5D58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6065633" y="386639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220;g2f8249fdfe1_0_48">
            <a:extLst>
              <a:ext uri="{FF2B5EF4-FFF2-40B4-BE49-F238E27FC236}">
                <a16:creationId xmlns:a16="http://schemas.microsoft.com/office/drawing/2014/main" id="{04C3BE24-8D60-D700-B46C-3B0D7064860C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6777"/>
          <a:stretch/>
        </p:blipFill>
        <p:spPr>
          <a:xfrm>
            <a:off x="1919914" y="3867069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221;g2f8249fdfe1_0_48">
            <a:extLst>
              <a:ext uri="{FF2B5EF4-FFF2-40B4-BE49-F238E27FC236}">
                <a16:creationId xmlns:a16="http://schemas.microsoft.com/office/drawing/2014/main" id="{1745F7B5-636A-C703-C7FD-D271CAE2A7D5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6924"/>
          <a:stretch/>
        </p:blipFill>
        <p:spPr>
          <a:xfrm>
            <a:off x="3241019" y="3871106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222;g2f8249fdfe1_0_48">
            <a:extLst>
              <a:ext uri="{FF2B5EF4-FFF2-40B4-BE49-F238E27FC236}">
                <a16:creationId xmlns:a16="http://schemas.microsoft.com/office/drawing/2014/main" id="{994437EB-90ED-3086-7043-630C3FB20826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t="6777"/>
          <a:stretch/>
        </p:blipFill>
        <p:spPr>
          <a:xfrm>
            <a:off x="4684913" y="3870406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E69A3443-4AA4-88E8-F438-23842D817E6F}"/>
              </a:ext>
            </a:extLst>
          </p:cNvPr>
          <p:cNvGrpSpPr/>
          <p:nvPr/>
        </p:nvGrpSpPr>
        <p:grpSpPr>
          <a:xfrm>
            <a:off x="1779707" y="4786462"/>
            <a:ext cx="5292318" cy="845837"/>
            <a:chOff x="533916" y="6307114"/>
            <a:chExt cx="5292318" cy="845837"/>
          </a:xfrm>
        </p:grpSpPr>
        <p:graphicFrame>
          <p:nvGraphicFramePr>
            <p:cNvPr id="197" name="Google Shape;241;g2f8249fdfe1_0_48">
              <a:extLst>
                <a:ext uri="{FF2B5EF4-FFF2-40B4-BE49-F238E27FC236}">
                  <a16:creationId xmlns:a16="http://schemas.microsoft.com/office/drawing/2014/main" id="{35170446-AF2E-6108-13D8-2F1CAA8849C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07884130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198" name="Picture 6">
              <a:extLst>
                <a:ext uri="{FF2B5EF4-FFF2-40B4-BE49-F238E27FC236}">
                  <a16:creationId xmlns:a16="http://schemas.microsoft.com/office/drawing/2014/main" id="{087C3359-5A7B-1B98-1CC0-9CFF92F69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8">
              <a:extLst>
                <a:ext uri="{FF2B5EF4-FFF2-40B4-BE49-F238E27FC236}">
                  <a16:creationId xmlns:a16="http://schemas.microsoft.com/office/drawing/2014/main" id="{847EF421-C504-C8FC-D3A2-6822A04C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6">
              <a:extLst>
                <a:ext uri="{FF2B5EF4-FFF2-40B4-BE49-F238E27FC236}">
                  <a16:creationId xmlns:a16="http://schemas.microsoft.com/office/drawing/2014/main" id="{FB7F8BC1-48CC-3E40-0845-CF2222C093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8">
              <a:extLst>
                <a:ext uri="{FF2B5EF4-FFF2-40B4-BE49-F238E27FC236}">
                  <a16:creationId xmlns:a16="http://schemas.microsoft.com/office/drawing/2014/main" id="{A9258373-409C-59B8-4C32-E911ABAFDD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6">
              <a:extLst>
                <a:ext uri="{FF2B5EF4-FFF2-40B4-BE49-F238E27FC236}">
                  <a16:creationId xmlns:a16="http://schemas.microsoft.com/office/drawing/2014/main" id="{04427C0E-AC0C-0701-7937-E6049AD5C0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8">
              <a:extLst>
                <a:ext uri="{FF2B5EF4-FFF2-40B4-BE49-F238E27FC236}">
                  <a16:creationId xmlns:a16="http://schemas.microsoft.com/office/drawing/2014/main" id="{78479B4D-D8F1-D39C-5780-23B3866FD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6">
              <a:extLst>
                <a:ext uri="{FF2B5EF4-FFF2-40B4-BE49-F238E27FC236}">
                  <a16:creationId xmlns:a16="http://schemas.microsoft.com/office/drawing/2014/main" id="{994F8EFD-F589-5F48-FE48-EB5650048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8">
              <a:extLst>
                <a:ext uri="{FF2B5EF4-FFF2-40B4-BE49-F238E27FC236}">
                  <a16:creationId xmlns:a16="http://schemas.microsoft.com/office/drawing/2014/main" id="{CFE4C8FF-CBA3-EA12-2800-34587A0332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6" name="Google Shape;178;g2ef584e469a_0_1">
              <a:extLst>
                <a:ext uri="{FF2B5EF4-FFF2-40B4-BE49-F238E27FC236}">
                  <a16:creationId xmlns:a16="http://schemas.microsoft.com/office/drawing/2014/main" id="{F1F4563A-0E9D-4952-A1AC-8D20095D052D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178;g2ef584e469a_0_1">
              <a:extLst>
                <a:ext uri="{FF2B5EF4-FFF2-40B4-BE49-F238E27FC236}">
                  <a16:creationId xmlns:a16="http://schemas.microsoft.com/office/drawing/2014/main" id="{076C83FB-DA4B-9610-A233-C671A8212030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178;g2ef584e469a_0_1">
              <a:extLst>
                <a:ext uri="{FF2B5EF4-FFF2-40B4-BE49-F238E27FC236}">
                  <a16:creationId xmlns:a16="http://schemas.microsoft.com/office/drawing/2014/main" id="{6CE6CFB4-BF17-A2CE-C764-B09AFC330A95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178;g2ef584e469a_0_1">
              <a:extLst>
                <a:ext uri="{FF2B5EF4-FFF2-40B4-BE49-F238E27FC236}">
                  <a16:creationId xmlns:a16="http://schemas.microsoft.com/office/drawing/2014/main" id="{8F133CF8-2BA6-6FD5-9024-2EA75A0FEC33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842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B05D0-C909-2110-365F-149B8F831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1CE0CC3-71D3-2FAD-BF14-F0CA4DAA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07495-3B43-4E1D-DE1B-FD8D2D72ABF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상품검색 결과목록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0854C1-8161-D63B-7632-E309F251ECAF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02DF25-60D0-579F-0C86-B93612168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14510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408;g304501febd1_0_40">
            <a:extLst>
              <a:ext uri="{FF2B5EF4-FFF2-40B4-BE49-F238E27FC236}">
                <a16:creationId xmlns:a16="http://schemas.microsoft.com/office/drawing/2014/main" id="{BB27CEC9-514F-9CA3-DCF2-FD3620E7756C}"/>
              </a:ext>
            </a:extLst>
          </p:cNvPr>
          <p:cNvSpPr/>
          <p:nvPr/>
        </p:nvSpPr>
        <p:spPr>
          <a:xfrm>
            <a:off x="402251" y="881848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검색결과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409;g304501febd1_0_40">
            <a:extLst>
              <a:ext uri="{FF2B5EF4-FFF2-40B4-BE49-F238E27FC236}">
                <a16:creationId xmlns:a16="http://schemas.microsoft.com/office/drawing/2014/main" id="{6D1D2C09-B663-E67D-5D2A-9A95BA3944C6}"/>
              </a:ext>
            </a:extLst>
          </p:cNvPr>
          <p:cNvSpPr txBox="1"/>
          <p:nvPr/>
        </p:nvSpPr>
        <p:spPr>
          <a:xfrm>
            <a:off x="2198697" y="964265"/>
            <a:ext cx="322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‘안전화’ 검색결과 (135건)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" name="Google Shape;410;g304501febd1_0_40">
            <a:extLst>
              <a:ext uri="{FF2B5EF4-FFF2-40B4-BE49-F238E27FC236}">
                <a16:creationId xmlns:a16="http://schemas.microsoft.com/office/drawing/2014/main" id="{F6A87192-71D7-52A9-E401-470C2FD2E457}"/>
              </a:ext>
            </a:extLst>
          </p:cNvPr>
          <p:cNvCxnSpPr/>
          <p:nvPr/>
        </p:nvCxnSpPr>
        <p:spPr>
          <a:xfrm>
            <a:off x="145417" y="1322260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4" name="Google Shape;423;g304501febd1_0_40">
            <a:extLst>
              <a:ext uri="{FF2B5EF4-FFF2-40B4-BE49-F238E27FC236}">
                <a16:creationId xmlns:a16="http://schemas.microsoft.com/office/drawing/2014/main" id="{F5132257-7845-6D4A-B5FD-ADB7DDDD9B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6717903"/>
              </p:ext>
            </p:extLst>
          </p:nvPr>
        </p:nvGraphicFramePr>
        <p:xfrm>
          <a:off x="439735" y="1388832"/>
          <a:ext cx="1177500" cy="11538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스마트안전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sz="7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보호구 </a:t>
                      </a: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⏶</a:t>
                      </a:r>
                      <a:endParaRPr sz="7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(328)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공사안전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소방안전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0" name="Google Shape;449;g304501febd1_0_40">
            <a:extLst>
              <a:ext uri="{FF2B5EF4-FFF2-40B4-BE49-F238E27FC236}">
                <a16:creationId xmlns:a16="http://schemas.microsoft.com/office/drawing/2014/main" id="{1C11DC0B-2A3D-A09A-BCEA-872FC494BD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3232813"/>
              </p:ext>
            </p:extLst>
          </p:nvPr>
        </p:nvGraphicFramePr>
        <p:xfrm>
          <a:off x="439735" y="2581124"/>
          <a:ext cx="1177500" cy="1377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아이더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밀레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K2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푸마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네파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더보기 &gt; 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31" name="Google Shape;450;g304501febd1_0_40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BFBBB960-CFC4-DF4A-A7FD-BA8FB69D963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7397" y="295351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54DD3D1-7AA9-A221-C89C-1C395066FA4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277556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452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F5F0E7A-7011-78A7-B805-8770E0DFDFF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3140018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453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9406697-EB2E-7CF7-5FF8-EB7FFB32492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330970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454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803018E-F46A-EB2B-21B3-6F63867D7F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3493265"/>
            <a:ext cx="172350" cy="1723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" name="Google Shape;459;g304501febd1_0_40">
            <a:extLst>
              <a:ext uri="{FF2B5EF4-FFF2-40B4-BE49-F238E27FC236}">
                <a16:creationId xmlns:a16="http://schemas.microsoft.com/office/drawing/2014/main" id="{C1AC6B21-175B-7D57-8472-E0B4ECD8A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4242222"/>
              </p:ext>
            </p:extLst>
          </p:nvPr>
        </p:nvGraphicFramePr>
        <p:xfrm>
          <a:off x="436060" y="4004280"/>
          <a:ext cx="1177350" cy="436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50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금액구간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1" name="Google Shape;460;g304501febd1_0_40">
            <a:extLst>
              <a:ext uri="{FF2B5EF4-FFF2-40B4-BE49-F238E27FC236}">
                <a16:creationId xmlns:a16="http://schemas.microsoft.com/office/drawing/2014/main" id="{EFE12751-2657-866E-C29F-07D0AEF434CE}"/>
              </a:ext>
            </a:extLst>
          </p:cNvPr>
          <p:cNvSpPr/>
          <p:nvPr/>
        </p:nvSpPr>
        <p:spPr>
          <a:xfrm>
            <a:off x="474847" y="4254213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461;g304501febd1_0_40">
            <a:extLst>
              <a:ext uri="{FF2B5EF4-FFF2-40B4-BE49-F238E27FC236}">
                <a16:creationId xmlns:a16="http://schemas.microsoft.com/office/drawing/2014/main" id="{2FAF890E-0DAD-B5E7-06FA-4E51CD5B49B5}"/>
              </a:ext>
            </a:extLst>
          </p:cNvPr>
          <p:cNvSpPr/>
          <p:nvPr/>
        </p:nvSpPr>
        <p:spPr>
          <a:xfrm>
            <a:off x="1008247" y="4254213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3" name="Google Shape;462;g304501febd1_0_4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9C2FB7DC-55E1-CBD2-E3C1-4953E028B7D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146" y="4258563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44" name="Google Shape;463;g304501febd1_0_40">
            <a:extLst>
              <a:ext uri="{FF2B5EF4-FFF2-40B4-BE49-F238E27FC236}">
                <a16:creationId xmlns:a16="http://schemas.microsoft.com/office/drawing/2014/main" id="{E61B6481-6045-5B48-AEC8-7E3925A709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381105"/>
              </p:ext>
            </p:extLst>
          </p:nvPr>
        </p:nvGraphicFramePr>
        <p:xfrm>
          <a:off x="436060" y="4491234"/>
          <a:ext cx="1177350" cy="436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2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결과내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5" name="Google Shape;464;g304501febd1_0_40">
            <a:extLst>
              <a:ext uri="{FF2B5EF4-FFF2-40B4-BE49-F238E27FC236}">
                <a16:creationId xmlns:a16="http://schemas.microsoft.com/office/drawing/2014/main" id="{B1277D41-3D98-747D-60B6-36E9776D40C4}"/>
              </a:ext>
            </a:extLst>
          </p:cNvPr>
          <p:cNvSpPr/>
          <p:nvPr/>
        </p:nvSpPr>
        <p:spPr>
          <a:xfrm>
            <a:off x="467672" y="4728167"/>
            <a:ext cx="9258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검색어를입력해 주세요.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6" name="Google Shape;465;g304501febd1_0_4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4A167BAC-E04C-7C01-F038-3596C2F1B9E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971" y="4732517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" name="Google Shape;323;g2fde9f025b9_0_500">
            <a:extLst>
              <a:ext uri="{FF2B5EF4-FFF2-40B4-BE49-F238E27FC236}">
                <a16:creationId xmlns:a16="http://schemas.microsoft.com/office/drawing/2014/main" id="{CDBB4E30-AFFB-F934-3913-960981356DE6}"/>
              </a:ext>
            </a:extLst>
          </p:cNvPr>
          <p:cNvGrpSpPr/>
          <p:nvPr/>
        </p:nvGrpSpPr>
        <p:grpSpPr>
          <a:xfrm>
            <a:off x="3273217" y="5786011"/>
            <a:ext cx="2265000" cy="180000"/>
            <a:chOff x="4065288" y="6528825"/>
            <a:chExt cx="2265000" cy="180000"/>
          </a:xfrm>
        </p:grpSpPr>
        <p:sp>
          <p:nvSpPr>
            <p:cNvPr id="5" name="Google Shape;324;g2fde9f025b9_0_500">
              <a:extLst>
                <a:ext uri="{FF2B5EF4-FFF2-40B4-BE49-F238E27FC236}">
                  <a16:creationId xmlns:a16="http://schemas.microsoft.com/office/drawing/2014/main" id="{45489A40-8ECF-B5EF-67D6-E77624FD9C78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325;g2fde9f025b9_0_500">
              <a:extLst>
                <a:ext uri="{FF2B5EF4-FFF2-40B4-BE49-F238E27FC236}">
                  <a16:creationId xmlns:a16="http://schemas.microsoft.com/office/drawing/2014/main" id="{02276722-8B21-CA58-46AC-FC36082260B7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326;g2fde9f025b9_0_500">
              <a:extLst>
                <a:ext uri="{FF2B5EF4-FFF2-40B4-BE49-F238E27FC236}">
                  <a16:creationId xmlns:a16="http://schemas.microsoft.com/office/drawing/2014/main" id="{90E10DD0-F9C9-8B14-5ABC-D5030C4F29A5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327;g2fde9f025b9_0_500">
              <a:extLst>
                <a:ext uri="{FF2B5EF4-FFF2-40B4-BE49-F238E27FC236}">
                  <a16:creationId xmlns:a16="http://schemas.microsoft.com/office/drawing/2014/main" id="{861B2CB7-E38E-B6BF-E284-FC8D8789A1D2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328;g2fde9f025b9_0_500">
              <a:extLst>
                <a:ext uri="{FF2B5EF4-FFF2-40B4-BE49-F238E27FC236}">
                  <a16:creationId xmlns:a16="http://schemas.microsoft.com/office/drawing/2014/main" id="{B60BBABE-D8AE-75E1-311D-7847B34B0423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329;g2fde9f025b9_0_500">
              <a:extLst>
                <a:ext uri="{FF2B5EF4-FFF2-40B4-BE49-F238E27FC236}">
                  <a16:creationId xmlns:a16="http://schemas.microsoft.com/office/drawing/2014/main" id="{86654760-1900-770F-10A7-93EFBC44F68A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330;g2fde9f025b9_0_500">
              <a:extLst>
                <a:ext uri="{FF2B5EF4-FFF2-40B4-BE49-F238E27FC236}">
                  <a16:creationId xmlns:a16="http://schemas.microsoft.com/office/drawing/2014/main" id="{CFB7B2FA-AA22-DCAD-FD38-417F6F1A891C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331;g2fde9f025b9_0_500">
              <a:extLst>
                <a:ext uri="{FF2B5EF4-FFF2-40B4-BE49-F238E27FC236}">
                  <a16:creationId xmlns:a16="http://schemas.microsoft.com/office/drawing/2014/main" id="{F8325D7D-AB31-4311-298A-49AED943DA03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332;g2fde9f025b9_0_500">
              <a:extLst>
                <a:ext uri="{FF2B5EF4-FFF2-40B4-BE49-F238E27FC236}">
                  <a16:creationId xmlns:a16="http://schemas.microsoft.com/office/drawing/2014/main" id="{CC9E9BDB-A4D0-4C2C-4366-0AEE682280C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" name="Google Shape;215;g2f8249fdfe1_0_48">
            <a:extLst>
              <a:ext uri="{FF2B5EF4-FFF2-40B4-BE49-F238E27FC236}">
                <a16:creationId xmlns:a16="http://schemas.microsoft.com/office/drawing/2014/main" id="{31101E61-F8D4-6828-854E-A20A7E97A69B}"/>
              </a:ext>
            </a:extLst>
          </p:cNvPr>
          <p:cNvSpPr/>
          <p:nvPr/>
        </p:nvSpPr>
        <p:spPr>
          <a:xfrm>
            <a:off x="1775195" y="1780789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16;g2f8249fdfe1_0_48">
            <a:extLst>
              <a:ext uri="{FF2B5EF4-FFF2-40B4-BE49-F238E27FC236}">
                <a16:creationId xmlns:a16="http://schemas.microsoft.com/office/drawing/2014/main" id="{46202F74-F90F-BA09-C817-8E359D59195C}"/>
              </a:ext>
            </a:extLst>
          </p:cNvPr>
          <p:cNvSpPr/>
          <p:nvPr/>
        </p:nvSpPr>
        <p:spPr>
          <a:xfrm>
            <a:off x="3127676" y="1784126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17;g2f8249fdfe1_0_48">
            <a:extLst>
              <a:ext uri="{FF2B5EF4-FFF2-40B4-BE49-F238E27FC236}">
                <a16:creationId xmlns:a16="http://schemas.microsoft.com/office/drawing/2014/main" id="{5FB28AC8-B3CE-E8AA-4F35-4996B57663A2}"/>
              </a:ext>
            </a:extLst>
          </p:cNvPr>
          <p:cNvSpPr/>
          <p:nvPr/>
        </p:nvSpPr>
        <p:spPr>
          <a:xfrm>
            <a:off x="5843417" y="1780788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18;g2f8249fdfe1_0_48">
            <a:extLst>
              <a:ext uri="{FF2B5EF4-FFF2-40B4-BE49-F238E27FC236}">
                <a16:creationId xmlns:a16="http://schemas.microsoft.com/office/drawing/2014/main" id="{DBE6C737-5F88-C0AF-91FE-4443CCBC1D70}"/>
              </a:ext>
            </a:extLst>
          </p:cNvPr>
          <p:cNvSpPr/>
          <p:nvPr/>
        </p:nvSpPr>
        <p:spPr>
          <a:xfrm>
            <a:off x="4485055" y="1784126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9;g2f8249fdfe1_0_48">
            <a:extLst>
              <a:ext uri="{FF2B5EF4-FFF2-40B4-BE49-F238E27FC236}">
                <a16:creationId xmlns:a16="http://schemas.microsoft.com/office/drawing/2014/main" id="{56324C33-14D5-B392-EFC3-A0239807AA2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6065633" y="1925377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20;g2f8249fdfe1_0_48">
            <a:extLst>
              <a:ext uri="{FF2B5EF4-FFF2-40B4-BE49-F238E27FC236}">
                <a16:creationId xmlns:a16="http://schemas.microsoft.com/office/drawing/2014/main" id="{39E880C2-93A5-763C-E3EC-2987E93CB8A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1919914" y="192605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21;g2f8249fdfe1_0_48">
            <a:extLst>
              <a:ext uri="{FF2B5EF4-FFF2-40B4-BE49-F238E27FC236}">
                <a16:creationId xmlns:a16="http://schemas.microsoft.com/office/drawing/2014/main" id="{471E4A71-B1CD-922B-DABD-03F735812D0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924"/>
          <a:stretch/>
        </p:blipFill>
        <p:spPr>
          <a:xfrm>
            <a:off x="3241019" y="1930090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22;g2f8249fdfe1_0_48">
            <a:extLst>
              <a:ext uri="{FF2B5EF4-FFF2-40B4-BE49-F238E27FC236}">
                <a16:creationId xmlns:a16="http://schemas.microsoft.com/office/drawing/2014/main" id="{73E96C97-9F0B-5BFC-216D-8B5A79A9960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4684913" y="1929390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6563F3F-6440-219D-811C-B3F0F1EC2454}"/>
              </a:ext>
            </a:extLst>
          </p:cNvPr>
          <p:cNvGrpSpPr/>
          <p:nvPr/>
        </p:nvGrpSpPr>
        <p:grpSpPr>
          <a:xfrm>
            <a:off x="1779707" y="2845446"/>
            <a:ext cx="5292318" cy="845837"/>
            <a:chOff x="533916" y="6307114"/>
            <a:chExt cx="5292318" cy="845837"/>
          </a:xfrm>
        </p:grpSpPr>
        <p:graphicFrame>
          <p:nvGraphicFramePr>
            <p:cNvPr id="27" name="Google Shape;241;g2f8249fdfe1_0_48">
              <a:extLst>
                <a:ext uri="{FF2B5EF4-FFF2-40B4-BE49-F238E27FC236}">
                  <a16:creationId xmlns:a16="http://schemas.microsoft.com/office/drawing/2014/main" id="{58163788-0918-1F28-265D-1460D01A30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00006571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28" name="Picture 6">
              <a:extLst>
                <a:ext uri="{FF2B5EF4-FFF2-40B4-BE49-F238E27FC236}">
                  <a16:creationId xmlns:a16="http://schemas.microsoft.com/office/drawing/2014/main" id="{695DB601-CDE3-5382-9DAE-FE69843E5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8">
              <a:extLst>
                <a:ext uri="{FF2B5EF4-FFF2-40B4-BE49-F238E27FC236}">
                  <a16:creationId xmlns:a16="http://schemas.microsoft.com/office/drawing/2014/main" id="{A9110BD0-9C27-54FB-4370-83ECA3FB87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>
              <a:extLst>
                <a:ext uri="{FF2B5EF4-FFF2-40B4-BE49-F238E27FC236}">
                  <a16:creationId xmlns:a16="http://schemas.microsoft.com/office/drawing/2014/main" id="{85066AFB-68C6-1972-5FAC-A6EED522F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8">
              <a:extLst>
                <a:ext uri="{FF2B5EF4-FFF2-40B4-BE49-F238E27FC236}">
                  <a16:creationId xmlns:a16="http://schemas.microsoft.com/office/drawing/2014/main" id="{B8499F15-9C78-951A-7FE5-D2430C4C2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>
              <a:extLst>
                <a:ext uri="{FF2B5EF4-FFF2-40B4-BE49-F238E27FC236}">
                  <a16:creationId xmlns:a16="http://schemas.microsoft.com/office/drawing/2014/main" id="{F2CCDA20-FA0C-06A7-4B59-B8C2A58B4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8">
              <a:extLst>
                <a:ext uri="{FF2B5EF4-FFF2-40B4-BE49-F238E27FC236}">
                  <a16:creationId xmlns:a16="http://schemas.microsoft.com/office/drawing/2014/main" id="{40F80F75-372F-2272-93A5-96AE62B772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>
              <a:extLst>
                <a:ext uri="{FF2B5EF4-FFF2-40B4-BE49-F238E27FC236}">
                  <a16:creationId xmlns:a16="http://schemas.microsoft.com/office/drawing/2014/main" id="{EED0F53E-7DD1-FA09-A2A5-995034EE9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>
              <a:extLst>
                <a:ext uri="{FF2B5EF4-FFF2-40B4-BE49-F238E27FC236}">
                  <a16:creationId xmlns:a16="http://schemas.microsoft.com/office/drawing/2014/main" id="{1BA48FDF-C1ED-29F5-6E13-D66557D43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Google Shape;178;g2ef584e469a_0_1">
              <a:extLst>
                <a:ext uri="{FF2B5EF4-FFF2-40B4-BE49-F238E27FC236}">
                  <a16:creationId xmlns:a16="http://schemas.microsoft.com/office/drawing/2014/main" id="{E2236182-7B88-A754-FB94-38B4D39F707E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8;g2ef584e469a_0_1">
              <a:extLst>
                <a:ext uri="{FF2B5EF4-FFF2-40B4-BE49-F238E27FC236}">
                  <a16:creationId xmlns:a16="http://schemas.microsoft.com/office/drawing/2014/main" id="{33F6F9E2-CCFE-727D-09C4-8DA17B43486F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8;g2ef584e469a_0_1">
              <a:extLst>
                <a:ext uri="{FF2B5EF4-FFF2-40B4-BE49-F238E27FC236}">
                  <a16:creationId xmlns:a16="http://schemas.microsoft.com/office/drawing/2014/main" id="{CBD2A431-AAEF-A758-65E7-9D71C184C6DA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8;g2ef584e469a_0_1">
              <a:extLst>
                <a:ext uri="{FF2B5EF4-FFF2-40B4-BE49-F238E27FC236}">
                  <a16:creationId xmlns:a16="http://schemas.microsoft.com/office/drawing/2014/main" id="{D02EE333-154A-09F3-55C7-BC8451BAC975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Google Shape;215;g2f8249fdfe1_0_48">
            <a:extLst>
              <a:ext uri="{FF2B5EF4-FFF2-40B4-BE49-F238E27FC236}">
                <a16:creationId xmlns:a16="http://schemas.microsoft.com/office/drawing/2014/main" id="{38673EB4-997C-562B-6280-BF926AF2C363}"/>
              </a:ext>
            </a:extLst>
          </p:cNvPr>
          <p:cNvSpPr/>
          <p:nvPr/>
        </p:nvSpPr>
        <p:spPr>
          <a:xfrm>
            <a:off x="1775195" y="3721805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16;g2f8249fdfe1_0_48">
            <a:extLst>
              <a:ext uri="{FF2B5EF4-FFF2-40B4-BE49-F238E27FC236}">
                <a16:creationId xmlns:a16="http://schemas.microsoft.com/office/drawing/2014/main" id="{F3FBCE2A-4C93-07CA-583D-88DBF19DD0A6}"/>
              </a:ext>
            </a:extLst>
          </p:cNvPr>
          <p:cNvSpPr/>
          <p:nvPr/>
        </p:nvSpPr>
        <p:spPr>
          <a:xfrm>
            <a:off x="3127676" y="3725142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217;g2f8249fdfe1_0_48">
            <a:extLst>
              <a:ext uri="{FF2B5EF4-FFF2-40B4-BE49-F238E27FC236}">
                <a16:creationId xmlns:a16="http://schemas.microsoft.com/office/drawing/2014/main" id="{FAAB9FC7-FC94-F7EC-702F-C6F0F26B7ED8}"/>
              </a:ext>
            </a:extLst>
          </p:cNvPr>
          <p:cNvSpPr/>
          <p:nvPr/>
        </p:nvSpPr>
        <p:spPr>
          <a:xfrm>
            <a:off x="5843417" y="3721804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218;g2f8249fdfe1_0_48">
            <a:extLst>
              <a:ext uri="{FF2B5EF4-FFF2-40B4-BE49-F238E27FC236}">
                <a16:creationId xmlns:a16="http://schemas.microsoft.com/office/drawing/2014/main" id="{8C97B183-4CDF-B139-3C86-29B29E0F1E39}"/>
              </a:ext>
            </a:extLst>
          </p:cNvPr>
          <p:cNvSpPr/>
          <p:nvPr/>
        </p:nvSpPr>
        <p:spPr>
          <a:xfrm>
            <a:off x="4485055" y="3725142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219;g2f8249fdfe1_0_48">
            <a:extLst>
              <a:ext uri="{FF2B5EF4-FFF2-40B4-BE49-F238E27FC236}">
                <a16:creationId xmlns:a16="http://schemas.microsoft.com/office/drawing/2014/main" id="{05BF0D3D-BEF2-78C3-A38C-55960313F52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6065633" y="386639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220;g2f8249fdfe1_0_48">
            <a:extLst>
              <a:ext uri="{FF2B5EF4-FFF2-40B4-BE49-F238E27FC236}">
                <a16:creationId xmlns:a16="http://schemas.microsoft.com/office/drawing/2014/main" id="{6F55FC87-D326-4F3F-0DFE-B2A7D9E6315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1919914" y="3867069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221;g2f8249fdfe1_0_48">
            <a:extLst>
              <a:ext uri="{FF2B5EF4-FFF2-40B4-BE49-F238E27FC236}">
                <a16:creationId xmlns:a16="http://schemas.microsoft.com/office/drawing/2014/main" id="{1FF85F65-30AC-572B-F852-EDEC0EBE762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924"/>
          <a:stretch/>
        </p:blipFill>
        <p:spPr>
          <a:xfrm>
            <a:off x="3241019" y="3871106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222;g2f8249fdfe1_0_48">
            <a:extLst>
              <a:ext uri="{FF2B5EF4-FFF2-40B4-BE49-F238E27FC236}">
                <a16:creationId xmlns:a16="http://schemas.microsoft.com/office/drawing/2014/main" id="{5D764C28-397A-5392-F0B1-EC5F01F83828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4684913" y="3870406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2518A036-75E1-6007-CB33-74B303A734B3}"/>
              </a:ext>
            </a:extLst>
          </p:cNvPr>
          <p:cNvGrpSpPr/>
          <p:nvPr/>
        </p:nvGrpSpPr>
        <p:grpSpPr>
          <a:xfrm>
            <a:off x="1779707" y="4786462"/>
            <a:ext cx="5292318" cy="845837"/>
            <a:chOff x="533916" y="6307114"/>
            <a:chExt cx="5292318" cy="845837"/>
          </a:xfrm>
        </p:grpSpPr>
        <p:graphicFrame>
          <p:nvGraphicFramePr>
            <p:cNvPr id="57" name="Google Shape;241;g2f8249fdfe1_0_48">
              <a:extLst>
                <a:ext uri="{FF2B5EF4-FFF2-40B4-BE49-F238E27FC236}">
                  <a16:creationId xmlns:a16="http://schemas.microsoft.com/office/drawing/2014/main" id="{106828FF-C9FC-BA26-F714-4C59E01412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67397591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58" name="Picture 6">
              <a:extLst>
                <a:ext uri="{FF2B5EF4-FFF2-40B4-BE49-F238E27FC236}">
                  <a16:creationId xmlns:a16="http://schemas.microsoft.com/office/drawing/2014/main" id="{050DE2F5-2929-C947-CDB4-4E4E394F7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8">
              <a:extLst>
                <a:ext uri="{FF2B5EF4-FFF2-40B4-BE49-F238E27FC236}">
                  <a16:creationId xmlns:a16="http://schemas.microsoft.com/office/drawing/2014/main" id="{801EA623-2A07-B850-88DB-EC4193599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>
              <a:extLst>
                <a:ext uri="{FF2B5EF4-FFF2-40B4-BE49-F238E27FC236}">
                  <a16:creationId xmlns:a16="http://schemas.microsoft.com/office/drawing/2014/main" id="{4BB9AC33-BDE6-F425-66B2-68BEE8E959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8">
              <a:extLst>
                <a:ext uri="{FF2B5EF4-FFF2-40B4-BE49-F238E27FC236}">
                  <a16:creationId xmlns:a16="http://schemas.microsoft.com/office/drawing/2014/main" id="{C9022C61-5F14-3C61-FB5C-2A02B86ED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">
              <a:extLst>
                <a:ext uri="{FF2B5EF4-FFF2-40B4-BE49-F238E27FC236}">
                  <a16:creationId xmlns:a16="http://schemas.microsoft.com/office/drawing/2014/main" id="{55F0D201-370F-C4C8-64A3-FFB94096A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8">
              <a:extLst>
                <a:ext uri="{FF2B5EF4-FFF2-40B4-BE49-F238E27FC236}">
                  <a16:creationId xmlns:a16="http://schemas.microsoft.com/office/drawing/2014/main" id="{AC0A3017-54CF-AC0E-9DFE-A6494DC3E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">
              <a:extLst>
                <a:ext uri="{FF2B5EF4-FFF2-40B4-BE49-F238E27FC236}">
                  <a16:creationId xmlns:a16="http://schemas.microsoft.com/office/drawing/2014/main" id="{F567949E-B85D-0B9C-4974-DC578E843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8">
              <a:extLst>
                <a:ext uri="{FF2B5EF4-FFF2-40B4-BE49-F238E27FC236}">
                  <a16:creationId xmlns:a16="http://schemas.microsoft.com/office/drawing/2014/main" id="{E1A8B19E-118A-DFCA-9A25-A9F4F8AF9B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Google Shape;178;g2ef584e469a_0_1">
              <a:extLst>
                <a:ext uri="{FF2B5EF4-FFF2-40B4-BE49-F238E27FC236}">
                  <a16:creationId xmlns:a16="http://schemas.microsoft.com/office/drawing/2014/main" id="{50AEE2E9-C88F-C9BB-8742-FE2822852461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178;g2ef584e469a_0_1">
              <a:extLst>
                <a:ext uri="{FF2B5EF4-FFF2-40B4-BE49-F238E27FC236}">
                  <a16:creationId xmlns:a16="http://schemas.microsoft.com/office/drawing/2014/main" id="{9558DC6E-816E-63C7-B0ED-3C93A7734F89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8;g2ef584e469a_0_1">
              <a:extLst>
                <a:ext uri="{FF2B5EF4-FFF2-40B4-BE49-F238E27FC236}">
                  <a16:creationId xmlns:a16="http://schemas.microsoft.com/office/drawing/2014/main" id="{81C73351-3FA6-702E-C151-793DB5A08883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8;g2ef584e469a_0_1">
              <a:extLst>
                <a:ext uri="{FF2B5EF4-FFF2-40B4-BE49-F238E27FC236}">
                  <a16:creationId xmlns:a16="http://schemas.microsoft.com/office/drawing/2014/main" id="{94164C57-5B0A-879A-CCD4-54D903262584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3" name="Google Shape;334;g2fde9f025b9_0_500">
            <a:extLst>
              <a:ext uri="{FF2B5EF4-FFF2-40B4-BE49-F238E27FC236}">
                <a16:creationId xmlns:a16="http://schemas.microsoft.com/office/drawing/2014/main" id="{629ED5FC-CF9F-97BC-7C75-E4FC4A6793B5}"/>
              </a:ext>
            </a:extLst>
          </p:cNvPr>
          <p:cNvSpPr/>
          <p:nvPr/>
        </p:nvSpPr>
        <p:spPr>
          <a:xfrm>
            <a:off x="1683662" y="1406091"/>
            <a:ext cx="3371100" cy="2685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추천순 ㅣ 최신순 ㅣ 판매량순 ㅣ 낮은가격순 ㅣ 높은 가격순 ㅣ 가나다순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335;g2fde9f025b9_0_500">
            <a:extLst>
              <a:ext uri="{FF2B5EF4-FFF2-40B4-BE49-F238E27FC236}">
                <a16:creationId xmlns:a16="http://schemas.microsoft.com/office/drawing/2014/main" id="{8FA7FED6-C74F-9E3D-0FF0-755A90FE4336}"/>
              </a:ext>
            </a:extLst>
          </p:cNvPr>
          <p:cNvCxnSpPr/>
          <p:nvPr/>
        </p:nvCxnSpPr>
        <p:spPr>
          <a:xfrm>
            <a:off x="1768961" y="1662391"/>
            <a:ext cx="5340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5" name="Google Shape;336;g2fde9f025b9_0_500">
            <a:extLst>
              <a:ext uri="{FF2B5EF4-FFF2-40B4-BE49-F238E27FC236}">
                <a16:creationId xmlns:a16="http://schemas.microsoft.com/office/drawing/2014/main" id="{EC6F0DE1-56AB-AED2-F1A2-43BAC13CF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747026"/>
              </p:ext>
            </p:extLst>
          </p:nvPr>
        </p:nvGraphicFramePr>
        <p:xfrm>
          <a:off x="5867399" y="1455876"/>
          <a:ext cx="798125" cy="1701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20개씩 보기        </a:t>
                      </a: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⏷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Google Shape;337;g2fde9f025b9_0_500" descr="&lt;svg xmlns=&quot;http://www.w3.org/2000/svg&quot; height=&quot;24px&quot; viewBox=&quot;0 -960 960 960&quot; width=&quot;24px&quot; fill=&quot;#5f6368&quot;&gt;&lt;path d=&quot;M80-160v-160h160v160H80Zm240 0v-160h560v160H320ZM80-400v-160h160v160H80Zm240 0v-160h560v160H320ZM80-640v-160h160v160H80Zm240 0v-160h560v160H320Z&quot;/&gt;&lt;/svg&gt;">
            <a:extLst>
              <a:ext uri="{FF2B5EF4-FFF2-40B4-BE49-F238E27FC236}">
                <a16:creationId xmlns:a16="http://schemas.microsoft.com/office/drawing/2014/main" id="{4ECD6E72-583D-6177-267B-E31F278AC5DB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07802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" name="Google Shape;338;g2fde9f025b9_0_500" descr="&lt;svg xmlns=&quot;http://www.w3.org/2000/svg&quot; height=&quot;24px&quot; viewBox=&quot;0 -960 960 960&quot; width=&quot;24px&quot; fill=&quot;#5f6368&quot;&gt;&lt;path d=&quot;M120-520v-320h320v320H120Zm0 400v-320h320v320H120Zm400-400v-320h320v320H520Zm0 400v-320h320v320H520ZM200-600h160v-160H200v160Zm400 0h160v-160H600v160Zm0 400h160v-160H600v160Zm-400 0h160v-160H200v160Zm400-400Zm0 240Zm-240 0Zm0-240Z&quot;/&gt;&lt;/svg&gt;">
            <a:extLst>
              <a:ext uri="{FF2B5EF4-FFF2-40B4-BE49-F238E27FC236}">
                <a16:creationId xmlns:a16="http://schemas.microsoft.com/office/drawing/2014/main" id="{7EA3F2C8-D46E-943B-16A1-E8F41E6E56B4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908661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893682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46DA8-9DCE-6190-38A0-588F2881B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C8FD2AA-822E-F5A7-02DF-4B297B3A8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967543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endParaRPr lang="ko-KR" altLang="en-US" sz="1600" b="1" i="0" u="none" strike="noStrike" dirty="0">
                        <a:solidFill>
                          <a:srgbClr val="262626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47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326C6-F2AD-B041-71A7-AD46DF2A0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3F29D87-DD9E-0021-F016-3619C643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9C48D8-B1FF-2907-0955-200969B9A12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8C6185-A439-3807-E855-809865486A8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C7307EC-0936-05E8-51AB-9FE4D6435236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502;g302391297fa_0_256">
            <a:extLst>
              <a:ext uri="{FF2B5EF4-FFF2-40B4-BE49-F238E27FC236}">
                <a16:creationId xmlns:a16="http://schemas.microsoft.com/office/drawing/2014/main" id="{BB927ABA-F9C1-98F4-BD1F-349AA0E41A11}"/>
              </a:ext>
            </a:extLst>
          </p:cNvPr>
          <p:cNvSpPr/>
          <p:nvPr/>
        </p:nvSpPr>
        <p:spPr>
          <a:xfrm>
            <a:off x="291825" y="931201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503;g302391297fa_0_256">
            <a:extLst>
              <a:ext uri="{FF2B5EF4-FFF2-40B4-BE49-F238E27FC236}">
                <a16:creationId xmlns:a16="http://schemas.microsoft.com/office/drawing/2014/main" id="{947194D9-DA50-9087-A2FA-513D6AD81C09}"/>
              </a:ext>
            </a:extLst>
          </p:cNvPr>
          <p:cNvSpPr/>
          <p:nvPr/>
        </p:nvSpPr>
        <p:spPr>
          <a:xfrm>
            <a:off x="291825" y="1777616"/>
            <a:ext cx="19899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상품이미지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04;g302391297fa_0_256">
            <a:extLst>
              <a:ext uri="{FF2B5EF4-FFF2-40B4-BE49-F238E27FC236}">
                <a16:creationId xmlns:a16="http://schemas.microsoft.com/office/drawing/2014/main" id="{08E907F4-1FB6-69E6-D911-2B82E8C635D6}"/>
              </a:ext>
            </a:extLst>
          </p:cNvPr>
          <p:cNvSpPr/>
          <p:nvPr/>
        </p:nvSpPr>
        <p:spPr>
          <a:xfrm>
            <a:off x="4397325" y="1777612"/>
            <a:ext cx="15177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주문정보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(고정영역 : 스크롤 되지 않고 화면에 고정되도록 구현)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505;g302391297fa_0_256">
            <a:extLst>
              <a:ext uri="{FF2B5EF4-FFF2-40B4-BE49-F238E27FC236}">
                <a16:creationId xmlns:a16="http://schemas.microsoft.com/office/drawing/2014/main" id="{2990C94D-A9CD-ACB1-44DD-6EB7AC649321}"/>
              </a:ext>
            </a:extLst>
          </p:cNvPr>
          <p:cNvSpPr/>
          <p:nvPr/>
        </p:nvSpPr>
        <p:spPr>
          <a:xfrm>
            <a:off x="2349500" y="1777616"/>
            <a:ext cx="19899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상품정보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506;g302391297fa_0_256">
            <a:extLst>
              <a:ext uri="{FF2B5EF4-FFF2-40B4-BE49-F238E27FC236}">
                <a16:creationId xmlns:a16="http://schemas.microsoft.com/office/drawing/2014/main" id="{3969F6EF-950C-D90C-292F-62E45EE8690D}"/>
              </a:ext>
            </a:extLst>
          </p:cNvPr>
          <p:cNvSpPr/>
          <p:nvPr/>
        </p:nvSpPr>
        <p:spPr>
          <a:xfrm>
            <a:off x="291825" y="3640962"/>
            <a:ext cx="4047600" cy="684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연관상품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507;g302391297fa_0_256">
            <a:extLst>
              <a:ext uri="{FF2B5EF4-FFF2-40B4-BE49-F238E27FC236}">
                <a16:creationId xmlns:a16="http://schemas.microsoft.com/office/drawing/2014/main" id="{C3574CB7-0C3B-C869-2D17-7AB2E65B77DC}"/>
              </a:ext>
            </a:extLst>
          </p:cNvPr>
          <p:cNvSpPr/>
          <p:nvPr/>
        </p:nvSpPr>
        <p:spPr>
          <a:xfrm>
            <a:off x="291825" y="4374687"/>
            <a:ext cx="4047600" cy="98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상세이미지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508;g302391297fa_0_256">
            <a:extLst>
              <a:ext uri="{FF2B5EF4-FFF2-40B4-BE49-F238E27FC236}">
                <a16:creationId xmlns:a16="http://schemas.microsoft.com/office/drawing/2014/main" id="{C6493555-6466-3A4B-1B37-B184132190D4}"/>
              </a:ext>
            </a:extLst>
          </p:cNvPr>
          <p:cNvSpPr/>
          <p:nvPr/>
        </p:nvSpPr>
        <p:spPr>
          <a:xfrm>
            <a:off x="291825" y="5405862"/>
            <a:ext cx="56331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509;g302391297fa_0_256">
            <a:extLst>
              <a:ext uri="{FF2B5EF4-FFF2-40B4-BE49-F238E27FC236}">
                <a16:creationId xmlns:a16="http://schemas.microsoft.com/office/drawing/2014/main" id="{7D016BD8-6BE4-9A25-90A7-0CBAD755ED0F}"/>
              </a:ext>
            </a:extLst>
          </p:cNvPr>
          <p:cNvSpPr/>
          <p:nvPr/>
        </p:nvSpPr>
        <p:spPr>
          <a:xfrm>
            <a:off x="4397325" y="3640962"/>
            <a:ext cx="1517700" cy="171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최근본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510;g302391297fa_0_256">
            <a:extLst>
              <a:ext uri="{FF2B5EF4-FFF2-40B4-BE49-F238E27FC236}">
                <a16:creationId xmlns:a16="http://schemas.microsoft.com/office/drawing/2014/main" id="{125A5E52-FF1B-9E48-5A1D-DECEF8D25528}"/>
              </a:ext>
            </a:extLst>
          </p:cNvPr>
          <p:cNvSpPr/>
          <p:nvPr/>
        </p:nvSpPr>
        <p:spPr>
          <a:xfrm>
            <a:off x="301675" y="1464237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타이틀 영역(브레드크럼)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511;g302391297fa_0_256">
            <a:extLst>
              <a:ext uri="{FF2B5EF4-FFF2-40B4-BE49-F238E27FC236}">
                <a16:creationId xmlns:a16="http://schemas.microsoft.com/office/drawing/2014/main" id="{EE287673-5AFA-8364-10F3-CFA3C8BDD7C3}"/>
              </a:ext>
            </a:extLst>
          </p:cNvPr>
          <p:cNvSpPr/>
          <p:nvPr/>
        </p:nvSpPr>
        <p:spPr>
          <a:xfrm>
            <a:off x="6144863" y="3747191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고정영역 : 스크롤 되지 않고 화면에 고정되도록 구현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Google Shape;512;g302391297fa_0_256">
            <a:extLst>
              <a:ext uri="{FF2B5EF4-FFF2-40B4-BE49-F238E27FC236}">
                <a16:creationId xmlns:a16="http://schemas.microsoft.com/office/drawing/2014/main" id="{2365D56E-4A1B-1BE8-5D04-052F728F5692}"/>
              </a:ext>
            </a:extLst>
          </p:cNvPr>
          <p:cNvCxnSpPr>
            <a:stCxn id="18" idx="3"/>
            <a:endCxn id="14" idx="0"/>
          </p:cNvCxnSpPr>
          <p:nvPr/>
        </p:nvCxnSpPr>
        <p:spPr>
          <a:xfrm>
            <a:off x="5924875" y="3559612"/>
            <a:ext cx="978900" cy="187500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513;g302391297fa_0_256">
            <a:extLst>
              <a:ext uri="{FF2B5EF4-FFF2-40B4-BE49-F238E27FC236}">
                <a16:creationId xmlns:a16="http://schemas.microsoft.com/office/drawing/2014/main" id="{D6EB25C3-CA0B-3A2D-21F5-DCB849A32FC3}"/>
              </a:ext>
            </a:extLst>
          </p:cNvPr>
          <p:cNvSpPr/>
          <p:nvPr/>
        </p:nvSpPr>
        <p:spPr>
          <a:xfrm>
            <a:off x="4407175" y="1777612"/>
            <a:ext cx="1517700" cy="35640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319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4D3D9-0AC6-88CA-940D-2224A4D94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90E5990-E9A1-8CDA-D505-A288526F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E157CB-CA5C-94EC-0371-91EFDA92561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(1/4)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12351-8FC0-353D-5731-15CED275ACE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BE28E1-9901-A6CE-1DA5-79001D4B37DF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518;g2ff3ceb99f1_0_195">
            <a:extLst>
              <a:ext uri="{FF2B5EF4-FFF2-40B4-BE49-F238E27FC236}">
                <a16:creationId xmlns:a16="http://schemas.microsoft.com/office/drawing/2014/main" id="{52A9B760-FAD3-CB4E-C8D4-90CFC046BC70}"/>
              </a:ext>
            </a:extLst>
          </p:cNvPr>
          <p:cNvSpPr/>
          <p:nvPr/>
        </p:nvSpPr>
        <p:spPr>
          <a:xfrm>
            <a:off x="345260" y="4503623"/>
            <a:ext cx="4520100" cy="20106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Google Shape;519;g2ff3ceb99f1_0_195">
            <a:extLst>
              <a:ext uri="{FF2B5EF4-FFF2-40B4-BE49-F238E27FC236}">
                <a16:creationId xmlns:a16="http://schemas.microsoft.com/office/drawing/2014/main" id="{4C015A34-0C80-19FB-338E-747BC8A3E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086342"/>
              </p:ext>
            </p:extLst>
          </p:nvPr>
        </p:nvGraphicFramePr>
        <p:xfrm>
          <a:off x="344998" y="897153"/>
          <a:ext cx="2189875" cy="32397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981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9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#1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#2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#3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#4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#5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CB033541-D591-965C-F1BE-674AE57AAD31}"/>
              </a:ext>
            </a:extLst>
          </p:cNvPr>
          <p:cNvSpPr/>
          <p:nvPr/>
        </p:nvSpPr>
        <p:spPr>
          <a:xfrm>
            <a:off x="4961400" y="897146"/>
            <a:ext cx="1992000" cy="5611652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Google Shape;523;g2ff3ceb99f1_0_195">
            <a:extLst>
              <a:ext uri="{FF2B5EF4-FFF2-40B4-BE49-F238E27FC236}">
                <a16:creationId xmlns:a16="http://schemas.microsoft.com/office/drawing/2014/main" id="{D8F67ABE-3A4B-CD43-D205-C6E449BD52C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6523" b="16849"/>
          <a:stretch/>
        </p:blipFill>
        <p:spPr>
          <a:xfrm>
            <a:off x="419034" y="1488572"/>
            <a:ext cx="1992019" cy="1327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" name="Google Shape;524;g2ff3ceb99f1_0_195">
            <a:extLst>
              <a:ext uri="{FF2B5EF4-FFF2-40B4-BE49-F238E27FC236}">
                <a16:creationId xmlns:a16="http://schemas.microsoft.com/office/drawing/2014/main" id="{78C372C5-1129-3336-BDAB-8708A95FB0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5015559"/>
              </p:ext>
            </p:extLst>
          </p:nvPr>
        </p:nvGraphicFramePr>
        <p:xfrm>
          <a:off x="2534861" y="895971"/>
          <a:ext cx="2330200" cy="29821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729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버팔로 BFL-402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167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u="none" strike="sng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39,200</a:t>
                      </a:r>
                      <a:r>
                        <a:rPr lang="ko-KR" altLang="en-US" sz="700" b="1" u="none" strike="sng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    </a:t>
                      </a:r>
                      <a:endParaRPr sz="700" b="1" u="none" strike="sng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21647"/>
                  </a:ext>
                </a:extLst>
              </a:tr>
              <a:tr h="252407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19% </a:t>
                      </a:r>
                      <a:r>
                        <a:rPr lang="en-US" altLang="ko-KR" sz="12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800482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4인치 230~295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(주)대일안전(02-465-2478)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버팔로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배송유형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택배배송 (롯데택배)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배송가능지역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 지역 배송가능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배송예정일</a:t>
                      </a:r>
                      <a:endParaRPr sz="7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5일이내 배송예정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71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3,000원(50,000원이상 무료배송)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제주,5,000원/도서산간 5,000원 추가</a:t>
                      </a:r>
                      <a:endParaRPr sz="700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Google Shape;525;g2ff3ceb99f1_0_195">
            <a:extLst>
              <a:ext uri="{FF2B5EF4-FFF2-40B4-BE49-F238E27FC236}">
                <a16:creationId xmlns:a16="http://schemas.microsoft.com/office/drawing/2014/main" id="{656381A9-F043-2DAF-FC7E-87EC294BF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7292759"/>
              </p:ext>
            </p:extLst>
          </p:nvPr>
        </p:nvGraphicFramePr>
        <p:xfrm>
          <a:off x="5011357" y="952745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Google Shape;526;g2ff3ceb99f1_0_195">
            <a:extLst>
              <a:ext uri="{FF2B5EF4-FFF2-40B4-BE49-F238E27FC236}">
                <a16:creationId xmlns:a16="http://schemas.microsoft.com/office/drawing/2014/main" id="{A60A9C31-FC14-4C5D-0B5A-A13673B227B0}"/>
              </a:ext>
            </a:extLst>
          </p:cNvPr>
          <p:cNvSpPr/>
          <p:nvPr/>
        </p:nvSpPr>
        <p:spPr>
          <a:xfrm>
            <a:off x="4988861" y="3199171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527;g2ff3ceb99f1_0_195">
            <a:extLst>
              <a:ext uri="{FF2B5EF4-FFF2-40B4-BE49-F238E27FC236}">
                <a16:creationId xmlns:a16="http://schemas.microsoft.com/office/drawing/2014/main" id="{ED1559EB-F191-2F79-6244-46C543431EB4}"/>
              </a:ext>
            </a:extLst>
          </p:cNvPr>
          <p:cNvSpPr/>
          <p:nvPr/>
        </p:nvSpPr>
        <p:spPr>
          <a:xfrm>
            <a:off x="5948101" y="3541128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528;g2ff3ceb99f1_0_195">
            <a:extLst>
              <a:ext uri="{FF2B5EF4-FFF2-40B4-BE49-F238E27FC236}">
                <a16:creationId xmlns:a16="http://schemas.microsoft.com/office/drawing/2014/main" id="{B8E79CB9-2968-06EA-8F35-AE25A56D7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2390544"/>
              </p:ext>
            </p:extLst>
          </p:nvPr>
        </p:nvGraphicFramePr>
        <p:xfrm>
          <a:off x="4988857" y="2893983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Google Shape;529;g2ff3ceb99f1_0_195">
            <a:extLst>
              <a:ext uri="{FF2B5EF4-FFF2-40B4-BE49-F238E27FC236}">
                <a16:creationId xmlns:a16="http://schemas.microsoft.com/office/drawing/2014/main" id="{A379F01C-93A2-0EC8-EEA0-D89C6A51C56A}"/>
              </a:ext>
            </a:extLst>
          </p:cNvPr>
          <p:cNvSpPr/>
          <p:nvPr/>
        </p:nvSpPr>
        <p:spPr>
          <a:xfrm>
            <a:off x="4994477" y="3541128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531;g2ff3ceb99f1_0_195">
            <a:extLst>
              <a:ext uri="{FF2B5EF4-FFF2-40B4-BE49-F238E27FC236}">
                <a16:creationId xmlns:a16="http://schemas.microsoft.com/office/drawing/2014/main" id="{72DF1A3C-0798-8964-F4B1-5399FE791749}"/>
              </a:ext>
            </a:extLst>
          </p:cNvPr>
          <p:cNvSpPr/>
          <p:nvPr/>
        </p:nvSpPr>
        <p:spPr>
          <a:xfrm>
            <a:off x="284464" y="610809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안전          &gt;    보호구        &gt;    안전화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" name="Google Shape;532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20FC21C6-29B9-F430-1062-EB3228E2F2A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435" y="605357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533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9DCD17CC-B7A1-BD0C-1FDC-E52A774345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591" y="605357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534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CF108C7D-8092-5523-3F86-00802F30841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91" y="605357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" name="Google Shape;536;g2ff3ceb99f1_0_195">
            <a:extLst>
              <a:ext uri="{FF2B5EF4-FFF2-40B4-BE49-F238E27FC236}">
                <a16:creationId xmlns:a16="http://schemas.microsoft.com/office/drawing/2014/main" id="{5C304AB9-3973-1043-EBBD-4F1E151CF2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9744167"/>
              </p:ext>
            </p:extLst>
          </p:nvPr>
        </p:nvGraphicFramePr>
        <p:xfrm>
          <a:off x="5011357" y="1257933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Google Shape;537;g2ff3ceb99f1_0_195">
            <a:extLst>
              <a:ext uri="{FF2B5EF4-FFF2-40B4-BE49-F238E27FC236}">
                <a16:creationId xmlns:a16="http://schemas.microsoft.com/office/drawing/2014/main" id="{00FF8351-4E0A-71A7-2CBC-1CD8055B02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889654"/>
              </p:ext>
            </p:extLst>
          </p:nvPr>
        </p:nvGraphicFramePr>
        <p:xfrm>
          <a:off x="5551848" y="1320382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Google Shape;538;g2ff3ceb99f1_0_195">
            <a:extLst>
              <a:ext uri="{FF2B5EF4-FFF2-40B4-BE49-F238E27FC236}">
                <a16:creationId xmlns:a16="http://schemas.microsoft.com/office/drawing/2014/main" id="{00E424EA-14C2-0381-3D20-19F80CB039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107240"/>
              </p:ext>
            </p:extLst>
          </p:nvPr>
        </p:nvGraphicFramePr>
        <p:xfrm>
          <a:off x="5545861" y="1645732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Google Shape;539;g2ff3ceb99f1_0_195">
            <a:extLst>
              <a:ext uri="{FF2B5EF4-FFF2-40B4-BE49-F238E27FC236}">
                <a16:creationId xmlns:a16="http://schemas.microsoft.com/office/drawing/2014/main" id="{503F8F16-5FED-4ABD-066D-0CF3C0545A20}"/>
              </a:ext>
            </a:extLst>
          </p:cNvPr>
          <p:cNvSpPr/>
          <p:nvPr/>
        </p:nvSpPr>
        <p:spPr>
          <a:xfrm>
            <a:off x="2599315" y="900490"/>
            <a:ext cx="386700" cy="1572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542;g2ff3ceb99f1_0_195">
            <a:extLst>
              <a:ext uri="{FF2B5EF4-FFF2-40B4-BE49-F238E27FC236}">
                <a16:creationId xmlns:a16="http://schemas.microsoft.com/office/drawing/2014/main" id="{E3A4E024-B27E-716C-CC9C-3D273F9BF157}"/>
              </a:ext>
            </a:extLst>
          </p:cNvPr>
          <p:cNvSpPr/>
          <p:nvPr/>
        </p:nvSpPr>
        <p:spPr>
          <a:xfrm>
            <a:off x="344985" y="4226578"/>
            <a:ext cx="45201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이 상품과 비슷한 상품                                                                               1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/ 3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543;g2ff3ceb99f1_0_195">
            <a:extLst>
              <a:ext uri="{FF2B5EF4-FFF2-40B4-BE49-F238E27FC236}">
                <a16:creationId xmlns:a16="http://schemas.microsoft.com/office/drawing/2014/main" id="{40BC3264-1BB1-D4E3-0163-C606C2839547}"/>
              </a:ext>
            </a:extLst>
          </p:cNvPr>
          <p:cNvSpPr/>
          <p:nvPr/>
        </p:nvSpPr>
        <p:spPr>
          <a:xfrm>
            <a:off x="4626392" y="4288958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544;g2ff3ceb99f1_0_195">
            <a:extLst>
              <a:ext uri="{FF2B5EF4-FFF2-40B4-BE49-F238E27FC236}">
                <a16:creationId xmlns:a16="http://schemas.microsoft.com/office/drawing/2014/main" id="{60756B23-BA87-A723-36FB-9E788CDD214E}"/>
              </a:ext>
            </a:extLst>
          </p:cNvPr>
          <p:cNvSpPr/>
          <p:nvPr/>
        </p:nvSpPr>
        <p:spPr>
          <a:xfrm rot="10800000">
            <a:off x="4077821" y="4288958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" name="Google Shape;574;g2ff3ceb99f1_0_195">
            <a:extLst>
              <a:ext uri="{FF2B5EF4-FFF2-40B4-BE49-F238E27FC236}">
                <a16:creationId xmlns:a16="http://schemas.microsoft.com/office/drawing/2014/main" id="{F082F2C7-A821-EF27-A0ED-70F8B7875716}"/>
              </a:ext>
            </a:extLst>
          </p:cNvPr>
          <p:cNvCxnSpPr/>
          <p:nvPr/>
        </p:nvCxnSpPr>
        <p:spPr>
          <a:xfrm>
            <a:off x="0" y="807446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215;g2f8249fdfe1_0_48">
            <a:extLst>
              <a:ext uri="{FF2B5EF4-FFF2-40B4-BE49-F238E27FC236}">
                <a16:creationId xmlns:a16="http://schemas.microsoft.com/office/drawing/2014/main" id="{5783D9E4-02E0-FAA8-2932-6B3155EDB4BD}"/>
              </a:ext>
            </a:extLst>
          </p:cNvPr>
          <p:cNvSpPr/>
          <p:nvPr/>
        </p:nvSpPr>
        <p:spPr>
          <a:xfrm>
            <a:off x="419034" y="4574243"/>
            <a:ext cx="1051163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6;g2f8249fdfe1_0_48">
            <a:extLst>
              <a:ext uri="{FF2B5EF4-FFF2-40B4-BE49-F238E27FC236}">
                <a16:creationId xmlns:a16="http://schemas.microsoft.com/office/drawing/2014/main" id="{154777F6-9B89-0CF3-0871-3D70EBCDF504}"/>
              </a:ext>
            </a:extLst>
          </p:cNvPr>
          <p:cNvSpPr/>
          <p:nvPr/>
        </p:nvSpPr>
        <p:spPr>
          <a:xfrm>
            <a:off x="1531336" y="4577580"/>
            <a:ext cx="1052335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7;g2f8249fdfe1_0_48">
            <a:extLst>
              <a:ext uri="{FF2B5EF4-FFF2-40B4-BE49-F238E27FC236}">
                <a16:creationId xmlns:a16="http://schemas.microsoft.com/office/drawing/2014/main" id="{DE73899E-9BF1-2EC2-9449-8681775C61E7}"/>
              </a:ext>
            </a:extLst>
          </p:cNvPr>
          <p:cNvSpPr/>
          <p:nvPr/>
        </p:nvSpPr>
        <p:spPr>
          <a:xfrm>
            <a:off x="3764784" y="4574242"/>
            <a:ext cx="1053929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18;g2f8249fdfe1_0_48">
            <a:extLst>
              <a:ext uri="{FF2B5EF4-FFF2-40B4-BE49-F238E27FC236}">
                <a16:creationId xmlns:a16="http://schemas.microsoft.com/office/drawing/2014/main" id="{7997BF00-CE5E-ED1B-97CD-B7806D78B639}"/>
              </a:ext>
            </a:extLst>
          </p:cNvPr>
          <p:cNvSpPr/>
          <p:nvPr/>
        </p:nvSpPr>
        <p:spPr>
          <a:xfrm>
            <a:off x="2647418" y="4577580"/>
            <a:ext cx="1053929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219;g2f8249fdfe1_0_48">
            <a:extLst>
              <a:ext uri="{FF2B5EF4-FFF2-40B4-BE49-F238E27FC236}">
                <a16:creationId xmlns:a16="http://schemas.microsoft.com/office/drawing/2014/main" id="{D81D7CF6-4BA2-2DE8-789F-1113C992EA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3881835" y="4704191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0;g2f8249fdfe1_0_48">
            <a:extLst>
              <a:ext uri="{FF2B5EF4-FFF2-40B4-BE49-F238E27FC236}">
                <a16:creationId xmlns:a16="http://schemas.microsoft.com/office/drawing/2014/main" id="{20A5ED95-CB52-195B-6079-8B5BE3BA969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03395" y="4691661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1;g2f8249fdfe1_0_48">
            <a:extLst>
              <a:ext uri="{FF2B5EF4-FFF2-40B4-BE49-F238E27FC236}">
                <a16:creationId xmlns:a16="http://schemas.microsoft.com/office/drawing/2014/main" id="{EBE74C55-2901-C336-E168-AB85D78C56E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924"/>
          <a:stretch/>
        </p:blipFill>
        <p:spPr>
          <a:xfrm>
            <a:off x="1612978" y="4688541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22;g2f8249fdfe1_0_48">
            <a:extLst>
              <a:ext uri="{FF2B5EF4-FFF2-40B4-BE49-F238E27FC236}">
                <a16:creationId xmlns:a16="http://schemas.microsoft.com/office/drawing/2014/main" id="{59A1E261-81F1-5A42-0A60-B706A3D24C1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2770275" y="4688540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E1F3FC81-35A5-B70B-9C90-26E82FA62AB5}"/>
              </a:ext>
            </a:extLst>
          </p:cNvPr>
          <p:cNvGrpSpPr/>
          <p:nvPr/>
        </p:nvGrpSpPr>
        <p:grpSpPr>
          <a:xfrm>
            <a:off x="419034" y="5662961"/>
            <a:ext cx="4392602" cy="845837"/>
            <a:chOff x="533916" y="6307114"/>
            <a:chExt cx="4392602" cy="845837"/>
          </a:xfrm>
        </p:grpSpPr>
        <p:graphicFrame>
          <p:nvGraphicFramePr>
            <p:cNvPr id="85" name="Google Shape;241;g2f8249fdfe1_0_48">
              <a:extLst>
                <a:ext uri="{FF2B5EF4-FFF2-40B4-BE49-F238E27FC236}">
                  <a16:creationId xmlns:a16="http://schemas.microsoft.com/office/drawing/2014/main" id="{414C032B-2B4B-8163-BFAA-AA9763B7997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85582781"/>
                </p:ext>
              </p:extLst>
            </p:nvPr>
          </p:nvGraphicFramePr>
          <p:xfrm>
            <a:off x="533916" y="6307114"/>
            <a:ext cx="4392602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138599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128811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135117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990075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86" name="Picture 6">
              <a:extLst>
                <a:ext uri="{FF2B5EF4-FFF2-40B4-BE49-F238E27FC236}">
                  <a16:creationId xmlns:a16="http://schemas.microsoft.com/office/drawing/2014/main" id="{CD6D33A6-1B4B-0798-A976-B64C17EE69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016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8">
              <a:extLst>
                <a:ext uri="{FF2B5EF4-FFF2-40B4-BE49-F238E27FC236}">
                  <a16:creationId xmlns:a16="http://schemas.microsoft.com/office/drawing/2014/main" id="{B4243664-5C39-98F1-88A6-F41A46ADF0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9935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6">
              <a:extLst>
                <a:ext uri="{FF2B5EF4-FFF2-40B4-BE49-F238E27FC236}">
                  <a16:creationId xmlns:a16="http://schemas.microsoft.com/office/drawing/2014/main" id="{F198053E-981A-E168-63D3-48ACCDB3A8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019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8">
              <a:extLst>
                <a:ext uri="{FF2B5EF4-FFF2-40B4-BE49-F238E27FC236}">
                  <a16:creationId xmlns:a16="http://schemas.microsoft.com/office/drawing/2014/main" id="{68E5A504-97DE-F188-1A45-259FC87722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11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6">
              <a:extLst>
                <a:ext uri="{FF2B5EF4-FFF2-40B4-BE49-F238E27FC236}">
                  <a16:creationId xmlns:a16="http://schemas.microsoft.com/office/drawing/2014/main" id="{1DE41484-A1B1-5F3F-36BE-ABF50E1B1B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98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8">
              <a:extLst>
                <a:ext uri="{FF2B5EF4-FFF2-40B4-BE49-F238E27FC236}">
                  <a16:creationId xmlns:a16="http://schemas.microsoft.com/office/drawing/2014/main" id="{D8C610C2-74FB-AD14-FC36-F0014C177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90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6">
              <a:extLst>
                <a:ext uri="{FF2B5EF4-FFF2-40B4-BE49-F238E27FC236}">
                  <a16:creationId xmlns:a16="http://schemas.microsoft.com/office/drawing/2014/main" id="{1835100A-9727-4316-B1AA-33B22B952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146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8">
              <a:extLst>
                <a:ext uri="{FF2B5EF4-FFF2-40B4-BE49-F238E27FC236}">
                  <a16:creationId xmlns:a16="http://schemas.microsoft.com/office/drawing/2014/main" id="{2AA7B65C-5714-A9DC-C62D-468FF7BD8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738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Google Shape;178;g2ef584e469a_0_1">
              <a:extLst>
                <a:ext uri="{FF2B5EF4-FFF2-40B4-BE49-F238E27FC236}">
                  <a16:creationId xmlns:a16="http://schemas.microsoft.com/office/drawing/2014/main" id="{D790B4B5-C6F6-712A-F53E-FDDE63B9B7EC}"/>
                </a:ext>
              </a:extLst>
            </p:cNvPr>
            <p:cNvSpPr/>
            <p:nvPr/>
          </p:nvSpPr>
          <p:spPr>
            <a:xfrm>
              <a:off x="3984249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178;g2ef584e469a_0_1">
              <a:extLst>
                <a:ext uri="{FF2B5EF4-FFF2-40B4-BE49-F238E27FC236}">
                  <a16:creationId xmlns:a16="http://schemas.microsoft.com/office/drawing/2014/main" id="{6D41FF50-923F-D10D-7CA1-4DF96E8A2F45}"/>
                </a:ext>
              </a:extLst>
            </p:cNvPr>
            <p:cNvSpPr/>
            <p:nvPr/>
          </p:nvSpPr>
          <p:spPr>
            <a:xfrm>
              <a:off x="43454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178;g2ef584e469a_0_1">
              <a:extLst>
                <a:ext uri="{FF2B5EF4-FFF2-40B4-BE49-F238E27FC236}">
                  <a16:creationId xmlns:a16="http://schemas.microsoft.com/office/drawing/2014/main" id="{13066BA3-E824-95F6-4F33-3AF4D82CCCCB}"/>
                </a:ext>
              </a:extLst>
            </p:cNvPr>
            <p:cNvSpPr/>
            <p:nvPr/>
          </p:nvSpPr>
          <p:spPr>
            <a:xfrm>
              <a:off x="1706286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178;g2ef584e469a_0_1">
              <a:extLst>
                <a:ext uri="{FF2B5EF4-FFF2-40B4-BE49-F238E27FC236}">
                  <a16:creationId xmlns:a16="http://schemas.microsoft.com/office/drawing/2014/main" id="{F766CB6E-4443-2D14-7792-42EC05B0F25C}"/>
                </a:ext>
              </a:extLst>
            </p:cNvPr>
            <p:cNvSpPr/>
            <p:nvPr/>
          </p:nvSpPr>
          <p:spPr>
            <a:xfrm>
              <a:off x="2067479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0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4A86D-54BA-8F3A-643C-45CCF670C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471523F-16DF-9EB3-48C6-22616FF9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B033F9-4686-DE88-C25A-9B161A8D63E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(2/4)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7C8A54-57BB-F1E2-5B46-CCA1AB04083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E715563-9FFA-B6AA-CEF2-B92C94472A8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212B4700-539B-9333-DCE2-2C8A2D3663A6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D88013DB-53E5-2507-0E35-9933E62319F0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" name="Google Shape;545;g2ff3ceb99f1_0_195" title="    .jpg">
            <a:extLst>
              <a:ext uri="{FF2B5EF4-FFF2-40B4-BE49-F238E27FC236}">
                <a16:creationId xmlns:a16="http://schemas.microsoft.com/office/drawing/2014/main" id="{F3028859-DCF1-0C85-11DB-6C8A3CAA5DD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8868" b="5668"/>
          <a:stretch/>
        </p:blipFill>
        <p:spPr>
          <a:xfrm>
            <a:off x="344985" y="1128386"/>
            <a:ext cx="4520100" cy="55233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647E4D2F-6C2C-ECAD-5CDF-016FE60E37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2236625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BCD921EB-57C8-38D0-998D-E19411B03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68225"/>
              </p:ext>
            </p:extLst>
          </p:nvPr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BB002ECC-525E-5C52-88B7-E4BEC239782E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593AB687-D218-C8A4-823C-D5646F3E2BC2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97273F6D-E3C6-AEF2-7CD7-FBBF505BB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7495540"/>
              </p:ext>
            </p:extLst>
          </p:nvPr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C4B3600D-3F77-A4B6-456D-A1F0E7BA0436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4917268F-6F18-E34D-FBFC-215503814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8941391"/>
              </p:ext>
            </p:extLst>
          </p:nvPr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E75812A3-AE63-8950-1840-6D0198CEDD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382341"/>
              </p:ext>
            </p:extLst>
          </p:nvPr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1D9168EB-44E9-A454-FF9A-679B2D0620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1937692"/>
              </p:ext>
            </p:extLst>
          </p:nvPr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627CD49-97E8-5E28-746A-56A93C996832}"/>
              </a:ext>
            </a:extLst>
          </p:cNvPr>
          <p:cNvSpPr txBox="1"/>
          <p:nvPr/>
        </p:nvSpPr>
        <p:spPr>
          <a:xfrm>
            <a:off x="377900" y="87047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상품설명</a:t>
            </a:r>
          </a:p>
        </p:txBody>
      </p:sp>
      <p:cxnSp>
        <p:nvCxnSpPr>
          <p:cNvPr id="14" name="Google Shape;574;g2ff3ceb99f1_0_195">
            <a:extLst>
              <a:ext uri="{FF2B5EF4-FFF2-40B4-BE49-F238E27FC236}">
                <a16:creationId xmlns:a16="http://schemas.microsoft.com/office/drawing/2014/main" id="{E566FD8F-5DCD-A828-732A-62B014233651}"/>
              </a:ext>
            </a:extLst>
          </p:cNvPr>
          <p:cNvCxnSpPr>
            <a:cxnSpLocks/>
          </p:cNvCxnSpPr>
          <p:nvPr/>
        </p:nvCxnSpPr>
        <p:spPr>
          <a:xfrm>
            <a:off x="454047" y="1123248"/>
            <a:ext cx="4294527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5473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9E63F-1571-D2D7-ACC5-9E6D1B1D5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oogle Shape;693;g303e5fefdbf_0_89">
            <a:extLst>
              <a:ext uri="{FF2B5EF4-FFF2-40B4-BE49-F238E27FC236}">
                <a16:creationId xmlns:a16="http://schemas.microsoft.com/office/drawing/2014/main" id="{967C9219-1EE1-5BC2-95F9-A81A9A6672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2080314"/>
              </p:ext>
            </p:extLst>
          </p:nvPr>
        </p:nvGraphicFramePr>
        <p:xfrm>
          <a:off x="454046" y="1939263"/>
          <a:ext cx="4288815" cy="22354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8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972214"/>
                  </a:ext>
                </a:extLst>
              </a:tr>
              <a:tr h="3238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015007"/>
                  </a:ext>
                </a:extLst>
              </a:tr>
              <a:tr h="6337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878604"/>
                  </a:ext>
                </a:extLst>
              </a:tr>
            </a:tbl>
          </a:graphicData>
        </a:graphic>
      </p:graphicFrame>
      <p:graphicFrame>
        <p:nvGraphicFramePr>
          <p:cNvPr id="21" name="Google Shape;693;g303e5fefdbf_0_89">
            <a:extLst>
              <a:ext uri="{FF2B5EF4-FFF2-40B4-BE49-F238E27FC236}">
                <a16:creationId xmlns:a16="http://schemas.microsoft.com/office/drawing/2014/main" id="{B6278ABB-70EF-D140-0C95-17A185BD3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8899881"/>
              </p:ext>
            </p:extLst>
          </p:nvPr>
        </p:nvGraphicFramePr>
        <p:xfrm>
          <a:off x="454046" y="1144220"/>
          <a:ext cx="4288815" cy="69621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44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2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0/1000</a:t>
                      </a:r>
                      <a:r>
                        <a:rPr lang="ko-KR" alt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  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50A24B9-027A-5B46-1F9C-A78FCC6F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811D4F-D80D-D4EB-F395-41C9D6E6EF3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(2/4)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277FB-10EF-CAD2-2C7C-35CDE3F6726E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BDC83AC-4242-196E-FC96-71C668A457D5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D7B87E8D-4A3C-C72A-D3B0-8974088CF8B2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CB24CE29-6236-B2A9-2B0D-09558DE80D11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F558B961-3710-4FCD-AFA5-3512E23734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8081516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DA824E04-4892-8F50-AF79-108051EEFF12}"/>
              </a:ext>
            </a:extLst>
          </p:cNvPr>
          <p:cNvGraphicFramePr/>
          <p:nvPr/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B1E1F321-5C71-1973-7C14-50F109C56399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87D046C3-848D-00B9-BD60-3AE287CB14C4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901B7A85-FAD8-43BC-F01E-9A29F06D80D2}"/>
              </a:ext>
            </a:extLst>
          </p:cNvPr>
          <p:cNvGraphicFramePr/>
          <p:nvPr/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E43C70B3-95C4-9762-521C-AA9EC037911A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8995D0A6-F676-FE1C-7ACF-6131883B2642}"/>
              </a:ext>
            </a:extLst>
          </p:cNvPr>
          <p:cNvGraphicFramePr/>
          <p:nvPr/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D560C612-3F5C-99E3-0F25-73F854661BA7}"/>
              </a:ext>
            </a:extLst>
          </p:cNvPr>
          <p:cNvGraphicFramePr/>
          <p:nvPr/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8495F630-C700-FD42-A7E4-A510DEAACAD0}"/>
              </a:ext>
            </a:extLst>
          </p:cNvPr>
          <p:cNvGraphicFramePr/>
          <p:nvPr/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0F5822-A017-1F20-45C1-FCB32DF0DE98}"/>
              </a:ext>
            </a:extLst>
          </p:cNvPr>
          <p:cNvSpPr txBox="1"/>
          <p:nvPr/>
        </p:nvSpPr>
        <p:spPr>
          <a:xfrm>
            <a:off x="377900" y="87047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상품문의</a:t>
            </a:r>
          </a:p>
        </p:txBody>
      </p:sp>
      <p:sp>
        <p:nvSpPr>
          <p:cNvPr id="18" name="Google Shape;705;g303e5fefdbf_0_89">
            <a:extLst>
              <a:ext uri="{FF2B5EF4-FFF2-40B4-BE49-F238E27FC236}">
                <a16:creationId xmlns:a16="http://schemas.microsoft.com/office/drawing/2014/main" id="{25D94CD8-E7D1-493E-E95D-04F2DA220180}"/>
              </a:ext>
            </a:extLst>
          </p:cNvPr>
          <p:cNvSpPr/>
          <p:nvPr/>
        </p:nvSpPr>
        <p:spPr>
          <a:xfrm>
            <a:off x="4086607" y="1277854"/>
            <a:ext cx="587072" cy="342841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문의하기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75CADB-55E7-31DF-938C-8D2F219D8B84}"/>
              </a:ext>
            </a:extLst>
          </p:cNvPr>
          <p:cNvSpPr txBox="1"/>
          <p:nvPr/>
        </p:nvSpPr>
        <p:spPr>
          <a:xfrm>
            <a:off x="7107617" y="1186568"/>
            <a:ext cx="747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전체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  <a:r>
              <a:rPr lang="en-US" altLang="ko-KR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취소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</a:t>
            </a:r>
            <a:r>
              <a:rPr lang="en-US" altLang="ko-KR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변경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2" name="Google Shape;530;g2ff3ceb99f1_0_195">
            <a:extLst>
              <a:ext uri="{FF2B5EF4-FFF2-40B4-BE49-F238E27FC236}">
                <a16:creationId xmlns:a16="http://schemas.microsoft.com/office/drawing/2014/main" id="{0F002ADE-4F3D-29DA-74E2-B494B7FEC1A7}"/>
              </a:ext>
            </a:extLst>
          </p:cNvPr>
          <p:cNvSpPr/>
          <p:nvPr/>
        </p:nvSpPr>
        <p:spPr>
          <a:xfrm>
            <a:off x="3865956" y="1144220"/>
            <a:ext cx="127717" cy="69621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8;g2ef584e469a_0_1">
            <a:extLst>
              <a:ext uri="{FF2B5EF4-FFF2-40B4-BE49-F238E27FC236}">
                <a16:creationId xmlns:a16="http://schemas.microsoft.com/office/drawing/2014/main" id="{B23FF0E3-1103-02D6-26F2-E2CE399FAD7D}"/>
              </a:ext>
            </a:extLst>
          </p:cNvPr>
          <p:cNvSpPr/>
          <p:nvPr/>
        </p:nvSpPr>
        <p:spPr>
          <a:xfrm>
            <a:off x="491882" y="2026758"/>
            <a:ext cx="309005" cy="139778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질문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C5B114-18B3-7811-B068-4D2C1B720442}"/>
              </a:ext>
            </a:extLst>
          </p:cNvPr>
          <p:cNvSpPr txBox="1"/>
          <p:nvPr/>
        </p:nvSpPr>
        <p:spPr>
          <a:xfrm>
            <a:off x="800887" y="2004178"/>
            <a:ext cx="1173719" cy="381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Abed**** 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2024.12.01</a:t>
            </a:r>
          </a:p>
          <a:p>
            <a:pPr>
              <a:lnSpc>
                <a:spcPct val="200000"/>
              </a:lnSpc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배송이 얼마나 걸릴까요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?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8" name="Google Shape;178;g2ef584e469a_0_1">
            <a:extLst>
              <a:ext uri="{FF2B5EF4-FFF2-40B4-BE49-F238E27FC236}">
                <a16:creationId xmlns:a16="http://schemas.microsoft.com/office/drawing/2014/main" id="{D85E9121-F4C4-9CE9-CD17-EE31E3169900}"/>
              </a:ext>
            </a:extLst>
          </p:cNvPr>
          <p:cNvSpPr/>
          <p:nvPr/>
        </p:nvSpPr>
        <p:spPr>
          <a:xfrm>
            <a:off x="646384" y="2519029"/>
            <a:ext cx="309005" cy="139778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답변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7A3FBC-EDED-9429-EA85-1E4ACED8EB7D}"/>
              </a:ext>
            </a:extLst>
          </p:cNvPr>
          <p:cNvSpPr txBox="1"/>
          <p:nvPr/>
        </p:nvSpPr>
        <p:spPr>
          <a:xfrm>
            <a:off x="955389" y="2489313"/>
            <a:ext cx="3634328" cy="381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협력사</a:t>
            </a:r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]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2024.12.02</a:t>
            </a:r>
          </a:p>
          <a:p>
            <a:pPr>
              <a:lnSpc>
                <a:spcPct val="200000"/>
              </a:lnSpc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택배사의 사정에 따라 달라질 수 있으나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평균적으로 주문일 이후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 이내 배송됩니다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0" name="Google Shape;178;g2ef584e469a_0_1">
            <a:extLst>
              <a:ext uri="{FF2B5EF4-FFF2-40B4-BE49-F238E27FC236}">
                <a16:creationId xmlns:a16="http://schemas.microsoft.com/office/drawing/2014/main" id="{FEA2AE3F-A192-D363-5545-15570753CB3E}"/>
              </a:ext>
            </a:extLst>
          </p:cNvPr>
          <p:cNvSpPr/>
          <p:nvPr/>
        </p:nvSpPr>
        <p:spPr>
          <a:xfrm>
            <a:off x="491882" y="3079269"/>
            <a:ext cx="309005" cy="139778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질문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6B831B-170D-F2CA-955B-10768E6192CF}"/>
              </a:ext>
            </a:extLst>
          </p:cNvPr>
          <p:cNvSpPr txBox="1"/>
          <p:nvPr/>
        </p:nvSpPr>
        <p:spPr>
          <a:xfrm>
            <a:off x="800887" y="3056689"/>
            <a:ext cx="1968809" cy="381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1357**** 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2024.12.06</a:t>
            </a:r>
          </a:p>
          <a:p>
            <a:pPr>
              <a:lnSpc>
                <a:spcPct val="200000"/>
              </a:lnSpc>
            </a:pPr>
            <a:r>
              <a:rPr lang="ko-KR" altLang="en-US" sz="7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상세스펙정보가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없네요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~~</a:t>
            </a:r>
            <a:r>
              <a:rPr lang="ko-KR" altLang="en-US" sz="7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확인부탁드립니다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Google Shape;178;g2ef584e469a_0_1">
            <a:extLst>
              <a:ext uri="{FF2B5EF4-FFF2-40B4-BE49-F238E27FC236}">
                <a16:creationId xmlns:a16="http://schemas.microsoft.com/office/drawing/2014/main" id="{2AFC355A-B394-86BE-F960-8E4FA9B3EA98}"/>
              </a:ext>
            </a:extLst>
          </p:cNvPr>
          <p:cNvSpPr/>
          <p:nvPr/>
        </p:nvSpPr>
        <p:spPr>
          <a:xfrm>
            <a:off x="646384" y="3661070"/>
            <a:ext cx="309005" cy="139778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답변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29505D-87C4-728A-C3ED-E4A051170A1E}"/>
              </a:ext>
            </a:extLst>
          </p:cNvPr>
          <p:cNvSpPr txBox="1"/>
          <p:nvPr/>
        </p:nvSpPr>
        <p:spPr>
          <a:xfrm>
            <a:off x="955389" y="3631354"/>
            <a:ext cx="3684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협력사</a:t>
            </a:r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]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2024.12.07</a:t>
            </a:r>
          </a:p>
          <a:p>
            <a:pPr>
              <a:lnSpc>
                <a:spcPct val="200000"/>
              </a:lnSpc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시스템오류로 인해 상품상세정보가 누락되었습니다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불편을 드려서 죄송합니다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</a:p>
          <a:p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현재 다시 상품정보를 업데이트 했습니다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상품상세내용 확인 부탁드립니다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감사합니다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34" name="Google Shape;323;g2fde9f025b9_0_500">
            <a:extLst>
              <a:ext uri="{FF2B5EF4-FFF2-40B4-BE49-F238E27FC236}">
                <a16:creationId xmlns:a16="http://schemas.microsoft.com/office/drawing/2014/main" id="{1304E437-19B1-73BA-1F96-A4B1D3859AD8}"/>
              </a:ext>
            </a:extLst>
          </p:cNvPr>
          <p:cNvGrpSpPr/>
          <p:nvPr/>
        </p:nvGrpSpPr>
        <p:grpSpPr>
          <a:xfrm>
            <a:off x="1465953" y="4724759"/>
            <a:ext cx="2265000" cy="180000"/>
            <a:chOff x="4065288" y="6528825"/>
            <a:chExt cx="2265000" cy="180000"/>
          </a:xfrm>
        </p:grpSpPr>
        <p:sp>
          <p:nvSpPr>
            <p:cNvPr id="35" name="Google Shape;324;g2fde9f025b9_0_500">
              <a:extLst>
                <a:ext uri="{FF2B5EF4-FFF2-40B4-BE49-F238E27FC236}">
                  <a16:creationId xmlns:a16="http://schemas.microsoft.com/office/drawing/2014/main" id="{60B00F44-E306-62A5-9B19-326DA37D021C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325;g2fde9f025b9_0_500">
              <a:extLst>
                <a:ext uri="{FF2B5EF4-FFF2-40B4-BE49-F238E27FC236}">
                  <a16:creationId xmlns:a16="http://schemas.microsoft.com/office/drawing/2014/main" id="{C79858BF-36FE-B31F-2198-E74A8DCEC094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326;g2fde9f025b9_0_500">
              <a:extLst>
                <a:ext uri="{FF2B5EF4-FFF2-40B4-BE49-F238E27FC236}">
                  <a16:creationId xmlns:a16="http://schemas.microsoft.com/office/drawing/2014/main" id="{C6CB66AD-3739-FCDA-3810-71C424632BA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327;g2fde9f025b9_0_500">
              <a:extLst>
                <a:ext uri="{FF2B5EF4-FFF2-40B4-BE49-F238E27FC236}">
                  <a16:creationId xmlns:a16="http://schemas.microsoft.com/office/drawing/2014/main" id="{D9E3F0C1-6F6F-A67A-1A23-A07D7CF3A73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328;g2fde9f025b9_0_500">
              <a:extLst>
                <a:ext uri="{FF2B5EF4-FFF2-40B4-BE49-F238E27FC236}">
                  <a16:creationId xmlns:a16="http://schemas.microsoft.com/office/drawing/2014/main" id="{69FB6722-D897-FDB8-9AED-4803696D7757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329;g2fde9f025b9_0_500">
              <a:extLst>
                <a:ext uri="{FF2B5EF4-FFF2-40B4-BE49-F238E27FC236}">
                  <a16:creationId xmlns:a16="http://schemas.microsoft.com/office/drawing/2014/main" id="{51EA6CCB-9534-59D9-51A6-CB5CE9BAA962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330;g2fde9f025b9_0_500">
              <a:extLst>
                <a:ext uri="{FF2B5EF4-FFF2-40B4-BE49-F238E27FC236}">
                  <a16:creationId xmlns:a16="http://schemas.microsoft.com/office/drawing/2014/main" id="{A4A20070-095A-3DD5-149A-BAF80763D1F3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331;g2fde9f025b9_0_500">
              <a:extLst>
                <a:ext uri="{FF2B5EF4-FFF2-40B4-BE49-F238E27FC236}">
                  <a16:creationId xmlns:a16="http://schemas.microsoft.com/office/drawing/2014/main" id="{0F139AFC-B1D4-094F-B25E-016CDE5FDE74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332;g2fde9f025b9_0_500">
              <a:extLst>
                <a:ext uri="{FF2B5EF4-FFF2-40B4-BE49-F238E27FC236}">
                  <a16:creationId xmlns:a16="http://schemas.microsoft.com/office/drawing/2014/main" id="{323F8E64-60F5-C05A-DF0F-9FF4EC3B246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87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EAC7C-4B51-6AF0-7402-D06EFE50D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2F181DA-CB78-3253-777E-686FB144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5CF6AE-9647-6E3D-A488-4DB18844533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(3/4)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08600-EF0D-168E-7F59-1118E8C68D26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C56B591-E72F-6EB0-2B30-FE787DEFD1E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7CB37B30-304C-4C05-A825-868AC095D953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0965B125-E261-793A-1350-498D9437E782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6793C2AE-C038-ACA4-4F65-39530A74CC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560470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</a:t>
                      </a: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D2E04353-2B7A-CAE1-32F2-250BAAC1094F}"/>
              </a:ext>
            </a:extLst>
          </p:cNvPr>
          <p:cNvGraphicFramePr/>
          <p:nvPr/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50745C6D-DBCF-8AC0-8C93-B81E4FA51DD0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D6BFECDB-7F92-90BF-2204-12BAF91092D0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7C761A5D-E8F6-6CFD-51EA-528E182CBCB0}"/>
              </a:ext>
            </a:extLst>
          </p:cNvPr>
          <p:cNvGraphicFramePr/>
          <p:nvPr/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6F3289CE-D186-515F-A77B-2CD98D62446E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0689482F-B36E-07FA-2D57-ACF15489E4CE}"/>
              </a:ext>
            </a:extLst>
          </p:cNvPr>
          <p:cNvGraphicFramePr/>
          <p:nvPr/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10F11009-0051-180C-E313-569612F414D4}"/>
              </a:ext>
            </a:extLst>
          </p:cNvPr>
          <p:cNvGraphicFramePr/>
          <p:nvPr/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B12341BC-E648-704C-DBFE-1243FEE9E374}"/>
              </a:ext>
            </a:extLst>
          </p:cNvPr>
          <p:cNvGraphicFramePr/>
          <p:nvPr/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28EBA3F-8F79-8127-3B8A-6FA673B6C46F}"/>
              </a:ext>
            </a:extLst>
          </p:cNvPr>
          <p:cNvSpPr txBox="1"/>
          <p:nvPr/>
        </p:nvSpPr>
        <p:spPr>
          <a:xfrm>
            <a:off x="377900" y="87047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판매자정보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BFC81-E76F-9F82-A628-2E86D30164CC}"/>
              </a:ext>
            </a:extLst>
          </p:cNvPr>
          <p:cNvSpPr txBox="1"/>
          <p:nvPr/>
        </p:nvSpPr>
        <p:spPr>
          <a:xfrm>
            <a:off x="377900" y="45521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상품고지</a:t>
            </a:r>
          </a:p>
        </p:txBody>
      </p:sp>
      <p:graphicFrame>
        <p:nvGraphicFramePr>
          <p:cNvPr id="18" name="Google Shape;524;g2ff3ceb99f1_0_195">
            <a:extLst>
              <a:ext uri="{FF2B5EF4-FFF2-40B4-BE49-F238E27FC236}">
                <a16:creationId xmlns:a16="http://schemas.microsoft.com/office/drawing/2014/main" id="{740477F2-82F5-ADDA-CC85-77BCA8739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519204"/>
              </p:ext>
            </p:extLst>
          </p:nvPr>
        </p:nvGraphicFramePr>
        <p:xfrm>
          <a:off x="454046" y="4809811"/>
          <a:ext cx="4294527" cy="16165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8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793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품명 및 모델명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72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법에 의한 인증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허가 등을 받았음을 확인할 수 있는 경우 그에 대한 사항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793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제조국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또는 원산지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793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제조자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수입품의 경우 수입자를 함께 표기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542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A/S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책임자와 전화번호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소비자상담관련 전화번호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" name="Google Shape;524;g2ff3ceb99f1_0_195">
            <a:extLst>
              <a:ext uri="{FF2B5EF4-FFF2-40B4-BE49-F238E27FC236}">
                <a16:creationId xmlns:a16="http://schemas.microsoft.com/office/drawing/2014/main" id="{5292BA83-42FA-3ED3-0064-0850ACE57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3657636"/>
              </p:ext>
            </p:extLst>
          </p:nvPr>
        </p:nvGraphicFramePr>
        <p:xfrm>
          <a:off x="454046" y="1116691"/>
          <a:ext cx="4294527" cy="12292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912">
                  <a:extLst>
                    <a:ext uri="{9D8B030D-6E8A-4147-A177-3AD203B41FA5}">
                      <a16:colId xmlns:a16="http://schemas.microsoft.com/office/drawing/2014/main" val="2632122584"/>
                    </a:ext>
                  </a:extLst>
                </a:gridCol>
                <a:gridCol w="920706">
                  <a:extLst>
                    <a:ext uri="{9D8B030D-6E8A-4147-A177-3AD203B41FA5}">
                      <a16:colId xmlns:a16="http://schemas.microsoft.com/office/drawing/2014/main" val="2087769375"/>
                    </a:ext>
                  </a:extLst>
                </a:gridCol>
                <a:gridCol w="1551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15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판매자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스킨라이즈</a:t>
                      </a:r>
                      <a:endParaRPr lang="ko-KR" altLang="en-US" sz="700" dirty="0">
                        <a:solidFill>
                          <a:srgbClr val="666666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상호명</a:t>
                      </a:r>
                      <a:r>
                        <a:rPr lang="en-US" altLang="ko-KR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대표자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스킨라이즈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│ 김상민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0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사업자구분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법인사업자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고객문의 대표번호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031-1599-8613(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유료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01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7758802134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통신판매업신고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2021-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경기양주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-0915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6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E-Mail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mins0486@naver.com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고객문의 가능시간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09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 18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점심시간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토요일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일요일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공휴일 제외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842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영업소재지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fontAlgn="t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경기도 양주시 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백석읍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중앙로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50-32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D43743E-741A-1DC9-B9D1-7D60B2BA6C87}"/>
              </a:ext>
            </a:extLst>
          </p:cNvPr>
          <p:cNvSpPr txBox="1"/>
          <p:nvPr/>
        </p:nvSpPr>
        <p:spPr>
          <a:xfrm>
            <a:off x="377900" y="25377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배송안내</a:t>
            </a:r>
          </a:p>
        </p:txBody>
      </p:sp>
      <p:graphicFrame>
        <p:nvGraphicFramePr>
          <p:cNvPr id="22" name="Google Shape;524;g2ff3ceb99f1_0_195">
            <a:extLst>
              <a:ext uri="{FF2B5EF4-FFF2-40B4-BE49-F238E27FC236}">
                <a16:creationId xmlns:a16="http://schemas.microsoft.com/office/drawing/2014/main" id="{3A55B48A-9CBB-F247-BFD6-FAE721552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9244109"/>
              </p:ext>
            </p:extLst>
          </p:nvPr>
        </p:nvGraphicFramePr>
        <p:xfrm>
          <a:off x="454046" y="2798410"/>
          <a:ext cx="4294527" cy="16128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6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배송방법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상품은 기본적으로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택배배송되며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대형상품이나 대량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구매시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화물로 배송 될 수 있습니다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152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배송비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배송비는 상단 상품정보 영역을 확인 해주세요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착불배송의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상품별로 다를 수 있으니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자세한 내용은 고객센터로 문의 부탁드립니다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6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배송가능지역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상품에 따라 배송가능지역이 상이하므로 상품 정보 내 배송가능지역을 확인하시고 주문 부탁드립니다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6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변경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결제완료 단계까지 마이페이지에서 수정 가능하며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출고단계부터는 배송지 변경이 불가능합니다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975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배송지연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주문제작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수입상품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대량주문의 경우 배송이 다소 지연될 수 있습니다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891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D9311-C8A2-DA10-D157-1E043A684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DE045C3-7789-2118-D264-F7F4C4CB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C9420C-B7DC-DC73-215A-520F2DA2F28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(4/4)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39BBC6-205B-51F1-DB8B-255977D0A93D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204572E-38A0-8638-D1F5-AE297D5093CE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065908EF-DB76-8092-2260-1DB0EB9A2B24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5EF30A7A-3561-D168-F7F1-5ADA90975B29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E2A234FC-E8E8-1999-71C7-906C53B7BC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9033510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</a:t>
                      </a: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853A75E9-084E-4FD0-10F6-C2F3E06F8C22}"/>
              </a:ext>
            </a:extLst>
          </p:cNvPr>
          <p:cNvGraphicFramePr/>
          <p:nvPr/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3F4E805C-FED0-9E50-646C-1902D5FF04D2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412BC7B4-6E22-DA2F-23D8-23BF80E1EC6C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18C474CA-80F3-067D-7DA3-8AE6D2116853}"/>
              </a:ext>
            </a:extLst>
          </p:cNvPr>
          <p:cNvGraphicFramePr/>
          <p:nvPr/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AEB14E30-D21C-6B03-A735-C0EAD1D591CD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1D9F4C25-D431-E07F-E691-374E5498FDA1}"/>
              </a:ext>
            </a:extLst>
          </p:cNvPr>
          <p:cNvGraphicFramePr/>
          <p:nvPr/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DA774F7A-FA56-5B55-8C8E-B3D156692856}"/>
              </a:ext>
            </a:extLst>
          </p:cNvPr>
          <p:cNvGraphicFramePr/>
          <p:nvPr/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921F81C0-3AAD-4969-73EA-162BD4A5DD78}"/>
              </a:ext>
            </a:extLst>
          </p:cNvPr>
          <p:cNvGraphicFramePr/>
          <p:nvPr/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oogle Shape;524;g2ff3ceb99f1_0_195">
            <a:extLst>
              <a:ext uri="{FF2B5EF4-FFF2-40B4-BE49-F238E27FC236}">
                <a16:creationId xmlns:a16="http://schemas.microsoft.com/office/drawing/2014/main" id="{08D258CD-714A-7011-055B-5EBFF0C8B9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8423016"/>
              </p:ext>
            </p:extLst>
          </p:nvPr>
        </p:nvGraphicFramePr>
        <p:xfrm>
          <a:off x="454046" y="1116691"/>
          <a:ext cx="4294527" cy="53930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89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5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239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취소는 결재 완료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준비 상태만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비표준품 및 수입품의 경우에는 결재 완료 상태만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취소는 결제 완료된 주문의 전체 취소만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부분 결제 취소는 불가능합니다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배송이 시작된 주문은 취소가 불가능합니다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수령 후 반품 신청을 해주세요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비용 정책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택배를 이용한 배송 상품의 반품 비용</a:t>
                      </a:r>
                      <a:b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배송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3, 000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6,000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  <a:b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부피물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수입품의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상품의 실제 배송비가 청구됩니다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제품하자가 아닌 고객의 변심에 따른 반품 또는 교환의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배송비는 구매자에게 청구됩니다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변심에 따른 교환의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왕복 배송비가 청구됩니다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75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가능 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단순 변심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수령일로부터 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 이내 접수 가능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재화 등의 내용이 표시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광고 내용과 다르거나  계약 내용과 다르게 이행된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수령일로부터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이내 및 그 사실을 안 날 또는 알 수 있었던 날부터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 이내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446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사유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가능 기간이 지난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 상품의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제작이 이미 진행된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책임 있는 사유로 상품 등이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멸실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또는 훼손된 경우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내용을 확인하기 위하여 포장 등을 훼손한 경우는 제외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포장을 개봉하였거나 포장이 훼손되어 상품가치가 현저히 상실된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사용 또는 일부 소비에 의하여 상품의 가치가 현저히 감소한 경우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라벨이 떨어진 의류 또는 태그가 떨어진 브랜드 상품 등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시간의 경과에 의하여 재판매가 곤란할 정도로 상품 등의 가치가 현저히 감소한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복제가 가능한 상품 등의 포장을 훼손한 경우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(CD, DVD, Game,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 등의 포장 개봉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34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상품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다음의 경우 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반품이 불가합니다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가능기간을 초과한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및 구성품을 분실하였거나 취급부주의로 인한 파손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고장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오염된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상품을 사용하였거나 상품일부를 소비하였을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상품포장이 훼손되거나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비닐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랩핑된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상품의 비닐 개봉으로 상품가치가 손상된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정보에 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불가 안내가 있는 상품의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고객님의 요청에 의해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주문제작되거나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상품사양이 변경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로고인쇄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사이즈맞춤 등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된 경우 제작 시작 이후 취소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불가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446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참고 사항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 중 발생한 하자의 환불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수리 등은 공정거래위원회 소비자분쟁해결기준에 준하여 처리됩니다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브랜드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센터로 문의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승인 없이 제품을 보내는 경우 정상적인 반품 절차 진행이 어렵습니다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시 고객님의 귀책사유로 인해 수거가 지연될 경우에는 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교환이 제한될 수 있습니다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일부 수입품 및 제작품의 경우는 주문 전 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가능여부를 담당자에게 문의해 주세요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신용카드 결제의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반품만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부분 반품 불가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613520"/>
                  </a:ext>
                </a:extLst>
              </a:tr>
              <a:tr h="2139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배송지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서울특별시 영등포구 의사당대로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83</a:t>
                      </a:r>
                      <a:endParaRPr lang="ko-KR" altLang="en-US" sz="700" b="0" dirty="0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355999"/>
                  </a:ext>
                </a:extLst>
              </a:tr>
              <a:tr h="21256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관련 전화번호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1600-3280</a:t>
                      </a:r>
                      <a:endParaRPr lang="ko-KR" altLang="en-US" sz="700" b="0" dirty="0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58914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E809597-6BAD-122F-F281-554CF0DD6650}"/>
              </a:ext>
            </a:extLst>
          </p:cNvPr>
          <p:cNvSpPr txBox="1"/>
          <p:nvPr/>
        </p:nvSpPr>
        <p:spPr>
          <a:xfrm>
            <a:off x="377900" y="870470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취소</a:t>
            </a:r>
            <a:r>
              <a:rPr lang="en-US" altLang="ko-KR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</a:t>
            </a:r>
            <a:r>
              <a:rPr lang="en-US" altLang="ko-KR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</a:p>
        </p:txBody>
      </p:sp>
    </p:spTree>
    <p:extLst>
      <p:ext uri="{BB962C8B-B14F-4D97-AF65-F5344CB8AC3E}">
        <p14:creationId xmlns:p14="http://schemas.microsoft.com/office/powerpoint/2010/main" val="689433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22A27-C595-C6FB-3C87-2970C1585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5ACEADB-8A13-513B-0A44-685E72FBB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95471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85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13916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52483-90A7-3FA0-302D-E688990D1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C88EC8D-6E6F-95E3-4D43-BA941683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4DCB97-ED3F-5086-3DDF-FDCFC938B75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63227-1AC7-667F-325F-5B577718A3D6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CA5F93-A514-CA48-FAAA-644BBB1E7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550765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586;g302391297fa_0_37">
            <a:extLst>
              <a:ext uri="{FF2B5EF4-FFF2-40B4-BE49-F238E27FC236}">
                <a16:creationId xmlns:a16="http://schemas.microsoft.com/office/drawing/2014/main" id="{6EBB9EAB-AC47-E739-A3F1-0DAD863503D1}"/>
              </a:ext>
            </a:extLst>
          </p:cNvPr>
          <p:cNvSpPr/>
          <p:nvPr/>
        </p:nvSpPr>
        <p:spPr>
          <a:xfrm>
            <a:off x="291825" y="893474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587;g302391297fa_0_37">
            <a:extLst>
              <a:ext uri="{FF2B5EF4-FFF2-40B4-BE49-F238E27FC236}">
                <a16:creationId xmlns:a16="http://schemas.microsoft.com/office/drawing/2014/main" id="{0E3791D3-3672-9E2B-0646-7E5B19EEE5F4}"/>
              </a:ext>
            </a:extLst>
          </p:cNvPr>
          <p:cNvSpPr/>
          <p:nvPr/>
        </p:nvSpPr>
        <p:spPr>
          <a:xfrm>
            <a:off x="291825" y="1746235"/>
            <a:ext cx="4047600" cy="3572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장바구니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588;g302391297fa_0_37">
            <a:extLst>
              <a:ext uri="{FF2B5EF4-FFF2-40B4-BE49-F238E27FC236}">
                <a16:creationId xmlns:a16="http://schemas.microsoft.com/office/drawing/2014/main" id="{47995874-2F0B-5EBF-C5C9-9E5FE0FFC30D}"/>
              </a:ext>
            </a:extLst>
          </p:cNvPr>
          <p:cNvSpPr/>
          <p:nvPr/>
        </p:nvSpPr>
        <p:spPr>
          <a:xfrm>
            <a:off x="291825" y="5368135"/>
            <a:ext cx="56331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589;g302391297fa_0_37">
            <a:extLst>
              <a:ext uri="{FF2B5EF4-FFF2-40B4-BE49-F238E27FC236}">
                <a16:creationId xmlns:a16="http://schemas.microsoft.com/office/drawing/2014/main" id="{73E59A84-CC4F-9B2E-1185-C660548B257F}"/>
              </a:ext>
            </a:extLst>
          </p:cNvPr>
          <p:cNvSpPr/>
          <p:nvPr/>
        </p:nvSpPr>
        <p:spPr>
          <a:xfrm>
            <a:off x="4397325" y="3823710"/>
            <a:ext cx="1517700" cy="1494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최근본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590;g302391297fa_0_37">
            <a:extLst>
              <a:ext uri="{FF2B5EF4-FFF2-40B4-BE49-F238E27FC236}">
                <a16:creationId xmlns:a16="http://schemas.microsoft.com/office/drawing/2014/main" id="{0E44E266-05D7-E4A3-3A63-35685B227E97}"/>
              </a:ext>
            </a:extLst>
          </p:cNvPr>
          <p:cNvSpPr/>
          <p:nvPr/>
        </p:nvSpPr>
        <p:spPr>
          <a:xfrm>
            <a:off x="301675" y="1426510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타이틀 영역(타이틀, 주문단계 표시)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591;g302391297fa_0_37">
            <a:extLst>
              <a:ext uri="{FF2B5EF4-FFF2-40B4-BE49-F238E27FC236}">
                <a16:creationId xmlns:a16="http://schemas.microsoft.com/office/drawing/2014/main" id="{7CE58812-E6C3-AAAF-4578-51DD517D0AAB}"/>
              </a:ext>
            </a:extLst>
          </p:cNvPr>
          <p:cNvSpPr/>
          <p:nvPr/>
        </p:nvSpPr>
        <p:spPr>
          <a:xfrm>
            <a:off x="4407175" y="1746235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 영역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592;g302391297fa_0_37">
            <a:extLst>
              <a:ext uri="{FF2B5EF4-FFF2-40B4-BE49-F238E27FC236}">
                <a16:creationId xmlns:a16="http://schemas.microsoft.com/office/drawing/2014/main" id="{6324A557-F978-EEA6-1345-9CCD5337230B}"/>
              </a:ext>
            </a:extLst>
          </p:cNvPr>
          <p:cNvSpPr/>
          <p:nvPr/>
        </p:nvSpPr>
        <p:spPr>
          <a:xfrm>
            <a:off x="6272675" y="3852510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고정영역 : 스크롤 되지 않고 화면에 고정되도록 구현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Google Shape;593;g302391297fa_0_37">
            <a:extLst>
              <a:ext uri="{FF2B5EF4-FFF2-40B4-BE49-F238E27FC236}">
                <a16:creationId xmlns:a16="http://schemas.microsoft.com/office/drawing/2014/main" id="{9E52C7C3-22EA-128E-1A10-87EDADD55E25}"/>
              </a:ext>
            </a:extLst>
          </p:cNvPr>
          <p:cNvCxnSpPr>
            <a:stCxn id="27" idx="3"/>
            <a:endCxn id="24" idx="0"/>
          </p:cNvCxnSpPr>
          <p:nvPr/>
        </p:nvCxnSpPr>
        <p:spPr>
          <a:xfrm>
            <a:off x="5914975" y="3538410"/>
            <a:ext cx="1116550" cy="314100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595;g302391297fa_0_37">
            <a:extLst>
              <a:ext uri="{FF2B5EF4-FFF2-40B4-BE49-F238E27FC236}">
                <a16:creationId xmlns:a16="http://schemas.microsoft.com/office/drawing/2014/main" id="{0A01A9AA-78EE-DF40-D5FB-5BAFEB42D80B}"/>
              </a:ext>
            </a:extLst>
          </p:cNvPr>
          <p:cNvSpPr/>
          <p:nvPr/>
        </p:nvSpPr>
        <p:spPr>
          <a:xfrm>
            <a:off x="4407175" y="2334998"/>
            <a:ext cx="1517700" cy="1439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 영역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594;g302391297fa_0_37">
            <a:extLst>
              <a:ext uri="{FF2B5EF4-FFF2-40B4-BE49-F238E27FC236}">
                <a16:creationId xmlns:a16="http://schemas.microsoft.com/office/drawing/2014/main" id="{C7DA46F0-61B8-A6C3-D3D7-46F5658CB09A}"/>
              </a:ext>
            </a:extLst>
          </p:cNvPr>
          <p:cNvSpPr/>
          <p:nvPr/>
        </p:nvSpPr>
        <p:spPr>
          <a:xfrm>
            <a:off x="4397275" y="1758360"/>
            <a:ext cx="1517700" cy="35601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90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FDA24-5478-A354-643D-225FD35E6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C0B263C-8B22-F405-79FE-DE199CBB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BEE240-9F06-403D-66CD-61FAFFF30C5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0DD9E-7E1B-E463-327C-0C36B87A0E3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575CD0-EFBE-89C6-DC12-6765DA5DE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80039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Google Shape;600;g302391297fa_0_53">
            <a:extLst>
              <a:ext uri="{FF2B5EF4-FFF2-40B4-BE49-F238E27FC236}">
                <a16:creationId xmlns:a16="http://schemas.microsoft.com/office/drawing/2014/main" id="{5D0A73D8-3CB8-0763-B6EE-246F08B204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7182088"/>
              </p:ext>
            </p:extLst>
          </p:nvPr>
        </p:nvGraphicFramePr>
        <p:xfrm>
          <a:off x="497992" y="1429322"/>
          <a:ext cx="4617800" cy="419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8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9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092">
                  <a:extLst>
                    <a:ext uri="{9D8B030D-6E8A-4147-A177-3AD203B41FA5}">
                      <a16:colId xmlns:a16="http://schemas.microsoft.com/office/drawing/2014/main" val="1787374715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주문정보</a:t>
                      </a: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주문하기</a:t>
                      </a: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strike="sngStrik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183,000</a:t>
                      </a:r>
                      <a:r>
                        <a:rPr lang="ko-KR" altLang="en-US" sz="600" strike="sngStrik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600" strike="sngStrik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배송비무료</a:t>
                      </a: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ko-KR" sz="6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kumimoji="0" lang="en-US" altLang="ko-KR" sz="6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kumimoji="0" lang="ko-KR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3,000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Google Shape;603;g302391297fa_0_53">
            <a:extLst>
              <a:ext uri="{FF2B5EF4-FFF2-40B4-BE49-F238E27FC236}">
                <a16:creationId xmlns:a16="http://schemas.microsoft.com/office/drawing/2014/main" id="{444A303C-2589-EBCF-E3CA-0F65D9B776E9}"/>
              </a:ext>
            </a:extLst>
          </p:cNvPr>
          <p:cNvSpPr/>
          <p:nvPr/>
        </p:nvSpPr>
        <p:spPr>
          <a:xfrm>
            <a:off x="5177617" y="1113047"/>
            <a:ext cx="1992000" cy="4860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04;g302391297fa_0_53">
            <a:extLst>
              <a:ext uri="{FF2B5EF4-FFF2-40B4-BE49-F238E27FC236}">
                <a16:creationId xmlns:a16="http://schemas.microsoft.com/office/drawing/2014/main" id="{A148F0DD-FCE5-C202-A7CD-5BAFA07062BC}"/>
              </a:ext>
            </a:extLst>
          </p:cNvPr>
          <p:cNvSpPr/>
          <p:nvPr/>
        </p:nvSpPr>
        <p:spPr>
          <a:xfrm>
            <a:off x="5243866" y="3345522"/>
            <a:ext cx="1866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1개 주문하기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B71D2C51-E602-7FDA-AFFB-A9824A398110}"/>
              </a:ext>
            </a:extLst>
          </p:cNvPr>
          <p:cNvSpPr/>
          <p:nvPr/>
        </p:nvSpPr>
        <p:spPr>
          <a:xfrm>
            <a:off x="405059" y="649333"/>
            <a:ext cx="1177500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" name="Google Shape;607;g302391297fa_0_53">
            <a:extLst>
              <a:ext uri="{FF2B5EF4-FFF2-40B4-BE49-F238E27FC236}">
                <a16:creationId xmlns:a16="http://schemas.microsoft.com/office/drawing/2014/main" id="{E46D5E36-A347-1BC5-8532-DD0040B94A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848314" y="4748745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8;g302391297fa_0_53">
            <a:extLst>
              <a:ext uri="{FF2B5EF4-FFF2-40B4-BE49-F238E27FC236}">
                <a16:creationId xmlns:a16="http://schemas.microsoft.com/office/drawing/2014/main" id="{887C4853-0EB0-B15E-CA50-1DF468BCBEC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813714" y="1811608"/>
            <a:ext cx="819826" cy="82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09;g302391297fa_0_53">
            <a:extLst>
              <a:ext uri="{FF2B5EF4-FFF2-40B4-BE49-F238E27FC236}">
                <a16:creationId xmlns:a16="http://schemas.microsoft.com/office/drawing/2014/main" id="{553491DD-FA62-B8F9-7581-ABCB0D3EA49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924"/>
          <a:stretch/>
        </p:blipFill>
        <p:spPr>
          <a:xfrm>
            <a:off x="813701" y="2818558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10;g302391297fa_0_53">
            <a:extLst>
              <a:ext uri="{FF2B5EF4-FFF2-40B4-BE49-F238E27FC236}">
                <a16:creationId xmlns:a16="http://schemas.microsoft.com/office/drawing/2014/main" id="{515F2E8A-6A67-35EB-8D39-6A63819B8AF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848314" y="3825508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CDEDD8C6-3F01-11CF-F785-D0FA88CA9D6D}"/>
              </a:ext>
            </a:extLst>
          </p:cNvPr>
          <p:cNvSpPr/>
          <p:nvPr/>
        </p:nvSpPr>
        <p:spPr>
          <a:xfrm>
            <a:off x="4268683" y="649798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01.장바구니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02.주문/결제  &gt;  03.주문완료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612;g302391297fa_0_53">
            <a:extLst>
              <a:ext uri="{FF2B5EF4-FFF2-40B4-BE49-F238E27FC236}">
                <a16:creationId xmlns:a16="http://schemas.microsoft.com/office/drawing/2014/main" id="{F73C2BAA-3000-9D00-5AC8-019478385F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077258"/>
              </p:ext>
            </p:extLst>
          </p:nvPr>
        </p:nvGraphicFramePr>
        <p:xfrm>
          <a:off x="3202857" y="2167172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oogle Shape;613;g302391297fa_0_53">
            <a:extLst>
              <a:ext uri="{FF2B5EF4-FFF2-40B4-BE49-F238E27FC236}">
                <a16:creationId xmlns:a16="http://schemas.microsoft.com/office/drawing/2014/main" id="{93FD10DF-111A-00A5-05D3-73C5A94D8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3696832"/>
              </p:ext>
            </p:extLst>
          </p:nvPr>
        </p:nvGraphicFramePr>
        <p:xfrm>
          <a:off x="3840257" y="2167172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Google Shape;614;g302391297fa_0_53">
            <a:extLst>
              <a:ext uri="{FF2B5EF4-FFF2-40B4-BE49-F238E27FC236}">
                <a16:creationId xmlns:a16="http://schemas.microsoft.com/office/drawing/2014/main" id="{731EDC02-9433-901A-E464-02479DF22F57}"/>
              </a:ext>
            </a:extLst>
          </p:cNvPr>
          <p:cNvSpPr/>
          <p:nvPr/>
        </p:nvSpPr>
        <p:spPr>
          <a:xfrm>
            <a:off x="1715586" y="1963958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아이더 SPECIAL 602 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700" b="1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615;g302391297fa_0_53">
            <a:extLst>
              <a:ext uri="{FF2B5EF4-FFF2-40B4-BE49-F238E27FC236}">
                <a16:creationId xmlns:a16="http://schemas.microsoft.com/office/drawing/2014/main" id="{03752453-9261-D7E7-B66B-541B2B60E097}"/>
              </a:ext>
            </a:extLst>
          </p:cNvPr>
          <p:cNvSpPr/>
          <p:nvPr/>
        </p:nvSpPr>
        <p:spPr>
          <a:xfrm>
            <a:off x="1715586" y="2960795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700" b="1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616;g302391297fa_0_53">
            <a:extLst>
              <a:ext uri="{FF2B5EF4-FFF2-40B4-BE49-F238E27FC236}">
                <a16:creationId xmlns:a16="http://schemas.microsoft.com/office/drawing/2014/main" id="{FA2ACDB3-96D2-F242-09DB-2DDFC7145E05}"/>
              </a:ext>
            </a:extLst>
          </p:cNvPr>
          <p:cNvSpPr/>
          <p:nvPr/>
        </p:nvSpPr>
        <p:spPr>
          <a:xfrm>
            <a:off x="1715586" y="3928683"/>
            <a:ext cx="199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 err="1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블랙+오렌지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700" b="1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617;g302391297fa_0_53">
            <a:extLst>
              <a:ext uri="{FF2B5EF4-FFF2-40B4-BE49-F238E27FC236}">
                <a16:creationId xmlns:a16="http://schemas.microsoft.com/office/drawing/2014/main" id="{7AD1DB00-AF02-3B26-EBDC-E5D57E5C69F5}"/>
              </a:ext>
            </a:extLst>
          </p:cNvPr>
          <p:cNvSpPr/>
          <p:nvPr/>
        </p:nvSpPr>
        <p:spPr>
          <a:xfrm>
            <a:off x="1715586" y="4896582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700" b="1" u="sng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Google Shape;618;g302391297fa_0_53">
            <a:extLst>
              <a:ext uri="{FF2B5EF4-FFF2-40B4-BE49-F238E27FC236}">
                <a16:creationId xmlns:a16="http://schemas.microsoft.com/office/drawing/2014/main" id="{24EB7160-723F-20B9-4E96-F3232D153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778334"/>
              </p:ext>
            </p:extLst>
          </p:nvPr>
        </p:nvGraphicFramePr>
        <p:xfrm>
          <a:off x="3201423" y="3059887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Google Shape;619;g302391297fa_0_53">
            <a:extLst>
              <a:ext uri="{FF2B5EF4-FFF2-40B4-BE49-F238E27FC236}">
                <a16:creationId xmlns:a16="http://schemas.microsoft.com/office/drawing/2014/main" id="{08C83E33-9E9F-9505-AD8F-D2741ED0B2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791740"/>
              </p:ext>
            </p:extLst>
          </p:nvPr>
        </p:nvGraphicFramePr>
        <p:xfrm>
          <a:off x="3838823" y="3059887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Google Shape;620;g302391297fa_0_53">
            <a:extLst>
              <a:ext uri="{FF2B5EF4-FFF2-40B4-BE49-F238E27FC236}">
                <a16:creationId xmlns:a16="http://schemas.microsoft.com/office/drawing/2014/main" id="{CFD00EEC-4826-2D56-A0B9-E7C5369393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901032"/>
              </p:ext>
            </p:extLst>
          </p:nvPr>
        </p:nvGraphicFramePr>
        <p:xfrm>
          <a:off x="3188749" y="4066106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Google Shape;621;g302391297fa_0_53">
            <a:extLst>
              <a:ext uri="{FF2B5EF4-FFF2-40B4-BE49-F238E27FC236}">
                <a16:creationId xmlns:a16="http://schemas.microsoft.com/office/drawing/2014/main" id="{3C553ABD-B9CE-4BE9-3366-7F47B4BD69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273065"/>
              </p:ext>
            </p:extLst>
          </p:nvPr>
        </p:nvGraphicFramePr>
        <p:xfrm>
          <a:off x="3826149" y="4066106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oogle Shape;622;g302391297fa_0_53">
            <a:extLst>
              <a:ext uri="{FF2B5EF4-FFF2-40B4-BE49-F238E27FC236}">
                <a16:creationId xmlns:a16="http://schemas.microsoft.com/office/drawing/2014/main" id="{0DE1D6DA-A695-A2F4-E676-A6D8EB0F65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2341791"/>
              </p:ext>
            </p:extLst>
          </p:nvPr>
        </p:nvGraphicFramePr>
        <p:xfrm>
          <a:off x="3189644" y="5021996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623;g302391297fa_0_53">
            <a:extLst>
              <a:ext uri="{FF2B5EF4-FFF2-40B4-BE49-F238E27FC236}">
                <a16:creationId xmlns:a16="http://schemas.microsoft.com/office/drawing/2014/main" id="{FD22334B-F80F-1D72-58F1-8C3AB79792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485139"/>
              </p:ext>
            </p:extLst>
          </p:nvPr>
        </p:nvGraphicFramePr>
        <p:xfrm>
          <a:off x="3827044" y="5021996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3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025D712-9E95-911E-0438-E4876B9C335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939" y="307576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628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B8258CF-6EA0-B940-D2E4-2ACC90FAEA7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939" y="1500742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629;g302391297fa_0_53">
            <a:extLst>
              <a:ext uri="{FF2B5EF4-FFF2-40B4-BE49-F238E27FC236}">
                <a16:creationId xmlns:a16="http://schemas.microsoft.com/office/drawing/2014/main" id="{14B90392-0F8C-D64B-0809-E374A9E0E53A}"/>
              </a:ext>
            </a:extLst>
          </p:cNvPr>
          <p:cNvSpPr/>
          <p:nvPr/>
        </p:nvSpPr>
        <p:spPr>
          <a:xfrm>
            <a:off x="4226217" y="1135624"/>
            <a:ext cx="888900" cy="243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품절상품 전체삭제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630;g302391297fa_0_53">
            <a:extLst>
              <a:ext uri="{FF2B5EF4-FFF2-40B4-BE49-F238E27FC236}">
                <a16:creationId xmlns:a16="http://schemas.microsoft.com/office/drawing/2014/main" id="{AF2BF1D3-8F29-6130-9411-5B46420609CD}"/>
              </a:ext>
            </a:extLst>
          </p:cNvPr>
          <p:cNvSpPr/>
          <p:nvPr/>
        </p:nvSpPr>
        <p:spPr>
          <a:xfrm>
            <a:off x="3481742" y="1133597"/>
            <a:ext cx="720000" cy="243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635;g302391297fa_0_53">
            <a:extLst>
              <a:ext uri="{FF2B5EF4-FFF2-40B4-BE49-F238E27FC236}">
                <a16:creationId xmlns:a16="http://schemas.microsoft.com/office/drawing/2014/main" id="{F1234A78-F3A9-B623-76C5-5F3375FC04DC}"/>
              </a:ext>
            </a:extLst>
          </p:cNvPr>
          <p:cNvSpPr/>
          <p:nvPr/>
        </p:nvSpPr>
        <p:spPr>
          <a:xfrm>
            <a:off x="503042" y="1129863"/>
            <a:ext cx="1351158" cy="24820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r>
              <a:rPr lang="en-US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E3DC7D89-0457-0783-19A1-D887A6C39947}"/>
              </a:ext>
            </a:extLst>
          </p:cNvPr>
          <p:cNvCxnSpPr/>
          <p:nvPr/>
        </p:nvCxnSpPr>
        <p:spPr>
          <a:xfrm>
            <a:off x="216817" y="989097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78;g2ef584e469a_0_1">
            <a:extLst>
              <a:ext uri="{FF2B5EF4-FFF2-40B4-BE49-F238E27FC236}">
                <a16:creationId xmlns:a16="http://schemas.microsoft.com/office/drawing/2014/main" id="{A60B5DB4-41B5-64CC-9ABB-113CCC784E79}"/>
              </a:ext>
            </a:extLst>
          </p:cNvPr>
          <p:cNvSpPr/>
          <p:nvPr/>
        </p:nvSpPr>
        <p:spPr>
          <a:xfrm>
            <a:off x="1715586" y="1825530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8;g2ef584e469a_0_1">
            <a:extLst>
              <a:ext uri="{FF2B5EF4-FFF2-40B4-BE49-F238E27FC236}">
                <a16:creationId xmlns:a16="http://schemas.microsoft.com/office/drawing/2014/main" id="{FB467D79-9A9A-C305-9C32-19ED8CF6D64D}"/>
              </a:ext>
            </a:extLst>
          </p:cNvPr>
          <p:cNvSpPr/>
          <p:nvPr/>
        </p:nvSpPr>
        <p:spPr>
          <a:xfrm>
            <a:off x="2076779" y="1825530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8;g2ef584e469a_0_1">
            <a:extLst>
              <a:ext uri="{FF2B5EF4-FFF2-40B4-BE49-F238E27FC236}">
                <a16:creationId xmlns:a16="http://schemas.microsoft.com/office/drawing/2014/main" id="{9A87364F-B1EF-99F1-ED76-FF8F3E54319D}"/>
              </a:ext>
            </a:extLst>
          </p:cNvPr>
          <p:cNvSpPr/>
          <p:nvPr/>
        </p:nvSpPr>
        <p:spPr>
          <a:xfrm>
            <a:off x="1715586" y="4758154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78;g2ef584e469a_0_1">
            <a:extLst>
              <a:ext uri="{FF2B5EF4-FFF2-40B4-BE49-F238E27FC236}">
                <a16:creationId xmlns:a16="http://schemas.microsoft.com/office/drawing/2014/main" id="{5308ACBD-FCFA-E2FF-1675-CA72025E4C72}"/>
              </a:ext>
            </a:extLst>
          </p:cNvPr>
          <p:cNvSpPr/>
          <p:nvPr/>
        </p:nvSpPr>
        <p:spPr>
          <a:xfrm>
            <a:off x="2076779" y="4758154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526;g2ff3ceb99f1_0_195">
            <a:extLst>
              <a:ext uri="{FF2B5EF4-FFF2-40B4-BE49-F238E27FC236}">
                <a16:creationId xmlns:a16="http://schemas.microsoft.com/office/drawing/2014/main" id="{526730E0-6220-4F4B-DCCA-AB05DA525E51}"/>
              </a:ext>
            </a:extLst>
          </p:cNvPr>
          <p:cNvSpPr/>
          <p:nvPr/>
        </p:nvSpPr>
        <p:spPr>
          <a:xfrm>
            <a:off x="8268236" y="5686580"/>
            <a:ext cx="459008" cy="25066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바로구매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529;g2ff3ceb99f1_0_195">
            <a:extLst>
              <a:ext uri="{FF2B5EF4-FFF2-40B4-BE49-F238E27FC236}">
                <a16:creationId xmlns:a16="http://schemas.microsoft.com/office/drawing/2014/main" id="{387871F8-8821-339F-DCEC-0A07885F08E4}"/>
              </a:ext>
            </a:extLst>
          </p:cNvPr>
          <p:cNvSpPr/>
          <p:nvPr/>
        </p:nvSpPr>
        <p:spPr>
          <a:xfrm>
            <a:off x="8117785" y="5368955"/>
            <a:ext cx="301266" cy="250667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C3C3FA90-EC17-1148-C84E-FED24DCE0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966" y="5124511"/>
            <a:ext cx="171968" cy="17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0B9DCA0-2560-4C5F-2955-F100105C0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21" y="5421262"/>
            <a:ext cx="166830" cy="16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529;g2ff3ceb99f1_0_195">
            <a:extLst>
              <a:ext uri="{FF2B5EF4-FFF2-40B4-BE49-F238E27FC236}">
                <a16:creationId xmlns:a16="http://schemas.microsoft.com/office/drawing/2014/main" id="{9F333D54-09DA-C77A-82BE-C766363961F7}"/>
              </a:ext>
            </a:extLst>
          </p:cNvPr>
          <p:cNvSpPr/>
          <p:nvPr/>
        </p:nvSpPr>
        <p:spPr>
          <a:xfrm>
            <a:off x="7628620" y="5686581"/>
            <a:ext cx="459007" cy="250667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526;g2ff3ceb99f1_0_195">
            <a:extLst>
              <a:ext uri="{FF2B5EF4-FFF2-40B4-BE49-F238E27FC236}">
                <a16:creationId xmlns:a16="http://schemas.microsoft.com/office/drawing/2014/main" id="{943D5AC9-D81E-D4BE-4385-6A17D6C1F34B}"/>
              </a:ext>
            </a:extLst>
          </p:cNvPr>
          <p:cNvSpPr/>
          <p:nvPr/>
        </p:nvSpPr>
        <p:spPr>
          <a:xfrm>
            <a:off x="4752796" y="3386148"/>
            <a:ext cx="319100" cy="29730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묶음</a:t>
            </a:r>
            <a:endParaRPr lang="en-US" altLang="ko-KR"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BCD34A3-2AAB-B10B-9F59-DA7589A1C47D}"/>
              </a:ext>
            </a:extLst>
          </p:cNvPr>
          <p:cNvGrpSpPr/>
          <p:nvPr/>
        </p:nvGrpSpPr>
        <p:grpSpPr>
          <a:xfrm>
            <a:off x="4334996" y="2960795"/>
            <a:ext cx="319100" cy="425353"/>
            <a:chOff x="4334996" y="2844234"/>
            <a:chExt cx="319100" cy="425353"/>
          </a:xfrm>
        </p:grpSpPr>
        <p:sp>
          <p:nvSpPr>
            <p:cNvPr id="30" name="Google Shape;526;g2ff3ceb99f1_0_195">
              <a:extLst>
                <a:ext uri="{FF2B5EF4-FFF2-40B4-BE49-F238E27FC236}">
                  <a16:creationId xmlns:a16="http://schemas.microsoft.com/office/drawing/2014/main" id="{44D2D62F-FD21-0C2D-7D11-544F36857391}"/>
                </a:ext>
              </a:extLst>
            </p:cNvPr>
            <p:cNvSpPr/>
            <p:nvPr/>
          </p:nvSpPr>
          <p:spPr>
            <a:xfrm>
              <a:off x="4334996" y="3059887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구매</a:t>
              </a: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526;g2ff3ceb99f1_0_195">
              <a:extLst>
                <a:ext uri="{FF2B5EF4-FFF2-40B4-BE49-F238E27FC236}">
                  <a16:creationId xmlns:a16="http://schemas.microsoft.com/office/drawing/2014/main" id="{21E54AEF-8790-6CDA-8BFF-E9F0D3646A62}"/>
                </a:ext>
              </a:extLst>
            </p:cNvPr>
            <p:cNvSpPr/>
            <p:nvPr/>
          </p:nvSpPr>
          <p:spPr>
            <a:xfrm>
              <a:off x="4334996" y="2844234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A21C7C00-2BB3-AD2E-07F6-B8D57EF56B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4848" y="2871312"/>
              <a:ext cx="151289" cy="151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E5EF37D-0319-0BC7-027A-FF14E893F49A}"/>
              </a:ext>
            </a:extLst>
          </p:cNvPr>
          <p:cNvGrpSpPr/>
          <p:nvPr/>
        </p:nvGrpSpPr>
        <p:grpSpPr>
          <a:xfrm>
            <a:off x="4549116" y="1973553"/>
            <a:ext cx="319100" cy="425353"/>
            <a:chOff x="4334996" y="2844234"/>
            <a:chExt cx="319100" cy="425353"/>
          </a:xfrm>
        </p:grpSpPr>
        <p:sp>
          <p:nvSpPr>
            <p:cNvPr id="42" name="Google Shape;526;g2ff3ceb99f1_0_195">
              <a:extLst>
                <a:ext uri="{FF2B5EF4-FFF2-40B4-BE49-F238E27FC236}">
                  <a16:creationId xmlns:a16="http://schemas.microsoft.com/office/drawing/2014/main" id="{4A2F2D29-41B7-A4D8-CBCD-115CCC75F492}"/>
                </a:ext>
              </a:extLst>
            </p:cNvPr>
            <p:cNvSpPr/>
            <p:nvPr/>
          </p:nvSpPr>
          <p:spPr>
            <a:xfrm>
              <a:off x="4334996" y="3059887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구매</a:t>
              </a: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526;g2ff3ceb99f1_0_195">
              <a:extLst>
                <a:ext uri="{FF2B5EF4-FFF2-40B4-BE49-F238E27FC236}">
                  <a16:creationId xmlns:a16="http://schemas.microsoft.com/office/drawing/2014/main" id="{AA8628AB-1B3A-A15E-DEEC-A4AAEB60CB4A}"/>
                </a:ext>
              </a:extLst>
            </p:cNvPr>
            <p:cNvSpPr/>
            <p:nvPr/>
          </p:nvSpPr>
          <p:spPr>
            <a:xfrm>
              <a:off x="4334996" y="2844234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8A5E32E3-029F-9B0B-5878-E4A1F9C427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4848" y="2871312"/>
              <a:ext cx="151289" cy="151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DB17A6E-9B5F-C2CF-C25F-3181D362F779}"/>
              </a:ext>
            </a:extLst>
          </p:cNvPr>
          <p:cNvGrpSpPr/>
          <p:nvPr/>
        </p:nvGrpSpPr>
        <p:grpSpPr>
          <a:xfrm>
            <a:off x="4549116" y="4922153"/>
            <a:ext cx="319100" cy="425353"/>
            <a:chOff x="4334996" y="2844234"/>
            <a:chExt cx="319100" cy="425353"/>
          </a:xfrm>
        </p:grpSpPr>
        <p:sp>
          <p:nvSpPr>
            <p:cNvPr id="46" name="Google Shape;526;g2ff3ceb99f1_0_195">
              <a:extLst>
                <a:ext uri="{FF2B5EF4-FFF2-40B4-BE49-F238E27FC236}">
                  <a16:creationId xmlns:a16="http://schemas.microsoft.com/office/drawing/2014/main" id="{A963644E-5B81-7FC1-EBB8-9557DFF7DF01}"/>
                </a:ext>
              </a:extLst>
            </p:cNvPr>
            <p:cNvSpPr/>
            <p:nvPr/>
          </p:nvSpPr>
          <p:spPr>
            <a:xfrm>
              <a:off x="4334996" y="3059887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구매</a:t>
              </a: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526;g2ff3ceb99f1_0_195">
              <a:extLst>
                <a:ext uri="{FF2B5EF4-FFF2-40B4-BE49-F238E27FC236}">
                  <a16:creationId xmlns:a16="http://schemas.microsoft.com/office/drawing/2014/main" id="{D4018618-F87D-7F03-EE25-2E295F0DEFA1}"/>
                </a:ext>
              </a:extLst>
            </p:cNvPr>
            <p:cNvSpPr/>
            <p:nvPr/>
          </p:nvSpPr>
          <p:spPr>
            <a:xfrm>
              <a:off x="4334996" y="2844234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458E8963-4528-B305-D781-53A7B5EC7D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4848" y="2871312"/>
              <a:ext cx="151289" cy="151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2A982AB-89FF-4ADD-2204-AB1ED03DFF58}"/>
              </a:ext>
            </a:extLst>
          </p:cNvPr>
          <p:cNvGrpSpPr/>
          <p:nvPr/>
        </p:nvGrpSpPr>
        <p:grpSpPr>
          <a:xfrm>
            <a:off x="4334996" y="3958279"/>
            <a:ext cx="319100" cy="425353"/>
            <a:chOff x="4334996" y="2844234"/>
            <a:chExt cx="319100" cy="425353"/>
          </a:xfrm>
        </p:grpSpPr>
        <p:sp>
          <p:nvSpPr>
            <p:cNvPr id="50" name="Google Shape;526;g2ff3ceb99f1_0_195">
              <a:extLst>
                <a:ext uri="{FF2B5EF4-FFF2-40B4-BE49-F238E27FC236}">
                  <a16:creationId xmlns:a16="http://schemas.microsoft.com/office/drawing/2014/main" id="{A7D17226-5B1F-4F46-DE28-1442CF01319B}"/>
                </a:ext>
              </a:extLst>
            </p:cNvPr>
            <p:cNvSpPr/>
            <p:nvPr/>
          </p:nvSpPr>
          <p:spPr>
            <a:xfrm>
              <a:off x="4334996" y="3059887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구매</a:t>
              </a: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" name="Google Shape;526;g2ff3ceb99f1_0_195">
              <a:extLst>
                <a:ext uri="{FF2B5EF4-FFF2-40B4-BE49-F238E27FC236}">
                  <a16:creationId xmlns:a16="http://schemas.microsoft.com/office/drawing/2014/main" id="{BFCD29C1-5770-2461-EAE9-97A4846B9E90}"/>
                </a:ext>
              </a:extLst>
            </p:cNvPr>
            <p:cNvSpPr/>
            <p:nvPr/>
          </p:nvSpPr>
          <p:spPr>
            <a:xfrm>
              <a:off x="4334996" y="2844234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88D1ABAE-A6F4-1265-DDCE-2349781DD6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4848" y="2871312"/>
              <a:ext cx="151289" cy="151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CC939DA-0860-7830-7E05-EB04E72EB38E}"/>
              </a:ext>
            </a:extLst>
          </p:cNvPr>
          <p:cNvGrpSpPr/>
          <p:nvPr/>
        </p:nvGrpSpPr>
        <p:grpSpPr>
          <a:xfrm>
            <a:off x="4752796" y="3142594"/>
            <a:ext cx="319100" cy="209700"/>
            <a:chOff x="4487396" y="3113195"/>
            <a:chExt cx="319100" cy="209700"/>
          </a:xfrm>
        </p:grpSpPr>
        <p:sp>
          <p:nvSpPr>
            <p:cNvPr id="53" name="Google Shape;526;g2ff3ceb99f1_0_195">
              <a:extLst>
                <a:ext uri="{FF2B5EF4-FFF2-40B4-BE49-F238E27FC236}">
                  <a16:creationId xmlns:a16="http://schemas.microsoft.com/office/drawing/2014/main" id="{E9BDB5E9-EDFD-6B0A-6B22-05CA54664015}"/>
                </a:ext>
              </a:extLst>
            </p:cNvPr>
            <p:cNvSpPr/>
            <p:nvPr/>
          </p:nvSpPr>
          <p:spPr>
            <a:xfrm>
              <a:off x="4487396" y="3113195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A3F41E1C-56B0-7688-9093-A0211BDD11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7248" y="3140273"/>
              <a:ext cx="151289" cy="151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6D64A110-8E20-5602-2C3E-656CF1513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843" y="3991339"/>
            <a:ext cx="149533" cy="14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Google Shape;605;g302391297fa_0_53">
            <a:extLst>
              <a:ext uri="{FF2B5EF4-FFF2-40B4-BE49-F238E27FC236}">
                <a16:creationId xmlns:a16="http://schemas.microsoft.com/office/drawing/2014/main" id="{9F4C3634-257B-A6DE-9678-31DE1B49CB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4686359"/>
              </p:ext>
            </p:extLst>
          </p:nvPr>
        </p:nvGraphicFramePr>
        <p:xfrm>
          <a:off x="5233613" y="1153137"/>
          <a:ext cx="1876254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2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결제예정금액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134,120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634;g302391297fa_0_53">
            <a:extLst>
              <a:ext uri="{FF2B5EF4-FFF2-40B4-BE49-F238E27FC236}">
                <a16:creationId xmlns:a16="http://schemas.microsoft.com/office/drawing/2014/main" id="{B2E026DE-D836-2AC7-9254-166EAA491C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4744440"/>
              </p:ext>
            </p:extLst>
          </p:nvPr>
        </p:nvGraphicFramePr>
        <p:xfrm>
          <a:off x="5233613" y="1410931"/>
          <a:ext cx="1876253" cy="972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할인금액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594087"/>
                  </a:ext>
                </a:extLst>
              </a:tr>
            </a:tbl>
          </a:graphicData>
        </a:graphic>
      </p:graphicFrame>
      <p:pic>
        <p:nvPicPr>
          <p:cNvPr id="26" name="Google Shape;624;g302391297fa_0_53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7EE97072-CEC2-2E0B-B336-E7C1DBD315A0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35701" y="4103464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624;g302391297fa_0_53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800A01D6-32E7-BAC8-A57F-4D60F2952CCB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35701" y="5098488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BDA49E79-5821-6BDD-6F1A-039C251E9DD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939" y="2135649"/>
            <a:ext cx="172350" cy="172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011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BCAB3-1829-E6DF-EE20-D4BB67474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oogle Shape;600;g302391297fa_0_53">
            <a:extLst>
              <a:ext uri="{FF2B5EF4-FFF2-40B4-BE49-F238E27FC236}">
                <a16:creationId xmlns:a16="http://schemas.microsoft.com/office/drawing/2014/main" id="{8E6FF15B-B38B-D3F5-AF6B-2D76B4BCA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9660281"/>
              </p:ext>
            </p:extLst>
          </p:nvPr>
        </p:nvGraphicFramePr>
        <p:xfrm>
          <a:off x="497992" y="4653400"/>
          <a:ext cx="4619872" cy="154560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619872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6034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1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" name="Google Shape;600;g302391297fa_0_53">
            <a:extLst>
              <a:ext uri="{FF2B5EF4-FFF2-40B4-BE49-F238E27FC236}">
                <a16:creationId xmlns:a16="http://schemas.microsoft.com/office/drawing/2014/main" id="{28F10908-ABB8-CA48-CCA9-8BF0DD23B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355080"/>
              </p:ext>
            </p:extLst>
          </p:nvPr>
        </p:nvGraphicFramePr>
        <p:xfrm>
          <a:off x="636596" y="5337248"/>
          <a:ext cx="4389451" cy="2342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8364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신용카드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CDA31D0-B771-990B-9E7D-63153BC5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EDC81-B4EA-6DD4-FDB9-5245C9F5FE2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A26A08-62F0-BA5A-6FCC-6E3C8EB9CB6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3627B91-A7A1-2687-1E9A-143D316082B5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D7397759-6E2A-C9E0-D39D-1C9DDB68158E}"/>
              </a:ext>
            </a:extLst>
          </p:cNvPr>
          <p:cNvSpPr/>
          <p:nvPr/>
        </p:nvSpPr>
        <p:spPr>
          <a:xfrm>
            <a:off x="402909" y="656105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주문결제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267FB72F-5AD8-E017-1B0D-3991929D0749}"/>
              </a:ext>
            </a:extLst>
          </p:cNvPr>
          <p:cNvSpPr/>
          <p:nvPr/>
        </p:nvSpPr>
        <p:spPr>
          <a:xfrm>
            <a:off x="4268683" y="656105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01.장바구니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02.주문/결제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03.주문완료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A1FBDDC3-E667-5C8F-2F1D-7F5894CF1C8A}"/>
              </a:ext>
            </a:extLst>
          </p:cNvPr>
          <p:cNvCxnSpPr/>
          <p:nvPr/>
        </p:nvCxnSpPr>
        <p:spPr>
          <a:xfrm>
            <a:off x="216817" y="995404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603;g302391297fa_0_53">
            <a:extLst>
              <a:ext uri="{FF2B5EF4-FFF2-40B4-BE49-F238E27FC236}">
                <a16:creationId xmlns:a16="http://schemas.microsoft.com/office/drawing/2014/main" id="{0B8023BB-4C32-27E9-8C76-DD3B9BEAD96E}"/>
              </a:ext>
            </a:extLst>
          </p:cNvPr>
          <p:cNvSpPr/>
          <p:nvPr/>
        </p:nvSpPr>
        <p:spPr>
          <a:xfrm>
            <a:off x="5177617" y="1113047"/>
            <a:ext cx="1992000" cy="4860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604;g302391297fa_0_53">
            <a:extLst>
              <a:ext uri="{FF2B5EF4-FFF2-40B4-BE49-F238E27FC236}">
                <a16:creationId xmlns:a16="http://schemas.microsoft.com/office/drawing/2014/main" id="{8F6E4B4E-1257-CFBC-267C-D550FF32AA27}"/>
              </a:ext>
            </a:extLst>
          </p:cNvPr>
          <p:cNvSpPr/>
          <p:nvPr/>
        </p:nvSpPr>
        <p:spPr>
          <a:xfrm>
            <a:off x="5243866" y="3345522"/>
            <a:ext cx="1866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r>
              <a:rPr 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하기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600;g302391297fa_0_53">
            <a:extLst>
              <a:ext uri="{FF2B5EF4-FFF2-40B4-BE49-F238E27FC236}">
                <a16:creationId xmlns:a16="http://schemas.microsoft.com/office/drawing/2014/main" id="{2D301360-E870-C733-165C-4DDF1EB3C2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760713"/>
              </p:ext>
            </p:extLst>
          </p:nvPr>
        </p:nvGraphicFramePr>
        <p:xfrm>
          <a:off x="497992" y="1320885"/>
          <a:ext cx="4619873" cy="12354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24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53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368355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55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72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2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49,640원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9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무료배송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5" name="Google Shape;607;g302391297fa_0_53">
            <a:extLst>
              <a:ext uri="{FF2B5EF4-FFF2-40B4-BE49-F238E27FC236}">
                <a16:creationId xmlns:a16="http://schemas.microsoft.com/office/drawing/2014/main" id="{ACA8F7C1-F915-0626-FDC3-3AAAC01BF3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551000" y="2076332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610;g302391297fa_0_53">
            <a:extLst>
              <a:ext uri="{FF2B5EF4-FFF2-40B4-BE49-F238E27FC236}">
                <a16:creationId xmlns:a16="http://schemas.microsoft.com/office/drawing/2014/main" id="{A1F8BF88-EE60-9884-2061-DF21F3363C7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554951" y="1563108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616;g302391297fa_0_53">
            <a:extLst>
              <a:ext uri="{FF2B5EF4-FFF2-40B4-BE49-F238E27FC236}">
                <a16:creationId xmlns:a16="http://schemas.microsoft.com/office/drawing/2014/main" id="{4BAF0A0B-0921-B15F-746F-8E68E03303FC}"/>
              </a:ext>
            </a:extLst>
          </p:cNvPr>
          <p:cNvSpPr/>
          <p:nvPr/>
        </p:nvSpPr>
        <p:spPr>
          <a:xfrm>
            <a:off x="1138505" y="1563108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617;g302391297fa_0_53">
            <a:extLst>
              <a:ext uri="{FF2B5EF4-FFF2-40B4-BE49-F238E27FC236}">
                <a16:creationId xmlns:a16="http://schemas.microsoft.com/office/drawing/2014/main" id="{E171013B-54BF-7F15-9D17-B953FABD16CF}"/>
              </a:ext>
            </a:extLst>
          </p:cNvPr>
          <p:cNvSpPr/>
          <p:nvPr/>
        </p:nvSpPr>
        <p:spPr>
          <a:xfrm>
            <a:off x="1134554" y="2076332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6280DF-B726-5BF9-3057-014DD0BC7378}"/>
              </a:ext>
            </a:extLst>
          </p:cNvPr>
          <p:cNvSpPr txBox="1"/>
          <p:nvPr/>
        </p:nvSpPr>
        <p:spPr>
          <a:xfrm>
            <a:off x="429033" y="1064704"/>
            <a:ext cx="3442784" cy="211203"/>
          </a:xfrm>
          <a:prstGeom prst="rect">
            <a:avLst/>
          </a:prstGeom>
          <a:noFill/>
        </p:spPr>
        <p:txBody>
          <a:bodyPr wrap="none" lIns="72000" tIns="36000" rIns="72000" bIns="36000" rtlCol="0" anchor="ctr">
            <a:spAutoFit/>
          </a:bodyPr>
          <a:lstStyle/>
          <a:p>
            <a:pPr algn="l" fontAlgn="t"/>
            <a:r>
              <a:rPr lang="ko-KR" altLang="en-US" sz="900" b="1" i="0" dirty="0">
                <a:solidFill>
                  <a:srgbClr val="11111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주문상품  </a:t>
            </a:r>
            <a:r>
              <a:rPr lang="en-US" altLang="ko-KR" sz="900" b="1" i="0" dirty="0">
                <a:solidFill>
                  <a:srgbClr val="11111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900" b="1" i="0" dirty="0">
                <a:solidFill>
                  <a:srgbClr val="11111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7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상품수량 및 옵션변경은 </a:t>
            </a:r>
            <a:r>
              <a:rPr lang="ko-KR" altLang="en-US" sz="7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상품상세</a:t>
            </a:r>
            <a:r>
              <a:rPr lang="ko-KR" altLang="en-US" sz="7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또는 장바구니에서 가능합니다</a:t>
            </a:r>
            <a:r>
              <a:rPr lang="en-US" altLang="ko-KR" sz="7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graphicFrame>
        <p:nvGraphicFramePr>
          <p:cNvPr id="47" name="Google Shape;605;g302391297fa_0_53">
            <a:extLst>
              <a:ext uri="{FF2B5EF4-FFF2-40B4-BE49-F238E27FC236}">
                <a16:creationId xmlns:a16="http://schemas.microsoft.com/office/drawing/2014/main" id="{B69015C5-EA18-7A81-6AA8-BA03B66D6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4175628"/>
              </p:ext>
            </p:extLst>
          </p:nvPr>
        </p:nvGraphicFramePr>
        <p:xfrm>
          <a:off x="5233613" y="1153137"/>
          <a:ext cx="1876254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2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결제예정금액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134,120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Google Shape;634;g302391297fa_0_53">
            <a:extLst>
              <a:ext uri="{FF2B5EF4-FFF2-40B4-BE49-F238E27FC236}">
                <a16:creationId xmlns:a16="http://schemas.microsoft.com/office/drawing/2014/main" id="{4EA03AE2-F4EB-EAFF-7B89-0909C56785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771756"/>
              </p:ext>
            </p:extLst>
          </p:nvPr>
        </p:nvGraphicFramePr>
        <p:xfrm>
          <a:off x="5233613" y="1410931"/>
          <a:ext cx="1876253" cy="972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할인금액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5940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050C62-3378-8104-5DC4-F61EF20B01B0}"/>
              </a:ext>
            </a:extLst>
          </p:cNvPr>
          <p:cNvSpPr txBox="1"/>
          <p:nvPr/>
        </p:nvSpPr>
        <p:spPr>
          <a:xfrm>
            <a:off x="429033" y="2672080"/>
            <a:ext cx="607071" cy="211203"/>
          </a:xfrm>
          <a:prstGeom prst="rect">
            <a:avLst/>
          </a:prstGeom>
          <a:noFill/>
        </p:spPr>
        <p:txBody>
          <a:bodyPr wrap="none" lIns="72000" tIns="36000" rIns="72000" bIns="36000" rtlCol="0" anchor="ctr">
            <a:spAutoFit/>
          </a:bodyPr>
          <a:lstStyle/>
          <a:p>
            <a:pPr algn="l" fontAlgn="t"/>
            <a:r>
              <a:rPr lang="ko-KR" altLang="en-US" sz="900" b="1" dirty="0">
                <a:solidFill>
                  <a:srgbClr val="11111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배송정보</a:t>
            </a:r>
            <a:endParaRPr lang="en-US" altLang="ko-KR" sz="700" b="0" i="0" dirty="0">
              <a:solidFill>
                <a:srgbClr val="66666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7" name="Google Shape;600;g302391297fa_0_53">
            <a:extLst>
              <a:ext uri="{FF2B5EF4-FFF2-40B4-BE49-F238E27FC236}">
                <a16:creationId xmlns:a16="http://schemas.microsoft.com/office/drawing/2014/main" id="{D4F574B1-A132-6C5B-E9ED-8CF0FD42B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3623985"/>
              </p:ext>
            </p:extLst>
          </p:nvPr>
        </p:nvGraphicFramePr>
        <p:xfrm>
          <a:off x="497992" y="2906260"/>
          <a:ext cx="4619873" cy="13774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8786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 선택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기본 배송지         최근 배송지           새로운 배송지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받으시는분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배송지주소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23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966457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855570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배송메시지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806346"/>
                  </a:ext>
                </a:extLst>
              </a:tr>
            </a:tbl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E6753BC4-C2D6-D0CE-9B20-A51932C00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172689" y="296632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ECE8F8D5-D3BD-6509-178B-22D41E438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99646" y="296632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4A520522-CC55-727E-C392-A377122FC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990718" y="296632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975;g2f2558950df_0_84">
            <a:extLst>
              <a:ext uri="{FF2B5EF4-FFF2-40B4-BE49-F238E27FC236}">
                <a16:creationId xmlns:a16="http://schemas.microsoft.com/office/drawing/2014/main" id="{28E3EBC0-90EC-6DEB-799A-F48734B40BF4}"/>
              </a:ext>
            </a:extLst>
          </p:cNvPr>
          <p:cNvSpPr/>
          <p:nvPr/>
        </p:nvSpPr>
        <p:spPr>
          <a:xfrm>
            <a:off x="1399646" y="3180757"/>
            <a:ext cx="1034550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975;g2f2558950df_0_84">
            <a:extLst>
              <a:ext uri="{FF2B5EF4-FFF2-40B4-BE49-F238E27FC236}">
                <a16:creationId xmlns:a16="http://schemas.microsoft.com/office/drawing/2014/main" id="{58A8913B-E041-458C-6BBE-20EFD8D37180}"/>
              </a:ext>
            </a:extLst>
          </p:cNvPr>
          <p:cNvSpPr/>
          <p:nvPr/>
        </p:nvSpPr>
        <p:spPr>
          <a:xfrm>
            <a:off x="1399646" y="3410082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975;g2f2558950df_0_84">
            <a:extLst>
              <a:ext uri="{FF2B5EF4-FFF2-40B4-BE49-F238E27FC236}">
                <a16:creationId xmlns:a16="http://schemas.microsoft.com/office/drawing/2014/main" id="{33BB1BA3-159F-7A33-3E1A-5F07262AE287}"/>
              </a:ext>
            </a:extLst>
          </p:cNvPr>
          <p:cNvSpPr/>
          <p:nvPr/>
        </p:nvSpPr>
        <p:spPr>
          <a:xfrm>
            <a:off x="2124859" y="3410082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우편번호 찾기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Google Shape;1975;g2f2558950df_0_84">
            <a:extLst>
              <a:ext uri="{FF2B5EF4-FFF2-40B4-BE49-F238E27FC236}">
                <a16:creationId xmlns:a16="http://schemas.microsoft.com/office/drawing/2014/main" id="{A9637A5B-C5F5-E3F0-6E3C-C7ABF4A81902}"/>
              </a:ext>
            </a:extLst>
          </p:cNvPr>
          <p:cNvSpPr/>
          <p:nvPr/>
        </p:nvSpPr>
        <p:spPr>
          <a:xfrm>
            <a:off x="1130645" y="5372350"/>
            <a:ext cx="1591072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카드종류를 선택하여 주십시오              </a:t>
            </a:r>
            <a:r>
              <a:rPr lang="ko-KR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600" dirty="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Google Shape;1975;g2f2558950df_0_84">
            <a:extLst>
              <a:ext uri="{FF2B5EF4-FFF2-40B4-BE49-F238E27FC236}">
                <a16:creationId xmlns:a16="http://schemas.microsoft.com/office/drawing/2014/main" id="{22F3227D-855F-9D06-24DA-A5634584EE99}"/>
              </a:ext>
            </a:extLst>
          </p:cNvPr>
          <p:cNvSpPr/>
          <p:nvPr/>
        </p:nvSpPr>
        <p:spPr>
          <a:xfrm>
            <a:off x="3335982" y="3634935"/>
            <a:ext cx="169077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975;g2f2558950df_0_84">
            <a:extLst>
              <a:ext uri="{FF2B5EF4-FFF2-40B4-BE49-F238E27FC236}">
                <a16:creationId xmlns:a16="http://schemas.microsoft.com/office/drawing/2014/main" id="{D3C50F74-FF89-7CF3-FF4A-D54D262D6C99}"/>
              </a:ext>
            </a:extLst>
          </p:cNvPr>
          <p:cNvSpPr/>
          <p:nvPr/>
        </p:nvSpPr>
        <p:spPr>
          <a:xfrm>
            <a:off x="1399646" y="3857560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75;g2f2558950df_0_84">
            <a:extLst>
              <a:ext uri="{FF2B5EF4-FFF2-40B4-BE49-F238E27FC236}">
                <a16:creationId xmlns:a16="http://schemas.microsoft.com/office/drawing/2014/main" id="{862921DF-43E4-A2EF-98F1-566C8D678CE3}"/>
              </a:ext>
            </a:extLst>
          </p:cNvPr>
          <p:cNvSpPr/>
          <p:nvPr/>
        </p:nvSpPr>
        <p:spPr>
          <a:xfrm>
            <a:off x="2206609" y="3857560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975;g2f2558950df_0_84">
            <a:extLst>
              <a:ext uri="{FF2B5EF4-FFF2-40B4-BE49-F238E27FC236}">
                <a16:creationId xmlns:a16="http://schemas.microsoft.com/office/drawing/2014/main" id="{8A6D8656-8C0A-F385-BEDC-80D923967CE4}"/>
              </a:ext>
            </a:extLst>
          </p:cNvPr>
          <p:cNvSpPr/>
          <p:nvPr/>
        </p:nvSpPr>
        <p:spPr>
          <a:xfrm>
            <a:off x="3002033" y="3857560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975;g2f2558950df_0_84">
            <a:extLst>
              <a:ext uri="{FF2B5EF4-FFF2-40B4-BE49-F238E27FC236}">
                <a16:creationId xmlns:a16="http://schemas.microsoft.com/office/drawing/2014/main" id="{6B1029C6-594F-B5A5-85B2-2177762EC89D}"/>
              </a:ext>
            </a:extLst>
          </p:cNvPr>
          <p:cNvSpPr/>
          <p:nvPr/>
        </p:nvSpPr>
        <p:spPr>
          <a:xfrm>
            <a:off x="1399645" y="4092914"/>
            <a:ext cx="3627111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975;g2f2558950df_0_84">
            <a:extLst>
              <a:ext uri="{FF2B5EF4-FFF2-40B4-BE49-F238E27FC236}">
                <a16:creationId xmlns:a16="http://schemas.microsoft.com/office/drawing/2014/main" id="{10D3ADE7-449C-5B46-158F-C4996335CCB9}"/>
              </a:ext>
            </a:extLst>
          </p:cNvPr>
          <p:cNvSpPr/>
          <p:nvPr/>
        </p:nvSpPr>
        <p:spPr>
          <a:xfrm>
            <a:off x="4181015" y="2706200"/>
            <a:ext cx="936850" cy="164765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배송지 목록에서 선택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A6A314-48EA-C431-5F52-BCA9A6426273}"/>
              </a:ext>
            </a:extLst>
          </p:cNvPr>
          <p:cNvSpPr txBox="1"/>
          <p:nvPr/>
        </p:nvSpPr>
        <p:spPr>
          <a:xfrm>
            <a:off x="429033" y="4422345"/>
            <a:ext cx="607071" cy="211203"/>
          </a:xfrm>
          <a:prstGeom prst="rect">
            <a:avLst/>
          </a:prstGeom>
          <a:noFill/>
        </p:spPr>
        <p:txBody>
          <a:bodyPr wrap="none" lIns="72000" tIns="36000" rIns="72000" bIns="36000" rtlCol="0" anchor="ctr">
            <a:spAutoFit/>
          </a:bodyPr>
          <a:lstStyle/>
          <a:p>
            <a:pPr algn="l" fontAlgn="t"/>
            <a:r>
              <a:rPr lang="ko-KR" altLang="en-US" sz="900" b="1" dirty="0">
                <a:solidFill>
                  <a:srgbClr val="11111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결제정보</a:t>
            </a:r>
            <a:endParaRPr lang="en-US" altLang="ko-KR" sz="700" b="0" i="0" dirty="0">
              <a:solidFill>
                <a:srgbClr val="66666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1" name="Google Shape;1975;g2f2558950df_0_84">
            <a:extLst>
              <a:ext uri="{FF2B5EF4-FFF2-40B4-BE49-F238E27FC236}">
                <a16:creationId xmlns:a16="http://schemas.microsoft.com/office/drawing/2014/main" id="{1F80B7A9-9CBE-03BB-99AA-17FB3B99E8D9}"/>
              </a:ext>
            </a:extLst>
          </p:cNvPr>
          <p:cNvSpPr/>
          <p:nvPr/>
        </p:nvSpPr>
        <p:spPr>
          <a:xfrm>
            <a:off x="636596" y="4744694"/>
            <a:ext cx="645400" cy="42780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신용카드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" name="Google Shape;1975;g2f2558950df_0_84">
            <a:extLst>
              <a:ext uri="{FF2B5EF4-FFF2-40B4-BE49-F238E27FC236}">
                <a16:creationId xmlns:a16="http://schemas.microsoft.com/office/drawing/2014/main" id="{7A3D4F1B-5441-225C-5BB4-0B6527A3BD32}"/>
              </a:ext>
            </a:extLst>
          </p:cNvPr>
          <p:cNvSpPr/>
          <p:nvPr/>
        </p:nvSpPr>
        <p:spPr>
          <a:xfrm>
            <a:off x="1414041" y="4744694"/>
            <a:ext cx="645400" cy="427804"/>
          </a:xfrm>
          <a:prstGeom prst="roundRect">
            <a:avLst>
              <a:gd name="adj" fmla="val 1776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휴대폰결제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Google Shape;1975;g2f2558950df_0_84">
            <a:extLst>
              <a:ext uri="{FF2B5EF4-FFF2-40B4-BE49-F238E27FC236}">
                <a16:creationId xmlns:a16="http://schemas.microsoft.com/office/drawing/2014/main" id="{D5C5AF11-08B3-B9FE-BCCF-27CB161A5042}"/>
              </a:ext>
            </a:extLst>
          </p:cNvPr>
          <p:cNvSpPr/>
          <p:nvPr/>
        </p:nvSpPr>
        <p:spPr>
          <a:xfrm>
            <a:off x="2197391" y="4744694"/>
            <a:ext cx="645400" cy="427804"/>
          </a:xfrm>
          <a:prstGeom prst="roundRect">
            <a:avLst>
              <a:gd name="adj" fmla="val 1776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토스페이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4" name="Google Shape;1975;g2f2558950df_0_84">
            <a:extLst>
              <a:ext uri="{FF2B5EF4-FFF2-40B4-BE49-F238E27FC236}">
                <a16:creationId xmlns:a16="http://schemas.microsoft.com/office/drawing/2014/main" id="{3A6779DD-F5A3-51E2-79AF-848AA2B8DD1F}"/>
              </a:ext>
            </a:extLst>
          </p:cNvPr>
          <p:cNvSpPr/>
          <p:nvPr/>
        </p:nvSpPr>
        <p:spPr>
          <a:xfrm>
            <a:off x="2977843" y="4744694"/>
            <a:ext cx="645400" cy="427804"/>
          </a:xfrm>
          <a:prstGeom prst="roundRect">
            <a:avLst>
              <a:gd name="adj" fmla="val 1776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네이버페이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Google Shape;1975;g2f2558950df_0_84">
            <a:extLst>
              <a:ext uri="{FF2B5EF4-FFF2-40B4-BE49-F238E27FC236}">
                <a16:creationId xmlns:a16="http://schemas.microsoft.com/office/drawing/2014/main" id="{35491F37-1DA3-1DBB-188B-07060F3CFA0F}"/>
              </a:ext>
            </a:extLst>
          </p:cNvPr>
          <p:cNvSpPr/>
          <p:nvPr/>
        </p:nvSpPr>
        <p:spPr>
          <a:xfrm>
            <a:off x="3758295" y="4744694"/>
            <a:ext cx="645400" cy="427804"/>
          </a:xfrm>
          <a:prstGeom prst="roundRect">
            <a:avLst>
              <a:gd name="adj" fmla="val 1776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카카오</a:t>
            </a: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페이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Google Shape;1975;g2f2558950df_0_84">
            <a:extLst>
              <a:ext uri="{FF2B5EF4-FFF2-40B4-BE49-F238E27FC236}">
                <a16:creationId xmlns:a16="http://schemas.microsoft.com/office/drawing/2014/main" id="{18D4FDDC-4526-A411-77AB-BEB2157B3972}"/>
              </a:ext>
            </a:extLst>
          </p:cNvPr>
          <p:cNvSpPr/>
          <p:nvPr/>
        </p:nvSpPr>
        <p:spPr>
          <a:xfrm>
            <a:off x="2745650" y="5372350"/>
            <a:ext cx="687901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일시불 </a:t>
            </a: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</a:t>
            </a:r>
            <a:r>
              <a:rPr lang="ko-KR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1879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90D29-563D-F3A4-5C3B-B2C3B4C7F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F652FED-B71C-F5BD-B12A-A2DE3D91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BC2E65-4419-FD5D-353A-203FD47CB3B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주문완료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200A2-F01E-E0F5-CB3B-ADB01104F21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주문완료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1619F76-3D1F-FE4D-B8B1-6D07A2EFCF04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FF0AEDEA-8D0C-90A7-A54F-F5FD63039AB4}"/>
              </a:ext>
            </a:extLst>
          </p:cNvPr>
          <p:cNvSpPr/>
          <p:nvPr/>
        </p:nvSpPr>
        <p:spPr>
          <a:xfrm>
            <a:off x="414744" y="659484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주문완료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CEE058EA-C53B-0CE1-5AAA-C887BC9B57E0}"/>
              </a:ext>
            </a:extLst>
          </p:cNvPr>
          <p:cNvSpPr/>
          <p:nvPr/>
        </p:nvSpPr>
        <p:spPr>
          <a:xfrm>
            <a:off x="4268683" y="659484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01.장바구니  &gt;  02.주문/결제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03.주문완료</a:t>
            </a:r>
            <a:endParaRPr sz="10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DF0E114F-FB92-8D85-EF87-1B7FC809F531}"/>
              </a:ext>
            </a:extLst>
          </p:cNvPr>
          <p:cNvCxnSpPr/>
          <p:nvPr/>
        </p:nvCxnSpPr>
        <p:spPr>
          <a:xfrm>
            <a:off x="216817" y="998783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Google Shape;600;g302391297fa_0_53">
            <a:extLst>
              <a:ext uri="{FF2B5EF4-FFF2-40B4-BE49-F238E27FC236}">
                <a16:creationId xmlns:a16="http://schemas.microsoft.com/office/drawing/2014/main" id="{A4C3EABB-5E36-51D7-E8E7-DD79701738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015638"/>
              </p:ext>
            </p:extLst>
          </p:nvPr>
        </p:nvGraphicFramePr>
        <p:xfrm>
          <a:off x="491685" y="1164154"/>
          <a:ext cx="6718198" cy="110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18198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11060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주문이 완료되었습니다</a:t>
                      </a:r>
                      <a:r>
                        <a:rPr lang="en-US" altLang="ko-KR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 </a:t>
                      </a:r>
                      <a:r>
                        <a:rPr lang="en-US" altLang="ko-KR" sz="9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9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324346892974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Google Shape;1975;g2f2558950df_0_84">
            <a:extLst>
              <a:ext uri="{FF2B5EF4-FFF2-40B4-BE49-F238E27FC236}">
                <a16:creationId xmlns:a16="http://schemas.microsoft.com/office/drawing/2014/main" id="{3B5BDECA-BC39-84BF-510C-7BDC8041B671}"/>
              </a:ext>
            </a:extLst>
          </p:cNvPr>
          <p:cNvSpPr/>
          <p:nvPr/>
        </p:nvSpPr>
        <p:spPr>
          <a:xfrm>
            <a:off x="2503374" y="1829637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주문상세내역으로 이동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Google Shape;1975;g2f2558950df_0_84">
            <a:extLst>
              <a:ext uri="{FF2B5EF4-FFF2-40B4-BE49-F238E27FC236}">
                <a16:creationId xmlns:a16="http://schemas.microsoft.com/office/drawing/2014/main" id="{6692EF02-E75E-31CD-0644-35CC946E427C}"/>
              </a:ext>
            </a:extLst>
          </p:cNvPr>
          <p:cNvSpPr/>
          <p:nvPr/>
        </p:nvSpPr>
        <p:spPr>
          <a:xfrm>
            <a:off x="3850784" y="1829637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쇼핑 계속하기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7" name="Google Shape;600;g302391297fa_0_53">
            <a:extLst>
              <a:ext uri="{FF2B5EF4-FFF2-40B4-BE49-F238E27FC236}">
                <a16:creationId xmlns:a16="http://schemas.microsoft.com/office/drawing/2014/main" id="{02AB3D80-560C-1057-A9D1-D2D901AA3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1571724"/>
              </p:ext>
            </p:extLst>
          </p:nvPr>
        </p:nvGraphicFramePr>
        <p:xfrm>
          <a:off x="491685" y="2656800"/>
          <a:ext cx="6718197" cy="6963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787">
                  <a:extLst>
                    <a:ext uri="{9D8B030D-6E8A-4147-A177-3AD203B41FA5}">
                      <a16:colId xmlns:a16="http://schemas.microsoft.com/office/drawing/2014/main" val="4260911349"/>
                    </a:ext>
                  </a:extLst>
                </a:gridCol>
                <a:gridCol w="473262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상품금액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정책에 따라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만원 이하 상품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구매시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배송비 추가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총결제금액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134,120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OO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(1234-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****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****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-1254)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일시불     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2024-11-05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16:43:45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Google Shape;606;g302391297fa_0_53">
            <a:extLst>
              <a:ext uri="{FF2B5EF4-FFF2-40B4-BE49-F238E27FC236}">
                <a16:creationId xmlns:a16="http://schemas.microsoft.com/office/drawing/2014/main" id="{A6ED3D8F-761B-C2AA-2C5D-2A02CA1E9E8A}"/>
              </a:ext>
            </a:extLst>
          </p:cNvPr>
          <p:cNvSpPr/>
          <p:nvPr/>
        </p:nvSpPr>
        <p:spPr>
          <a:xfrm>
            <a:off x="414744" y="2386800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결제정보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606;g302391297fa_0_53">
            <a:extLst>
              <a:ext uri="{FF2B5EF4-FFF2-40B4-BE49-F238E27FC236}">
                <a16:creationId xmlns:a16="http://schemas.microsoft.com/office/drawing/2014/main" id="{5A7495B0-BCBC-277A-8394-E5A9DC295B24}"/>
              </a:ext>
            </a:extLst>
          </p:cNvPr>
          <p:cNvSpPr/>
          <p:nvPr/>
        </p:nvSpPr>
        <p:spPr>
          <a:xfrm>
            <a:off x="414744" y="3429000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주문상품 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600;g302391297fa_0_53">
            <a:extLst>
              <a:ext uri="{FF2B5EF4-FFF2-40B4-BE49-F238E27FC236}">
                <a16:creationId xmlns:a16="http://schemas.microsoft.com/office/drawing/2014/main" id="{7AC26E31-DFB2-A2D2-E2A5-0556F92294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6001056"/>
              </p:ext>
            </p:extLst>
          </p:nvPr>
        </p:nvGraphicFramePr>
        <p:xfrm>
          <a:off x="491685" y="5245232"/>
          <a:ext cx="6718198" cy="9233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6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261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받으시는분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010-1234-1256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배송지주소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세종 노을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19 201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2016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한솔동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940,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첫마을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단지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배송메시지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806346"/>
                  </a:ext>
                </a:extLst>
              </a:tr>
            </a:tbl>
          </a:graphicData>
        </a:graphic>
      </p:graphicFrame>
      <p:sp>
        <p:nvSpPr>
          <p:cNvPr id="15" name="Google Shape;606;g302391297fa_0_53">
            <a:extLst>
              <a:ext uri="{FF2B5EF4-FFF2-40B4-BE49-F238E27FC236}">
                <a16:creationId xmlns:a16="http://schemas.microsoft.com/office/drawing/2014/main" id="{F8777AC1-950F-449D-4E43-A47373D9F555}"/>
              </a:ext>
            </a:extLst>
          </p:cNvPr>
          <p:cNvSpPr/>
          <p:nvPr/>
        </p:nvSpPr>
        <p:spPr>
          <a:xfrm>
            <a:off x="414744" y="4975232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Google Shape;600;g302391297fa_0_53">
            <a:extLst>
              <a:ext uri="{FF2B5EF4-FFF2-40B4-BE49-F238E27FC236}">
                <a16:creationId xmlns:a16="http://schemas.microsoft.com/office/drawing/2014/main" id="{A1CD0140-33E2-1809-D67E-D1169FFEF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615505"/>
              </p:ext>
            </p:extLst>
          </p:nvPr>
        </p:nvGraphicFramePr>
        <p:xfrm>
          <a:off x="491685" y="3673776"/>
          <a:ext cx="6718199" cy="12354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14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865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466659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616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941">
                  <a:extLst>
                    <a:ext uri="{9D8B030D-6E8A-4147-A177-3AD203B41FA5}">
                      <a16:colId xmlns:a16="http://schemas.microsoft.com/office/drawing/2014/main" val="3143735880"/>
                    </a:ext>
                  </a:extLst>
                </a:gridCol>
              </a:tblGrid>
              <a:tr h="2072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배송상태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2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9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무료배송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9" name="Google Shape;607;g302391297fa_0_53">
            <a:extLst>
              <a:ext uri="{FF2B5EF4-FFF2-40B4-BE49-F238E27FC236}">
                <a16:creationId xmlns:a16="http://schemas.microsoft.com/office/drawing/2014/main" id="{ADE88B3A-684D-A3B4-1FC9-9A908DA8E73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544693" y="4429223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610;g302391297fa_0_53">
            <a:extLst>
              <a:ext uri="{FF2B5EF4-FFF2-40B4-BE49-F238E27FC236}">
                <a16:creationId xmlns:a16="http://schemas.microsoft.com/office/drawing/2014/main" id="{4984A4EB-81BB-D44C-ADE6-C82792CE51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548644" y="3915999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616;g302391297fa_0_53">
            <a:extLst>
              <a:ext uri="{FF2B5EF4-FFF2-40B4-BE49-F238E27FC236}">
                <a16:creationId xmlns:a16="http://schemas.microsoft.com/office/drawing/2014/main" id="{BD0F59AA-67A8-9B0B-4F09-A7F24ECEB596}"/>
              </a:ext>
            </a:extLst>
          </p:cNvPr>
          <p:cNvSpPr/>
          <p:nvPr/>
        </p:nvSpPr>
        <p:spPr>
          <a:xfrm>
            <a:off x="1132198" y="3915999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617;g302391297fa_0_53">
            <a:extLst>
              <a:ext uri="{FF2B5EF4-FFF2-40B4-BE49-F238E27FC236}">
                <a16:creationId xmlns:a16="http://schemas.microsoft.com/office/drawing/2014/main" id="{BBD1F466-E989-BE34-B9AF-39C584624160}"/>
              </a:ext>
            </a:extLst>
          </p:cNvPr>
          <p:cNvSpPr/>
          <p:nvPr/>
        </p:nvSpPr>
        <p:spPr>
          <a:xfrm>
            <a:off x="1128247" y="4429223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8423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14656-5B67-4907-64F8-0E36DE153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12DFB9F-D94B-46FB-F7CB-9E39FBB4E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3136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마이페이지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628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5BD33-A6CF-E9CD-D0C2-797D2D1E6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7FF642C-00B1-908E-5930-19E3C86F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FE62C0-CF13-FD65-6171-0CB879766F14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68E10E-F0B8-9BCA-82B2-F0AA2244DF3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481A21-F5A8-5F19-861E-ACC5D4C37199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61;g303e5fefdbf_0_67">
            <a:extLst>
              <a:ext uri="{FF2B5EF4-FFF2-40B4-BE49-F238E27FC236}">
                <a16:creationId xmlns:a16="http://schemas.microsoft.com/office/drawing/2014/main" id="{99D9436B-F982-209C-400E-A20F0F3DBEE0}"/>
              </a:ext>
            </a:extLst>
          </p:cNvPr>
          <p:cNvSpPr/>
          <p:nvPr/>
        </p:nvSpPr>
        <p:spPr>
          <a:xfrm>
            <a:off x="2845525" y="1792500"/>
            <a:ext cx="4548900" cy="5721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개인정보, 주문정보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662;g303e5fefdbf_0_67">
            <a:extLst>
              <a:ext uri="{FF2B5EF4-FFF2-40B4-BE49-F238E27FC236}">
                <a16:creationId xmlns:a16="http://schemas.microsoft.com/office/drawing/2014/main" id="{017C8AB4-1A8D-C879-8ADB-AFC64003AAED}"/>
              </a:ext>
            </a:extLst>
          </p:cNvPr>
          <p:cNvSpPr/>
          <p:nvPr/>
        </p:nvSpPr>
        <p:spPr>
          <a:xfrm>
            <a:off x="2845525" y="2440950"/>
            <a:ext cx="4548900" cy="10800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최근 주문내역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63;g303e5fefdbf_0_67">
            <a:extLst>
              <a:ext uri="{FF2B5EF4-FFF2-40B4-BE49-F238E27FC236}">
                <a16:creationId xmlns:a16="http://schemas.microsoft.com/office/drawing/2014/main" id="{F89EA8E5-43A4-7F6E-AD6A-85CF69E793F7}"/>
              </a:ext>
            </a:extLst>
          </p:cNvPr>
          <p:cNvSpPr/>
          <p:nvPr/>
        </p:nvSpPr>
        <p:spPr>
          <a:xfrm>
            <a:off x="2845525" y="3599575"/>
            <a:ext cx="4548900" cy="10941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관심상품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664;g303e5fefdbf_0_67">
            <a:extLst>
              <a:ext uri="{FF2B5EF4-FFF2-40B4-BE49-F238E27FC236}">
                <a16:creationId xmlns:a16="http://schemas.microsoft.com/office/drawing/2014/main" id="{49E5707B-4C3D-3518-6AC5-29E4B7081D16}"/>
              </a:ext>
            </a:extLst>
          </p:cNvPr>
          <p:cNvSpPr/>
          <p:nvPr/>
        </p:nvSpPr>
        <p:spPr>
          <a:xfrm>
            <a:off x="1771125" y="4796000"/>
            <a:ext cx="56232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665;g303e5fefdbf_0_67">
            <a:extLst>
              <a:ext uri="{FF2B5EF4-FFF2-40B4-BE49-F238E27FC236}">
                <a16:creationId xmlns:a16="http://schemas.microsoft.com/office/drawing/2014/main" id="{8476283F-BA6A-1C8C-2D8A-9481780636BB}"/>
              </a:ext>
            </a:extLst>
          </p:cNvPr>
          <p:cNvSpPr/>
          <p:nvPr/>
        </p:nvSpPr>
        <p:spPr>
          <a:xfrm>
            <a:off x="1771975" y="1807050"/>
            <a:ext cx="984600" cy="28866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좌측 메뉴영역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666;g303e5fefdbf_0_67">
            <a:extLst>
              <a:ext uri="{FF2B5EF4-FFF2-40B4-BE49-F238E27FC236}">
                <a16:creationId xmlns:a16="http://schemas.microsoft.com/office/drawing/2014/main" id="{124D638E-7CB4-ED44-B506-8B16014176C7}"/>
              </a:ext>
            </a:extLst>
          </p:cNvPr>
          <p:cNvSpPr/>
          <p:nvPr/>
        </p:nvSpPr>
        <p:spPr>
          <a:xfrm>
            <a:off x="145875" y="2980350"/>
            <a:ext cx="1353900" cy="540000"/>
          </a:xfrm>
          <a:prstGeom prst="roundRect">
            <a:avLst>
              <a:gd name="adj" fmla="val 5191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2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메뉴 전체를 accordion 과 tree 형식으로 노출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" name="Google Shape;667;g303e5fefdbf_0_67">
            <a:extLst>
              <a:ext uri="{FF2B5EF4-FFF2-40B4-BE49-F238E27FC236}">
                <a16:creationId xmlns:a16="http://schemas.microsoft.com/office/drawing/2014/main" id="{9681FE34-983C-E12E-4A94-962EF5EB0B79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1499875" y="3250350"/>
            <a:ext cx="272100" cy="600"/>
          </a:xfrm>
          <a:prstGeom prst="bentConnector3">
            <a:avLst>
              <a:gd name="adj1" fmla="val 5002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668;g303e5fefdbf_0_67">
            <a:extLst>
              <a:ext uri="{FF2B5EF4-FFF2-40B4-BE49-F238E27FC236}">
                <a16:creationId xmlns:a16="http://schemas.microsoft.com/office/drawing/2014/main" id="{D8BFD78F-3045-B9BC-B20E-BE728E927325}"/>
              </a:ext>
            </a:extLst>
          </p:cNvPr>
          <p:cNvSpPr/>
          <p:nvPr/>
        </p:nvSpPr>
        <p:spPr>
          <a:xfrm>
            <a:off x="1771125" y="1232839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88973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06585-5FE6-0B46-B21B-411339152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E748747-BF9B-3FA1-84AF-10508420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B5B81F-7C52-0FE6-C1A3-52812B9C709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현황페이지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4910D-4F85-73C9-CB22-7BAE677AAA5A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EF55259-1E52-D216-D9BA-EFC994C042E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3" name="Google Shape;675;g303e5fefdbf_0_89">
            <a:extLst>
              <a:ext uri="{FF2B5EF4-FFF2-40B4-BE49-F238E27FC236}">
                <a16:creationId xmlns:a16="http://schemas.microsoft.com/office/drawing/2014/main" id="{A2A179F2-DBE7-BF57-AF2E-18FE106F5E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8898139"/>
              </p:ext>
            </p:extLst>
          </p:nvPr>
        </p:nvGraphicFramePr>
        <p:xfrm>
          <a:off x="436117" y="694736"/>
          <a:ext cx="1177500" cy="281007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관심 목록           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최근 본 상품</a:t>
                      </a:r>
                      <a:endParaRPr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구매 상품</a:t>
                      </a:r>
                      <a:endParaRPr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 상품</a:t>
                      </a:r>
                      <a:endParaRPr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문의 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Google Shape;676;g303e5fefdbf_0_89">
            <a:extLst>
              <a:ext uri="{FF2B5EF4-FFF2-40B4-BE49-F238E27FC236}">
                <a16:creationId xmlns:a16="http://schemas.microsoft.com/office/drawing/2014/main" id="{9BF35E19-FBCD-5D26-59C0-E449FC7859C9}"/>
              </a:ext>
            </a:extLst>
          </p:cNvPr>
          <p:cNvSpPr/>
          <p:nvPr/>
        </p:nvSpPr>
        <p:spPr>
          <a:xfrm>
            <a:off x="1711904" y="694744"/>
            <a:ext cx="5428800" cy="7866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677;g303e5fefdbf_0_89">
            <a:extLst>
              <a:ext uri="{FF2B5EF4-FFF2-40B4-BE49-F238E27FC236}">
                <a16:creationId xmlns:a16="http://schemas.microsoft.com/office/drawing/2014/main" id="{BF65AB89-5428-19AE-EF64-3BE35E6B9B90}"/>
              </a:ext>
            </a:extLst>
          </p:cNvPr>
          <p:cNvSpPr/>
          <p:nvPr/>
        </p:nvSpPr>
        <p:spPr>
          <a:xfrm>
            <a:off x="5073163" y="759118"/>
            <a:ext cx="540000" cy="657600"/>
          </a:xfrm>
          <a:prstGeom prst="roundRect">
            <a:avLst>
              <a:gd name="adj" fmla="val 3828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배송중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678;g303e5fefdbf_0_89">
            <a:extLst>
              <a:ext uri="{FF2B5EF4-FFF2-40B4-BE49-F238E27FC236}">
                <a16:creationId xmlns:a16="http://schemas.microsoft.com/office/drawing/2014/main" id="{86F3CE69-9561-8F61-0BC0-F0B10A58354D}"/>
              </a:ext>
            </a:extLst>
          </p:cNvPr>
          <p:cNvSpPr/>
          <p:nvPr/>
        </p:nvSpPr>
        <p:spPr>
          <a:xfrm>
            <a:off x="2997754" y="759128"/>
            <a:ext cx="540000" cy="657600"/>
          </a:xfrm>
          <a:prstGeom prst="roundRect">
            <a:avLst>
              <a:gd name="adj" fmla="val 6421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입금확인중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679;g303e5fefdbf_0_89">
            <a:extLst>
              <a:ext uri="{FF2B5EF4-FFF2-40B4-BE49-F238E27FC236}">
                <a16:creationId xmlns:a16="http://schemas.microsoft.com/office/drawing/2014/main" id="{502A3B57-6AC4-3A48-6977-B94833269F2C}"/>
              </a:ext>
            </a:extLst>
          </p:cNvPr>
          <p:cNvSpPr/>
          <p:nvPr/>
        </p:nvSpPr>
        <p:spPr>
          <a:xfrm>
            <a:off x="3683855" y="759119"/>
            <a:ext cx="540000" cy="657600"/>
          </a:xfrm>
          <a:prstGeom prst="roundRect">
            <a:avLst>
              <a:gd name="adj" fmla="val 2417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결제완료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680;g303e5fefdbf_0_89">
            <a:extLst>
              <a:ext uri="{FF2B5EF4-FFF2-40B4-BE49-F238E27FC236}">
                <a16:creationId xmlns:a16="http://schemas.microsoft.com/office/drawing/2014/main" id="{4F44CD94-F240-5761-04ED-EEC151EC0051}"/>
              </a:ext>
            </a:extLst>
          </p:cNvPr>
          <p:cNvSpPr/>
          <p:nvPr/>
        </p:nvSpPr>
        <p:spPr>
          <a:xfrm>
            <a:off x="4382260" y="759118"/>
            <a:ext cx="540000" cy="657600"/>
          </a:xfrm>
          <a:prstGeom prst="roundRect">
            <a:avLst>
              <a:gd name="adj" fmla="val 312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배송준비중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681;g303e5fefdbf_0_89">
            <a:extLst>
              <a:ext uri="{FF2B5EF4-FFF2-40B4-BE49-F238E27FC236}">
                <a16:creationId xmlns:a16="http://schemas.microsoft.com/office/drawing/2014/main" id="{D363DD30-8043-7632-5A16-C60C32803DD5}"/>
              </a:ext>
            </a:extLst>
          </p:cNvPr>
          <p:cNvSpPr/>
          <p:nvPr/>
        </p:nvSpPr>
        <p:spPr>
          <a:xfrm>
            <a:off x="5756554" y="759118"/>
            <a:ext cx="540000" cy="657600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배송완료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682;g303e5fefdbf_0_89">
            <a:extLst>
              <a:ext uri="{FF2B5EF4-FFF2-40B4-BE49-F238E27FC236}">
                <a16:creationId xmlns:a16="http://schemas.microsoft.com/office/drawing/2014/main" id="{0AED70CE-7C98-B954-42CD-D0D9D9A6ED2B}"/>
              </a:ext>
            </a:extLst>
          </p:cNvPr>
          <p:cNvSpPr/>
          <p:nvPr/>
        </p:nvSpPr>
        <p:spPr>
          <a:xfrm>
            <a:off x="6407104" y="759119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683;g303e5fefdbf_0_89">
            <a:extLst>
              <a:ext uri="{FF2B5EF4-FFF2-40B4-BE49-F238E27FC236}">
                <a16:creationId xmlns:a16="http://schemas.microsoft.com/office/drawing/2014/main" id="{B15DE3CA-66C7-D099-AB1B-861830B5B2DF}"/>
              </a:ext>
            </a:extLst>
          </p:cNvPr>
          <p:cNvSpPr/>
          <p:nvPr/>
        </p:nvSpPr>
        <p:spPr>
          <a:xfrm>
            <a:off x="6407104" y="986956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84;g303e5fefdbf_0_89">
            <a:extLst>
              <a:ext uri="{FF2B5EF4-FFF2-40B4-BE49-F238E27FC236}">
                <a16:creationId xmlns:a16="http://schemas.microsoft.com/office/drawing/2014/main" id="{AB3974FD-CB6C-A689-0803-E1508819CE7C}"/>
              </a:ext>
            </a:extLst>
          </p:cNvPr>
          <p:cNvSpPr/>
          <p:nvPr/>
        </p:nvSpPr>
        <p:spPr>
          <a:xfrm>
            <a:off x="6407104" y="1212069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교환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" name="Google Shape;685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6F8D18A4-71DD-A80F-3936-6AEF63B34A7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92754" y="973744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686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90D3431E-DB5F-70B3-8477-7F470FC59E3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88154" y="973744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87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FBCF7A91-1210-73B8-D08E-8F92E51BEEE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79654" y="975094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688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CB9E5F3D-EB4F-3CA2-8624-73D23C2B150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70554" y="975094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689;g303e5fefdbf_0_89">
            <a:extLst>
              <a:ext uri="{FF2B5EF4-FFF2-40B4-BE49-F238E27FC236}">
                <a16:creationId xmlns:a16="http://schemas.microsoft.com/office/drawing/2014/main" id="{92559E03-0A48-5E88-8DE7-C78C4E0257A5}"/>
              </a:ext>
            </a:extLst>
          </p:cNvPr>
          <p:cNvSpPr/>
          <p:nvPr/>
        </p:nvSpPr>
        <p:spPr>
          <a:xfrm>
            <a:off x="1803454" y="1151319"/>
            <a:ext cx="4866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500" b="1">
                <a:latin typeface="Malgun Gothic"/>
                <a:ea typeface="Malgun Gothic"/>
                <a:cs typeface="Malgun Gothic"/>
                <a:sym typeface="Malgun Gothic"/>
              </a:rPr>
              <a:t>내 정보 수정 &gt;</a:t>
            </a:r>
            <a:endParaRPr sz="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690;g303e5fefdbf_0_89">
            <a:extLst>
              <a:ext uri="{FF2B5EF4-FFF2-40B4-BE49-F238E27FC236}">
                <a16:creationId xmlns:a16="http://schemas.microsoft.com/office/drawing/2014/main" id="{C53D3C01-A9B1-6C31-8ED1-5DABB9AE557C}"/>
              </a:ext>
            </a:extLst>
          </p:cNvPr>
          <p:cNvSpPr/>
          <p:nvPr/>
        </p:nvSpPr>
        <p:spPr>
          <a:xfrm>
            <a:off x="2313834" y="1151328"/>
            <a:ext cx="4866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500" b="1">
                <a:latin typeface="Malgun Gothic"/>
                <a:ea typeface="Malgun Gothic"/>
                <a:cs typeface="Malgun Gothic"/>
                <a:sym typeface="Malgun Gothic"/>
              </a:rPr>
              <a:t>배송지 관리 &gt;</a:t>
            </a:r>
            <a:endParaRPr sz="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691;g303e5fefdbf_0_89">
            <a:extLst>
              <a:ext uri="{FF2B5EF4-FFF2-40B4-BE49-F238E27FC236}">
                <a16:creationId xmlns:a16="http://schemas.microsoft.com/office/drawing/2014/main" id="{49C58D9C-391D-87D8-5681-D34B2460155A}"/>
              </a:ext>
            </a:extLst>
          </p:cNvPr>
          <p:cNvSpPr txBox="1"/>
          <p:nvPr/>
        </p:nvSpPr>
        <p:spPr>
          <a:xfrm>
            <a:off x="1715892" y="889901"/>
            <a:ext cx="1623000" cy="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OOO님, 안녕하세요.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692;g303e5fefdbf_0_89">
            <a:extLst>
              <a:ext uri="{FF2B5EF4-FFF2-40B4-BE49-F238E27FC236}">
                <a16:creationId xmlns:a16="http://schemas.microsoft.com/office/drawing/2014/main" id="{29FCCA2E-20B2-7E3A-3177-7987A79566B7}"/>
              </a:ext>
            </a:extLst>
          </p:cNvPr>
          <p:cNvSpPr/>
          <p:nvPr/>
        </p:nvSpPr>
        <p:spPr>
          <a:xfrm>
            <a:off x="1711904" y="1567921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최근 주문내역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최근 3개월 기준 주문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6" name="Google Shape;693;g303e5fefdbf_0_89">
            <a:extLst>
              <a:ext uri="{FF2B5EF4-FFF2-40B4-BE49-F238E27FC236}">
                <a16:creationId xmlns:a16="http://schemas.microsoft.com/office/drawing/2014/main" id="{2F01BC01-B524-7B30-DA26-21AEB23C3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841653"/>
              </p:ext>
            </p:extLst>
          </p:nvPr>
        </p:nvGraphicFramePr>
        <p:xfrm>
          <a:off x="1711904" y="1876799"/>
          <a:ext cx="5428800" cy="2252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(주문번호)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단가(수량)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endParaRPr sz="900" b="1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BIT2408270001-4)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배송완료</a:t>
                      </a:r>
                      <a:endParaRPr sz="9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7" name="Google Shape;694;g303e5fefdbf_0_89">
            <a:extLst>
              <a:ext uri="{FF2B5EF4-FFF2-40B4-BE49-F238E27FC236}">
                <a16:creationId xmlns:a16="http://schemas.microsoft.com/office/drawing/2014/main" id="{9D70B88D-2A67-CF06-CBA0-31A615FC03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737965" y="2328256"/>
            <a:ext cx="735981" cy="73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695;g303e5fefdbf_0_89">
            <a:extLst>
              <a:ext uri="{FF2B5EF4-FFF2-40B4-BE49-F238E27FC236}">
                <a16:creationId xmlns:a16="http://schemas.microsoft.com/office/drawing/2014/main" id="{D96A6F51-5173-1EB3-6136-3F9E63B434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2737954" y="3232246"/>
            <a:ext cx="798124" cy="73653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696;g303e5fefdbf_0_89">
            <a:extLst>
              <a:ext uri="{FF2B5EF4-FFF2-40B4-BE49-F238E27FC236}">
                <a16:creationId xmlns:a16="http://schemas.microsoft.com/office/drawing/2014/main" id="{8A968166-D0CD-A449-ED0C-6B1538B2DC43}"/>
              </a:ext>
            </a:extLst>
          </p:cNvPr>
          <p:cNvSpPr/>
          <p:nvPr/>
        </p:nvSpPr>
        <p:spPr>
          <a:xfrm>
            <a:off x="3615929" y="2327461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800" b="1" u="sng" dirty="0" err="1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800" b="1" u="sng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</a:t>
            </a: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697;g303e5fefdbf_0_89">
            <a:extLst>
              <a:ext uri="{FF2B5EF4-FFF2-40B4-BE49-F238E27FC236}">
                <a16:creationId xmlns:a16="http://schemas.microsoft.com/office/drawing/2014/main" id="{D6BB40F9-1094-76C5-FD53-F9149BF8562E}"/>
              </a:ext>
            </a:extLst>
          </p:cNvPr>
          <p:cNvSpPr/>
          <p:nvPr/>
        </p:nvSpPr>
        <p:spPr>
          <a:xfrm>
            <a:off x="3615929" y="3324299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800" u="sng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698;g303e5fefdbf_0_89">
            <a:extLst>
              <a:ext uri="{FF2B5EF4-FFF2-40B4-BE49-F238E27FC236}">
                <a16:creationId xmlns:a16="http://schemas.microsoft.com/office/drawing/2014/main" id="{0035A0C5-3F54-964E-269A-E42D266DEC63}"/>
              </a:ext>
            </a:extLst>
          </p:cNvPr>
          <p:cNvSpPr/>
          <p:nvPr/>
        </p:nvSpPr>
        <p:spPr>
          <a:xfrm>
            <a:off x="6427949" y="2486924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699;g303e5fefdbf_0_89">
            <a:extLst>
              <a:ext uri="{FF2B5EF4-FFF2-40B4-BE49-F238E27FC236}">
                <a16:creationId xmlns:a16="http://schemas.microsoft.com/office/drawing/2014/main" id="{C83B953F-DB93-9585-07E0-FE67396C66AB}"/>
              </a:ext>
            </a:extLst>
          </p:cNvPr>
          <p:cNvSpPr/>
          <p:nvPr/>
        </p:nvSpPr>
        <p:spPr>
          <a:xfrm>
            <a:off x="6427949" y="266484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700;g303e5fefdbf_0_89">
            <a:extLst>
              <a:ext uri="{FF2B5EF4-FFF2-40B4-BE49-F238E27FC236}">
                <a16:creationId xmlns:a16="http://schemas.microsoft.com/office/drawing/2014/main" id="{15A6058D-B867-F1ED-F1D8-0C52E9264885}"/>
              </a:ext>
            </a:extLst>
          </p:cNvPr>
          <p:cNvSpPr/>
          <p:nvPr/>
        </p:nvSpPr>
        <p:spPr>
          <a:xfrm>
            <a:off x="1848454" y="276116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상세주문내역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701;g303e5fefdbf_0_89">
            <a:extLst>
              <a:ext uri="{FF2B5EF4-FFF2-40B4-BE49-F238E27FC236}">
                <a16:creationId xmlns:a16="http://schemas.microsoft.com/office/drawing/2014/main" id="{3859BDDC-8488-1D57-A811-5B41F203FE45}"/>
              </a:ext>
            </a:extLst>
          </p:cNvPr>
          <p:cNvSpPr/>
          <p:nvPr/>
        </p:nvSpPr>
        <p:spPr>
          <a:xfrm>
            <a:off x="1848454" y="381006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상세주문내역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702;g303e5fefdbf_0_89">
            <a:extLst>
              <a:ext uri="{FF2B5EF4-FFF2-40B4-BE49-F238E27FC236}">
                <a16:creationId xmlns:a16="http://schemas.microsoft.com/office/drawing/2014/main" id="{8F1C0B9B-81E5-CBE0-3183-197ED46FBB04}"/>
              </a:ext>
            </a:extLst>
          </p:cNvPr>
          <p:cNvSpPr/>
          <p:nvPr/>
        </p:nvSpPr>
        <p:spPr>
          <a:xfrm>
            <a:off x="6427948" y="3476736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703;g303e5fefdbf_0_89">
            <a:extLst>
              <a:ext uri="{FF2B5EF4-FFF2-40B4-BE49-F238E27FC236}">
                <a16:creationId xmlns:a16="http://schemas.microsoft.com/office/drawing/2014/main" id="{24C87CD5-AEBD-B706-05E7-0578A7624605}"/>
              </a:ext>
            </a:extLst>
          </p:cNvPr>
          <p:cNvSpPr/>
          <p:nvPr/>
        </p:nvSpPr>
        <p:spPr>
          <a:xfrm>
            <a:off x="6427948" y="366649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교환/반품 신청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704;g303e5fefdbf_0_89">
            <a:extLst>
              <a:ext uri="{FF2B5EF4-FFF2-40B4-BE49-F238E27FC236}">
                <a16:creationId xmlns:a16="http://schemas.microsoft.com/office/drawing/2014/main" id="{C394DB8B-C97D-5C0A-BF1B-CADEFDDB375A}"/>
              </a:ext>
            </a:extLst>
          </p:cNvPr>
          <p:cNvSpPr/>
          <p:nvPr/>
        </p:nvSpPr>
        <p:spPr>
          <a:xfrm>
            <a:off x="6427948" y="385624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705;g303e5fefdbf_0_89">
            <a:extLst>
              <a:ext uri="{FF2B5EF4-FFF2-40B4-BE49-F238E27FC236}">
                <a16:creationId xmlns:a16="http://schemas.microsoft.com/office/drawing/2014/main" id="{C3FB2DEC-1B4E-0C16-71F2-BDE610B16580}"/>
              </a:ext>
            </a:extLst>
          </p:cNvPr>
          <p:cNvSpPr/>
          <p:nvPr/>
        </p:nvSpPr>
        <p:spPr>
          <a:xfrm>
            <a:off x="6695379" y="1616999"/>
            <a:ext cx="445200" cy="2049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 err="1"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706;g303e5fefdbf_0_89">
            <a:extLst>
              <a:ext uri="{FF2B5EF4-FFF2-40B4-BE49-F238E27FC236}">
                <a16:creationId xmlns:a16="http://schemas.microsoft.com/office/drawing/2014/main" id="{7145A2B9-A81D-9CFF-DF99-042ABB7581AD}"/>
              </a:ext>
            </a:extLst>
          </p:cNvPr>
          <p:cNvSpPr/>
          <p:nvPr/>
        </p:nvSpPr>
        <p:spPr>
          <a:xfrm>
            <a:off x="1682429" y="4227952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내가 찜한 상품  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 상품으로 등록한 상품</a:t>
            </a: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707;g303e5fefdbf_0_89">
            <a:extLst>
              <a:ext uri="{FF2B5EF4-FFF2-40B4-BE49-F238E27FC236}">
                <a16:creationId xmlns:a16="http://schemas.microsoft.com/office/drawing/2014/main" id="{3FB10C4C-9791-9C09-EE9D-6C4BF303341C}"/>
              </a:ext>
            </a:extLst>
          </p:cNvPr>
          <p:cNvSpPr/>
          <p:nvPr/>
        </p:nvSpPr>
        <p:spPr>
          <a:xfrm>
            <a:off x="6624054" y="4277029"/>
            <a:ext cx="445200" cy="2049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" name="Google Shape;708;g303e5fefdbf_0_89">
            <a:extLst>
              <a:ext uri="{FF2B5EF4-FFF2-40B4-BE49-F238E27FC236}">
                <a16:creationId xmlns:a16="http://schemas.microsoft.com/office/drawing/2014/main" id="{E39F5CBC-B47C-3E78-F039-34C969CF51E2}"/>
              </a:ext>
            </a:extLst>
          </p:cNvPr>
          <p:cNvCxnSpPr/>
          <p:nvPr/>
        </p:nvCxnSpPr>
        <p:spPr>
          <a:xfrm>
            <a:off x="1693954" y="4530691"/>
            <a:ext cx="54492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711;g303e5fefdbf_0_89">
            <a:extLst>
              <a:ext uri="{FF2B5EF4-FFF2-40B4-BE49-F238E27FC236}">
                <a16:creationId xmlns:a16="http://schemas.microsoft.com/office/drawing/2014/main" id="{C59B7AC4-DA87-8314-1D47-87987D789F35}"/>
              </a:ext>
            </a:extLst>
          </p:cNvPr>
          <p:cNvSpPr/>
          <p:nvPr/>
        </p:nvSpPr>
        <p:spPr>
          <a:xfrm>
            <a:off x="1740670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712;g303e5fefdbf_0_89">
            <a:extLst>
              <a:ext uri="{FF2B5EF4-FFF2-40B4-BE49-F238E27FC236}">
                <a16:creationId xmlns:a16="http://schemas.microsoft.com/office/drawing/2014/main" id="{411CDE2A-E4ED-1FA0-933E-47FE5BBC80B5}"/>
              </a:ext>
            </a:extLst>
          </p:cNvPr>
          <p:cNvSpPr/>
          <p:nvPr/>
        </p:nvSpPr>
        <p:spPr>
          <a:xfrm>
            <a:off x="3092860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713;g303e5fefdbf_0_89">
            <a:extLst>
              <a:ext uri="{FF2B5EF4-FFF2-40B4-BE49-F238E27FC236}">
                <a16:creationId xmlns:a16="http://schemas.microsoft.com/office/drawing/2014/main" id="{B0DDD1F3-A219-BF44-CC8D-8800D6548A6D}"/>
              </a:ext>
            </a:extLst>
          </p:cNvPr>
          <p:cNvSpPr/>
          <p:nvPr/>
        </p:nvSpPr>
        <p:spPr>
          <a:xfrm>
            <a:off x="5794626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714;g303e5fefdbf_0_89">
            <a:extLst>
              <a:ext uri="{FF2B5EF4-FFF2-40B4-BE49-F238E27FC236}">
                <a16:creationId xmlns:a16="http://schemas.microsoft.com/office/drawing/2014/main" id="{8B26C44E-39D9-9400-2DA3-35DC72BE6863}"/>
              </a:ext>
            </a:extLst>
          </p:cNvPr>
          <p:cNvSpPr/>
          <p:nvPr/>
        </p:nvSpPr>
        <p:spPr>
          <a:xfrm>
            <a:off x="4439063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715;g303e5fefdbf_0_89">
            <a:extLst>
              <a:ext uri="{FF2B5EF4-FFF2-40B4-BE49-F238E27FC236}">
                <a16:creationId xmlns:a16="http://schemas.microsoft.com/office/drawing/2014/main" id="{7967A77E-9415-8864-67A5-FC4F187019A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5989879" y="4664174"/>
            <a:ext cx="888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716;g303e5fefdbf_0_89">
            <a:extLst>
              <a:ext uri="{FF2B5EF4-FFF2-40B4-BE49-F238E27FC236}">
                <a16:creationId xmlns:a16="http://schemas.microsoft.com/office/drawing/2014/main" id="{0D8DC5B4-032A-580D-4EED-DC2E7D583C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1859078" y="4639305"/>
            <a:ext cx="963138" cy="96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717;g303e5fefdbf_0_89">
            <a:extLst>
              <a:ext uri="{FF2B5EF4-FFF2-40B4-BE49-F238E27FC236}">
                <a16:creationId xmlns:a16="http://schemas.microsoft.com/office/drawing/2014/main" id="{8E47B085-865C-A60A-97E3-3AC64556ED2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3247595" y="4665926"/>
            <a:ext cx="963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718;g303e5fefdbf_0_89">
            <a:extLst>
              <a:ext uri="{FF2B5EF4-FFF2-40B4-BE49-F238E27FC236}">
                <a16:creationId xmlns:a16="http://schemas.microsoft.com/office/drawing/2014/main" id="{AEDD341B-9982-099B-EE15-D1488C6599D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4656246" y="4665048"/>
            <a:ext cx="888120" cy="88877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719;g303e5fefdbf_0_89">
            <a:extLst>
              <a:ext uri="{FF2B5EF4-FFF2-40B4-BE49-F238E27FC236}">
                <a16:creationId xmlns:a16="http://schemas.microsoft.com/office/drawing/2014/main" id="{E460179C-DE93-0950-A197-371C1C023F00}"/>
              </a:ext>
            </a:extLst>
          </p:cNvPr>
          <p:cNvSpPr txBox="1"/>
          <p:nvPr/>
        </p:nvSpPr>
        <p:spPr>
          <a:xfrm>
            <a:off x="3089678" y="5636919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K2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KG-60</a:t>
            </a:r>
            <a:endParaRPr sz="6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720;g303e5fefdbf_0_89">
            <a:extLst>
              <a:ext uri="{FF2B5EF4-FFF2-40B4-BE49-F238E27FC236}">
                <a16:creationId xmlns:a16="http://schemas.microsoft.com/office/drawing/2014/main" id="{793E6882-A81B-F80E-AABB-A7C485F176ED}"/>
              </a:ext>
            </a:extLst>
          </p:cNvPr>
          <p:cNvSpPr txBox="1"/>
          <p:nvPr/>
        </p:nvSpPr>
        <p:spPr>
          <a:xfrm>
            <a:off x="4440179" y="5636919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밀레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L-55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블랙+오렌지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721;g303e5fefdbf_0_89">
            <a:extLst>
              <a:ext uri="{FF2B5EF4-FFF2-40B4-BE49-F238E27FC236}">
                <a16:creationId xmlns:a16="http://schemas.microsoft.com/office/drawing/2014/main" id="{02C1F87D-2331-0B77-CA71-B1070CFDDF2C}"/>
              </a:ext>
            </a:extLst>
          </p:cNvPr>
          <p:cNvSpPr txBox="1"/>
          <p:nvPr/>
        </p:nvSpPr>
        <p:spPr>
          <a:xfrm>
            <a:off x="5790679" y="5636919"/>
            <a:ext cx="12804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푸마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PM-61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722;g303e5fefdbf_0_89">
            <a:extLst>
              <a:ext uri="{FF2B5EF4-FFF2-40B4-BE49-F238E27FC236}">
                <a16:creationId xmlns:a16="http://schemas.microsoft.com/office/drawing/2014/main" id="{4B76C2F7-8A3C-9911-2D6D-836066F0E1F1}"/>
              </a:ext>
            </a:extLst>
          </p:cNvPr>
          <p:cNvSpPr/>
          <p:nvPr/>
        </p:nvSpPr>
        <p:spPr>
          <a:xfrm>
            <a:off x="1740854" y="6034044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723;g303e5fefdbf_0_89">
            <a:extLst>
              <a:ext uri="{FF2B5EF4-FFF2-40B4-BE49-F238E27FC236}">
                <a16:creationId xmlns:a16="http://schemas.microsoft.com/office/drawing/2014/main" id="{02EE5F1F-92AB-9150-D26C-2BD5F5626DDA}"/>
              </a:ext>
            </a:extLst>
          </p:cNvPr>
          <p:cNvSpPr txBox="1"/>
          <p:nvPr/>
        </p:nvSpPr>
        <p:spPr>
          <a:xfrm>
            <a:off x="1740704" y="5636294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724;g303e5fefdbf_0_89">
            <a:extLst>
              <a:ext uri="{FF2B5EF4-FFF2-40B4-BE49-F238E27FC236}">
                <a16:creationId xmlns:a16="http://schemas.microsoft.com/office/drawing/2014/main" id="{14CD8682-86E8-8695-A27B-35AEAF597C5E}"/>
              </a:ext>
            </a:extLst>
          </p:cNvPr>
          <p:cNvSpPr/>
          <p:nvPr/>
        </p:nvSpPr>
        <p:spPr>
          <a:xfrm>
            <a:off x="3089703" y="6033469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126,800원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725;g303e5fefdbf_0_89">
            <a:extLst>
              <a:ext uri="{FF2B5EF4-FFF2-40B4-BE49-F238E27FC236}">
                <a16:creationId xmlns:a16="http://schemas.microsoft.com/office/drawing/2014/main" id="{424274A1-6BE8-C3F9-A963-6E51D1B3C443}"/>
              </a:ext>
            </a:extLst>
          </p:cNvPr>
          <p:cNvSpPr/>
          <p:nvPr/>
        </p:nvSpPr>
        <p:spPr>
          <a:xfrm>
            <a:off x="4440178" y="6028569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60,000원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54,640원</a:t>
            </a:r>
            <a:endParaRPr sz="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726;g303e5fefdbf_0_89">
            <a:extLst>
              <a:ext uri="{FF2B5EF4-FFF2-40B4-BE49-F238E27FC236}">
                <a16:creationId xmlns:a16="http://schemas.microsoft.com/office/drawing/2014/main" id="{0FC34462-3B81-1836-7BA1-D0C049AC312C}"/>
              </a:ext>
            </a:extLst>
          </p:cNvPr>
          <p:cNvSpPr/>
          <p:nvPr/>
        </p:nvSpPr>
        <p:spPr>
          <a:xfrm>
            <a:off x="5790654" y="6031294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82,480원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65448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DEDF7-2924-F001-D042-D03C5D211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E0D882F-08DD-CC6C-B255-3A3C6EC61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71847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페이지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994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28;g2f2558950df_0_84">
            <a:extLst>
              <a:ext uri="{FF2B5EF4-FFF2-40B4-BE49-F238E27FC236}">
                <a16:creationId xmlns:a16="http://schemas.microsoft.com/office/drawing/2014/main" id="{A2B2E677-968C-D3D3-A56B-83EE6FF70996}"/>
              </a:ext>
            </a:extLst>
          </p:cNvPr>
          <p:cNvSpPr/>
          <p:nvPr/>
        </p:nvSpPr>
        <p:spPr>
          <a:xfrm>
            <a:off x="461185" y="846277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1929;g2f2558950df_0_84">
            <a:extLst>
              <a:ext uri="{FF2B5EF4-FFF2-40B4-BE49-F238E27FC236}">
                <a16:creationId xmlns:a16="http://schemas.microsoft.com/office/drawing/2014/main" id="{0DC9A078-4A19-01A0-245E-A3C4348C0D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826636"/>
              </p:ext>
            </p:extLst>
          </p:nvPr>
        </p:nvGraphicFramePr>
        <p:xfrm>
          <a:off x="527432" y="898520"/>
          <a:ext cx="1865900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oogle Shape;1932;g2f2558950df_0_84">
            <a:extLst>
              <a:ext uri="{FF2B5EF4-FFF2-40B4-BE49-F238E27FC236}">
                <a16:creationId xmlns:a16="http://schemas.microsoft.com/office/drawing/2014/main" id="{A30CF3F2-5E03-DC50-BCC7-0B79CE4865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2776694"/>
              </p:ext>
            </p:extLst>
          </p:nvPr>
        </p:nvGraphicFramePr>
        <p:xfrm>
          <a:off x="527432" y="2763557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Google Shape;1934;g2f2558950df_0_84">
            <a:extLst>
              <a:ext uri="{FF2B5EF4-FFF2-40B4-BE49-F238E27FC236}">
                <a16:creationId xmlns:a16="http://schemas.microsoft.com/office/drawing/2014/main" id="{173B9976-7383-9D73-9B73-83BA2F8A8007}"/>
              </a:ext>
            </a:extLst>
          </p:cNvPr>
          <p:cNvSpPr/>
          <p:nvPr/>
        </p:nvSpPr>
        <p:spPr>
          <a:xfrm>
            <a:off x="2817026" y="846258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1935;g2f2558950df_0_84">
            <a:extLst>
              <a:ext uri="{FF2B5EF4-FFF2-40B4-BE49-F238E27FC236}">
                <a16:creationId xmlns:a16="http://schemas.microsoft.com/office/drawing/2014/main" id="{8CBE8874-0214-7618-4A05-BB47E8AF25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682955"/>
              </p:ext>
            </p:extLst>
          </p:nvPr>
        </p:nvGraphicFramePr>
        <p:xfrm>
          <a:off x="2883269" y="898507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938;g2f2558950df_0_84">
            <a:extLst>
              <a:ext uri="{FF2B5EF4-FFF2-40B4-BE49-F238E27FC236}">
                <a16:creationId xmlns:a16="http://schemas.microsoft.com/office/drawing/2014/main" id="{E96BF80E-F602-57E8-451D-2FD0F5273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634696"/>
              </p:ext>
            </p:extLst>
          </p:nvPr>
        </p:nvGraphicFramePr>
        <p:xfrm>
          <a:off x="2883269" y="2763545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Google Shape;1940;g2f2558950df_0_84">
            <a:extLst>
              <a:ext uri="{FF2B5EF4-FFF2-40B4-BE49-F238E27FC236}">
                <a16:creationId xmlns:a16="http://schemas.microsoft.com/office/drawing/2014/main" id="{7098D1D0-FBC1-4B53-4CE7-89FCD0DD2C32}"/>
              </a:ext>
            </a:extLst>
          </p:cNvPr>
          <p:cNvSpPr/>
          <p:nvPr/>
        </p:nvSpPr>
        <p:spPr>
          <a:xfrm>
            <a:off x="5172866" y="846283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1941;g2f2558950df_0_84">
            <a:extLst>
              <a:ext uri="{FF2B5EF4-FFF2-40B4-BE49-F238E27FC236}">
                <a16:creationId xmlns:a16="http://schemas.microsoft.com/office/drawing/2014/main" id="{3280F3A3-17AD-F7E3-00FC-5915DDB5E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050880"/>
              </p:ext>
            </p:extLst>
          </p:nvPr>
        </p:nvGraphicFramePr>
        <p:xfrm>
          <a:off x="5239107" y="898532"/>
          <a:ext cx="1782025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Google Shape;1944;g2f2558950df_0_84">
            <a:extLst>
              <a:ext uri="{FF2B5EF4-FFF2-40B4-BE49-F238E27FC236}">
                <a16:creationId xmlns:a16="http://schemas.microsoft.com/office/drawing/2014/main" id="{8B8297E9-6EA9-B4F9-9940-8D19A4259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5197398"/>
              </p:ext>
            </p:extLst>
          </p:nvPr>
        </p:nvGraphicFramePr>
        <p:xfrm>
          <a:off x="5239107" y="27635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1946;g2f2558950df_0_84">
            <a:extLst>
              <a:ext uri="{FF2B5EF4-FFF2-40B4-BE49-F238E27FC236}">
                <a16:creationId xmlns:a16="http://schemas.microsoft.com/office/drawing/2014/main" id="{E625E445-3CA7-5DBA-EA95-EEDC4F93DEA7}"/>
              </a:ext>
            </a:extLst>
          </p:cNvPr>
          <p:cNvSpPr/>
          <p:nvPr/>
        </p:nvSpPr>
        <p:spPr>
          <a:xfrm>
            <a:off x="1671489" y="1430340"/>
            <a:ext cx="513600" cy="160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/>
          </a:p>
        </p:txBody>
      </p:sp>
      <p:sp>
        <p:nvSpPr>
          <p:cNvPr id="22" name="Google Shape;1947;g2f2558950df_0_84">
            <a:extLst>
              <a:ext uri="{FF2B5EF4-FFF2-40B4-BE49-F238E27FC236}">
                <a16:creationId xmlns:a16="http://schemas.microsoft.com/office/drawing/2014/main" id="{3F67AA98-DAE5-562E-67A1-C4427C49D11C}"/>
              </a:ext>
            </a:extLst>
          </p:cNvPr>
          <p:cNvSpPr/>
          <p:nvPr/>
        </p:nvSpPr>
        <p:spPr>
          <a:xfrm>
            <a:off x="6292185" y="1430340"/>
            <a:ext cx="513600" cy="160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948;g2f2558950df_0_84">
            <a:extLst>
              <a:ext uri="{FF2B5EF4-FFF2-40B4-BE49-F238E27FC236}">
                <a16:creationId xmlns:a16="http://schemas.microsoft.com/office/drawing/2014/main" id="{8DC1627E-F48B-7DBE-8331-C43DB0C4C034}"/>
              </a:ext>
            </a:extLst>
          </p:cNvPr>
          <p:cNvSpPr/>
          <p:nvPr/>
        </p:nvSpPr>
        <p:spPr>
          <a:xfrm>
            <a:off x="7528682" y="846283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1949;g2f2558950df_0_84">
            <a:extLst>
              <a:ext uri="{FF2B5EF4-FFF2-40B4-BE49-F238E27FC236}">
                <a16:creationId xmlns:a16="http://schemas.microsoft.com/office/drawing/2014/main" id="{D4991E23-0FE5-6A2D-DC9F-B239B6A21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0844902"/>
              </p:ext>
            </p:extLst>
          </p:nvPr>
        </p:nvGraphicFramePr>
        <p:xfrm>
          <a:off x="7594919" y="898532"/>
          <a:ext cx="1753775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 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oogle Shape;1952;g2f2558950df_0_84">
            <a:extLst>
              <a:ext uri="{FF2B5EF4-FFF2-40B4-BE49-F238E27FC236}">
                <a16:creationId xmlns:a16="http://schemas.microsoft.com/office/drawing/2014/main" id="{46552FC4-C226-4360-65CB-2E5BB7990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649297"/>
              </p:ext>
            </p:extLst>
          </p:nvPr>
        </p:nvGraphicFramePr>
        <p:xfrm>
          <a:off x="7594919" y="27635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1953;g2f2558950df_0_84">
            <a:extLst>
              <a:ext uri="{FF2B5EF4-FFF2-40B4-BE49-F238E27FC236}">
                <a16:creationId xmlns:a16="http://schemas.microsoft.com/office/drawing/2014/main" id="{9FC75CA1-BB97-41CB-AAB2-2476E6B4C19C}"/>
              </a:ext>
            </a:extLst>
          </p:cNvPr>
          <p:cNvSpPr/>
          <p:nvPr/>
        </p:nvSpPr>
        <p:spPr>
          <a:xfrm>
            <a:off x="9387723" y="846283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955;g2f2558950df_0_84">
            <a:extLst>
              <a:ext uri="{FF2B5EF4-FFF2-40B4-BE49-F238E27FC236}">
                <a16:creationId xmlns:a16="http://schemas.microsoft.com/office/drawing/2014/main" id="{E50C7BA8-66A3-9F08-1033-FCBCDE4188AA}"/>
              </a:ext>
            </a:extLst>
          </p:cNvPr>
          <p:cNvSpPr/>
          <p:nvPr/>
        </p:nvSpPr>
        <p:spPr>
          <a:xfrm>
            <a:off x="8627971" y="1430340"/>
            <a:ext cx="513600" cy="160500"/>
          </a:xfrm>
          <a:prstGeom prst="roundRect">
            <a:avLst>
              <a:gd name="adj" fmla="val 1776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Google Shape;1956;g2f2558950df_0_84">
            <a:extLst>
              <a:ext uri="{FF2B5EF4-FFF2-40B4-BE49-F238E27FC236}">
                <a16:creationId xmlns:a16="http://schemas.microsoft.com/office/drawing/2014/main" id="{27AD9D53-2CDA-9F3F-7371-18352CE50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165952"/>
              </p:ext>
            </p:extLst>
          </p:nvPr>
        </p:nvGraphicFramePr>
        <p:xfrm>
          <a:off x="7591743" y="1895077"/>
          <a:ext cx="1763693" cy="8425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3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길이(m)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주문수량(드럼)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난조장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Google Shape;1957;g2f2558950df_0_84">
            <a:extLst>
              <a:ext uri="{FF2B5EF4-FFF2-40B4-BE49-F238E27FC236}">
                <a16:creationId xmlns:a16="http://schemas.microsoft.com/office/drawing/2014/main" id="{7F5F20F1-CB15-7721-8D84-78AAA63FB3B5}"/>
              </a:ext>
            </a:extLst>
          </p:cNvPr>
          <p:cNvSpPr/>
          <p:nvPr/>
        </p:nvSpPr>
        <p:spPr>
          <a:xfrm>
            <a:off x="7977610" y="206575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958;g2f2558950df_0_84">
            <a:extLst>
              <a:ext uri="{FF2B5EF4-FFF2-40B4-BE49-F238E27FC236}">
                <a16:creationId xmlns:a16="http://schemas.microsoft.com/office/drawing/2014/main" id="{FAF5AC94-B6A2-EEDC-C5B7-CF17CD057B56}"/>
              </a:ext>
            </a:extLst>
          </p:cNvPr>
          <p:cNvSpPr/>
          <p:nvPr/>
        </p:nvSpPr>
        <p:spPr>
          <a:xfrm>
            <a:off x="8580160" y="206575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959;g2f2558950df_0_84">
            <a:extLst>
              <a:ext uri="{FF2B5EF4-FFF2-40B4-BE49-F238E27FC236}">
                <a16:creationId xmlns:a16="http://schemas.microsoft.com/office/drawing/2014/main" id="{75B85344-D353-5E28-E7B2-F3551C585AFC}"/>
              </a:ext>
            </a:extLst>
          </p:cNvPr>
          <p:cNvSpPr/>
          <p:nvPr/>
        </p:nvSpPr>
        <p:spPr>
          <a:xfrm>
            <a:off x="7977610" y="22426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960;g2f2558950df_0_84">
            <a:extLst>
              <a:ext uri="{FF2B5EF4-FFF2-40B4-BE49-F238E27FC236}">
                <a16:creationId xmlns:a16="http://schemas.microsoft.com/office/drawing/2014/main" id="{9DDAE93E-E684-5D62-D166-EBF9963B2DFF}"/>
              </a:ext>
            </a:extLst>
          </p:cNvPr>
          <p:cNvSpPr/>
          <p:nvPr/>
        </p:nvSpPr>
        <p:spPr>
          <a:xfrm>
            <a:off x="8580160" y="22426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961;g2f2558950df_0_84">
            <a:extLst>
              <a:ext uri="{FF2B5EF4-FFF2-40B4-BE49-F238E27FC236}">
                <a16:creationId xmlns:a16="http://schemas.microsoft.com/office/drawing/2014/main" id="{9258F99B-4EAC-D47C-1FF5-CCF02ADBF7F9}"/>
              </a:ext>
            </a:extLst>
          </p:cNvPr>
          <p:cNvSpPr/>
          <p:nvPr/>
        </p:nvSpPr>
        <p:spPr>
          <a:xfrm>
            <a:off x="9150185" y="2240471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endParaRPr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7" name="Google Shape;1962;g2f2558950df_0_84">
            <a:extLst>
              <a:ext uri="{FF2B5EF4-FFF2-40B4-BE49-F238E27FC236}">
                <a16:creationId xmlns:a16="http://schemas.microsoft.com/office/drawing/2014/main" id="{68B36DC7-7C95-A23C-8C07-578C93E95F0E}"/>
              </a:ext>
            </a:extLst>
          </p:cNvPr>
          <p:cNvCxnSpPr/>
          <p:nvPr/>
        </p:nvCxnSpPr>
        <p:spPr>
          <a:xfrm>
            <a:off x="7634335" y="2568858"/>
            <a:ext cx="17211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1963;g2f2558950df_0_84">
            <a:extLst>
              <a:ext uri="{FF2B5EF4-FFF2-40B4-BE49-F238E27FC236}">
                <a16:creationId xmlns:a16="http://schemas.microsoft.com/office/drawing/2014/main" id="{BC7E36A5-F567-13B2-F44C-9F441BD46110}"/>
              </a:ext>
            </a:extLst>
          </p:cNvPr>
          <p:cNvSpPr/>
          <p:nvPr/>
        </p:nvSpPr>
        <p:spPr>
          <a:xfrm>
            <a:off x="7977610" y="259020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964;g2f2558950df_0_84">
            <a:extLst>
              <a:ext uri="{FF2B5EF4-FFF2-40B4-BE49-F238E27FC236}">
                <a16:creationId xmlns:a16="http://schemas.microsoft.com/office/drawing/2014/main" id="{559806F4-6E6D-5847-EDC0-EC48594DA483}"/>
              </a:ext>
            </a:extLst>
          </p:cNvPr>
          <p:cNvSpPr/>
          <p:nvPr/>
        </p:nvSpPr>
        <p:spPr>
          <a:xfrm>
            <a:off x="7977610" y="24057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965;g2f2558950df_0_84">
            <a:extLst>
              <a:ext uri="{FF2B5EF4-FFF2-40B4-BE49-F238E27FC236}">
                <a16:creationId xmlns:a16="http://schemas.microsoft.com/office/drawing/2014/main" id="{09426C38-4723-44DC-9FCC-BDE235C390C4}"/>
              </a:ext>
            </a:extLst>
          </p:cNvPr>
          <p:cNvSpPr/>
          <p:nvPr/>
        </p:nvSpPr>
        <p:spPr>
          <a:xfrm>
            <a:off x="8580160" y="24057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66;g2f2558950df_0_84">
            <a:extLst>
              <a:ext uri="{FF2B5EF4-FFF2-40B4-BE49-F238E27FC236}">
                <a16:creationId xmlns:a16="http://schemas.microsoft.com/office/drawing/2014/main" id="{2B4C9B86-E47C-BE43-896C-A229CE60A025}"/>
              </a:ext>
            </a:extLst>
          </p:cNvPr>
          <p:cNvSpPr/>
          <p:nvPr/>
        </p:nvSpPr>
        <p:spPr>
          <a:xfrm>
            <a:off x="9150185" y="2403571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0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Google Shape;1968;g2f2558950df_0_84">
            <a:extLst>
              <a:ext uri="{FF2B5EF4-FFF2-40B4-BE49-F238E27FC236}">
                <a16:creationId xmlns:a16="http://schemas.microsoft.com/office/drawing/2014/main" id="{967EAF8C-1C7E-6149-4FD5-8325B7475444}"/>
              </a:ext>
            </a:extLst>
          </p:cNvPr>
          <p:cNvSpPr/>
          <p:nvPr/>
        </p:nvSpPr>
        <p:spPr>
          <a:xfrm>
            <a:off x="4676073" y="839919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977;g2f2558950df_0_84">
            <a:extLst>
              <a:ext uri="{FF2B5EF4-FFF2-40B4-BE49-F238E27FC236}">
                <a16:creationId xmlns:a16="http://schemas.microsoft.com/office/drawing/2014/main" id="{89F92962-4EA0-7E4A-AC91-E90510440378}"/>
              </a:ext>
            </a:extLst>
          </p:cNvPr>
          <p:cNvSpPr/>
          <p:nvPr/>
        </p:nvSpPr>
        <p:spPr>
          <a:xfrm>
            <a:off x="7034635" y="839944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" name="Google Shape;1978;g2f2558950df_0_84">
            <a:extLst>
              <a:ext uri="{FF2B5EF4-FFF2-40B4-BE49-F238E27FC236}">
                <a16:creationId xmlns:a16="http://schemas.microsoft.com/office/drawing/2014/main" id="{F5CB19F3-F9C7-FCD8-1B69-4B4AE1C66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369338"/>
              </p:ext>
            </p:extLst>
          </p:nvPr>
        </p:nvGraphicFramePr>
        <p:xfrm>
          <a:off x="5236348" y="1902831"/>
          <a:ext cx="1789686" cy="559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🔘</a:t>
                      </a: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장착용)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conn,有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),8분기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: 10000010166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3일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원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" name="Google Shape;1979;g2f2558950df_0_84">
            <a:extLst>
              <a:ext uri="{FF2B5EF4-FFF2-40B4-BE49-F238E27FC236}">
                <a16:creationId xmlns:a16="http://schemas.microsoft.com/office/drawing/2014/main" id="{4E2F2847-4C2F-5474-95B6-9466036C3E5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3869" y="2007890"/>
            <a:ext cx="380650" cy="3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1980;g2f2558950df_0_84">
            <a:extLst>
              <a:ext uri="{FF2B5EF4-FFF2-40B4-BE49-F238E27FC236}">
                <a16:creationId xmlns:a16="http://schemas.microsoft.com/office/drawing/2014/main" id="{99A25CC1-67C3-3624-1BC0-8B810D515278}"/>
              </a:ext>
            </a:extLst>
          </p:cNvPr>
          <p:cNvSpPr txBox="1"/>
          <p:nvPr/>
        </p:nvSpPr>
        <p:spPr>
          <a:xfrm>
            <a:off x="461185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[일반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981;g2f2558950df_0_84">
            <a:extLst>
              <a:ext uri="{FF2B5EF4-FFF2-40B4-BE49-F238E27FC236}">
                <a16:creationId xmlns:a16="http://schemas.microsoft.com/office/drawing/2014/main" id="{E87681C0-4B05-FEBA-BF2B-8AE5D2A1FC17}"/>
              </a:ext>
            </a:extLst>
          </p:cNvPr>
          <p:cNvSpPr txBox="1"/>
          <p:nvPr/>
        </p:nvSpPr>
        <p:spPr>
          <a:xfrm>
            <a:off x="2817023" y="534371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[옵션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982;g2f2558950df_0_84">
            <a:extLst>
              <a:ext uri="{FF2B5EF4-FFF2-40B4-BE49-F238E27FC236}">
                <a16:creationId xmlns:a16="http://schemas.microsoft.com/office/drawing/2014/main" id="{8C42EDF1-B3C4-1AEE-258D-1F526A885D2B}"/>
              </a:ext>
            </a:extLst>
          </p:cNvPr>
          <p:cNvSpPr txBox="1"/>
          <p:nvPr/>
        </p:nvSpPr>
        <p:spPr>
          <a:xfrm>
            <a:off x="5172860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[추가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83;g2f2558950df_0_84">
            <a:extLst>
              <a:ext uri="{FF2B5EF4-FFF2-40B4-BE49-F238E27FC236}">
                <a16:creationId xmlns:a16="http://schemas.microsoft.com/office/drawing/2014/main" id="{1DD8F56F-E11A-4967-FF29-DC6205175A82}"/>
              </a:ext>
            </a:extLst>
          </p:cNvPr>
          <p:cNvSpPr txBox="1"/>
          <p:nvPr/>
        </p:nvSpPr>
        <p:spPr>
          <a:xfrm>
            <a:off x="7528685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D3BF5AA-D428-1A8D-B552-295DD173BFD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상품상세페이지 상품유형별 선택사항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26EB8C7-3069-C888-959A-A1F2EEFF9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99802"/>
              </p:ext>
            </p:extLst>
          </p:nvPr>
        </p:nvGraphicFramePr>
        <p:xfrm>
          <a:off x="453606" y="3546040"/>
          <a:ext cx="1999579" cy="21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수량만 정하고 구매할 수 있는 일반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 상품재고 수량표시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수량 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0DB16AFA-7FCF-E5E7-05D2-FA547B214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4481"/>
              </p:ext>
            </p:extLst>
          </p:nvPr>
        </p:nvGraphicFramePr>
        <p:xfrm>
          <a:off x="2813233" y="3546040"/>
          <a:ext cx="1999579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옵션을 선택해야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옵션선택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주문옵션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상품에따라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여러개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옵션이 추가될 수 있음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ex.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 등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규격옵션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규격에 따라 수량을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직접입력하도록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함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옵션상품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C687158F-E08E-A559-E175-AC46C1982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344112"/>
              </p:ext>
            </p:extLst>
          </p:nvPr>
        </p:nvGraphicFramePr>
        <p:xfrm>
          <a:off x="5172860" y="3546040"/>
          <a:ext cx="199957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필수로 함께 구매해야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본상품의  재고수량 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본상품의 주문할 수량 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추가상품의 수량은 본상품의 수량과 동일하게 적용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 상품과 추가상품의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6EB74AC2-B59D-8B73-637D-BB02FBA21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31326"/>
              </p:ext>
            </p:extLst>
          </p:nvPr>
        </p:nvGraphicFramePr>
        <p:xfrm>
          <a:off x="7524892" y="3546040"/>
          <a:ext cx="199957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수량을 선택해서 구매해야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 상품재고 수량표시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선택에서 입력한 총 합계 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길이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수량을 직접입력 후 총 합계가 주문수량으로 입력됨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C25D79E8-DFD3-F031-352F-644A5832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28" name="Google Shape;312;g2f2558950df_0_15">
            <a:extLst>
              <a:ext uri="{FF2B5EF4-FFF2-40B4-BE49-F238E27FC236}">
                <a16:creationId xmlns:a16="http://schemas.microsoft.com/office/drawing/2014/main" id="{C0A7F985-A87B-0FB5-CB6F-0565012E2B0F}"/>
              </a:ext>
            </a:extLst>
          </p:cNvPr>
          <p:cNvSpPr/>
          <p:nvPr/>
        </p:nvSpPr>
        <p:spPr>
          <a:xfrm>
            <a:off x="527432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313;g2f2558950df_0_15">
            <a:extLst>
              <a:ext uri="{FF2B5EF4-FFF2-40B4-BE49-F238E27FC236}">
                <a16:creationId xmlns:a16="http://schemas.microsoft.com/office/drawing/2014/main" id="{419E8D5E-21B9-0D0F-A488-0A83AD066657}"/>
              </a:ext>
            </a:extLst>
          </p:cNvPr>
          <p:cNvSpPr/>
          <p:nvPr/>
        </p:nvSpPr>
        <p:spPr>
          <a:xfrm>
            <a:off x="1508390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312;g2f2558950df_0_15">
            <a:extLst>
              <a:ext uri="{FF2B5EF4-FFF2-40B4-BE49-F238E27FC236}">
                <a16:creationId xmlns:a16="http://schemas.microsoft.com/office/drawing/2014/main" id="{0AB3335F-4198-3807-07A9-48DC8B486CC6}"/>
              </a:ext>
            </a:extLst>
          </p:cNvPr>
          <p:cNvSpPr/>
          <p:nvPr/>
        </p:nvSpPr>
        <p:spPr>
          <a:xfrm>
            <a:off x="2882376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313;g2f2558950df_0_15">
            <a:extLst>
              <a:ext uri="{FF2B5EF4-FFF2-40B4-BE49-F238E27FC236}">
                <a16:creationId xmlns:a16="http://schemas.microsoft.com/office/drawing/2014/main" id="{807B2776-C8ED-A8ED-CAAF-B01FEF26129F}"/>
              </a:ext>
            </a:extLst>
          </p:cNvPr>
          <p:cNvSpPr/>
          <p:nvPr/>
        </p:nvSpPr>
        <p:spPr>
          <a:xfrm>
            <a:off x="3863334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312;g2f2558950df_0_15">
            <a:extLst>
              <a:ext uri="{FF2B5EF4-FFF2-40B4-BE49-F238E27FC236}">
                <a16:creationId xmlns:a16="http://schemas.microsoft.com/office/drawing/2014/main" id="{C22BBDE4-C7A8-3679-9743-3FAF9FA0B57B}"/>
              </a:ext>
            </a:extLst>
          </p:cNvPr>
          <p:cNvSpPr/>
          <p:nvPr/>
        </p:nvSpPr>
        <p:spPr>
          <a:xfrm>
            <a:off x="5239107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313;g2f2558950df_0_15">
            <a:extLst>
              <a:ext uri="{FF2B5EF4-FFF2-40B4-BE49-F238E27FC236}">
                <a16:creationId xmlns:a16="http://schemas.microsoft.com/office/drawing/2014/main" id="{DC2EEA5A-7738-7C28-F760-5884D760373E}"/>
              </a:ext>
            </a:extLst>
          </p:cNvPr>
          <p:cNvSpPr/>
          <p:nvPr/>
        </p:nvSpPr>
        <p:spPr>
          <a:xfrm>
            <a:off x="6220065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312;g2f2558950df_0_15">
            <a:extLst>
              <a:ext uri="{FF2B5EF4-FFF2-40B4-BE49-F238E27FC236}">
                <a16:creationId xmlns:a16="http://schemas.microsoft.com/office/drawing/2014/main" id="{6C4FAA5A-BBC5-D665-4198-C722F52C362D}"/>
              </a:ext>
            </a:extLst>
          </p:cNvPr>
          <p:cNvSpPr/>
          <p:nvPr/>
        </p:nvSpPr>
        <p:spPr>
          <a:xfrm>
            <a:off x="7591742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313;g2f2558950df_0_15">
            <a:extLst>
              <a:ext uri="{FF2B5EF4-FFF2-40B4-BE49-F238E27FC236}">
                <a16:creationId xmlns:a16="http://schemas.microsoft.com/office/drawing/2014/main" id="{A98BA5A5-E14E-C35C-BC88-0F337425470D}"/>
              </a:ext>
            </a:extLst>
          </p:cNvPr>
          <p:cNvSpPr/>
          <p:nvPr/>
        </p:nvSpPr>
        <p:spPr>
          <a:xfrm>
            <a:off x="8572700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7" name="Google Shape;1967;g2f2558950df_0_84">
            <a:extLst>
              <a:ext uri="{FF2B5EF4-FFF2-40B4-BE49-F238E27FC236}">
                <a16:creationId xmlns:a16="http://schemas.microsoft.com/office/drawing/2014/main" id="{36A6E469-577E-7E88-FD82-D83EB6B099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2349792"/>
              </p:ext>
            </p:extLst>
          </p:nvPr>
        </p:nvGraphicFramePr>
        <p:xfrm>
          <a:off x="2882376" y="1591737"/>
          <a:ext cx="1782024" cy="11458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6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8" name="Google Shape;1935;g2f2558950df_0_84">
            <a:extLst>
              <a:ext uri="{FF2B5EF4-FFF2-40B4-BE49-F238E27FC236}">
                <a16:creationId xmlns:a16="http://schemas.microsoft.com/office/drawing/2014/main" id="{108402B2-882E-C046-90EE-599D00D8B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3646429"/>
              </p:ext>
            </p:extLst>
          </p:nvPr>
        </p:nvGraphicFramePr>
        <p:xfrm>
          <a:off x="2882376" y="1419743"/>
          <a:ext cx="1782026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Google Shape;1969;g2f2558950df_0_84">
            <a:extLst>
              <a:ext uri="{FF2B5EF4-FFF2-40B4-BE49-F238E27FC236}">
                <a16:creationId xmlns:a16="http://schemas.microsoft.com/office/drawing/2014/main" id="{250DE43F-10C3-51A6-2321-96618E29174D}"/>
              </a:ext>
            </a:extLst>
          </p:cNvPr>
          <p:cNvSpPr/>
          <p:nvPr/>
        </p:nvSpPr>
        <p:spPr>
          <a:xfrm>
            <a:off x="4222748" y="1775015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970;g2f2558950df_0_84">
            <a:extLst>
              <a:ext uri="{FF2B5EF4-FFF2-40B4-BE49-F238E27FC236}">
                <a16:creationId xmlns:a16="http://schemas.microsoft.com/office/drawing/2014/main" id="{FC815A15-B3DE-DC76-4BC1-BB082B52FF58}"/>
              </a:ext>
            </a:extLst>
          </p:cNvPr>
          <p:cNvSpPr/>
          <p:nvPr/>
        </p:nvSpPr>
        <p:spPr>
          <a:xfrm>
            <a:off x="4222747" y="1938380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971;g2f2558950df_0_84">
            <a:extLst>
              <a:ext uri="{FF2B5EF4-FFF2-40B4-BE49-F238E27FC236}">
                <a16:creationId xmlns:a16="http://schemas.microsoft.com/office/drawing/2014/main" id="{24B58856-1989-D905-0488-B4497ED699D3}"/>
              </a:ext>
            </a:extLst>
          </p:cNvPr>
          <p:cNvSpPr/>
          <p:nvPr/>
        </p:nvSpPr>
        <p:spPr>
          <a:xfrm>
            <a:off x="4223360" y="209942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972;g2f2558950df_0_84">
            <a:extLst>
              <a:ext uri="{FF2B5EF4-FFF2-40B4-BE49-F238E27FC236}">
                <a16:creationId xmlns:a16="http://schemas.microsoft.com/office/drawing/2014/main" id="{5DB6F90A-F267-1E0B-E718-D1AA61A1265F}"/>
              </a:ext>
            </a:extLst>
          </p:cNvPr>
          <p:cNvSpPr/>
          <p:nvPr/>
        </p:nvSpPr>
        <p:spPr>
          <a:xfrm>
            <a:off x="4222747" y="226506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973;g2f2558950df_0_84">
            <a:extLst>
              <a:ext uri="{FF2B5EF4-FFF2-40B4-BE49-F238E27FC236}">
                <a16:creationId xmlns:a16="http://schemas.microsoft.com/office/drawing/2014/main" id="{4842DD62-BAD7-009C-3504-884877FDD20A}"/>
              </a:ext>
            </a:extLst>
          </p:cNvPr>
          <p:cNvSpPr/>
          <p:nvPr/>
        </p:nvSpPr>
        <p:spPr>
          <a:xfrm>
            <a:off x="4222747" y="2428432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974;g2f2558950df_0_84">
            <a:extLst>
              <a:ext uri="{FF2B5EF4-FFF2-40B4-BE49-F238E27FC236}">
                <a16:creationId xmlns:a16="http://schemas.microsoft.com/office/drawing/2014/main" id="{E6946B7D-CA52-746A-0E91-8A03154D11D8}"/>
              </a:ext>
            </a:extLst>
          </p:cNvPr>
          <p:cNvSpPr/>
          <p:nvPr/>
        </p:nvSpPr>
        <p:spPr>
          <a:xfrm>
            <a:off x="4223360" y="258678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941;g2f2558950df_0_84">
            <a:extLst>
              <a:ext uri="{FF2B5EF4-FFF2-40B4-BE49-F238E27FC236}">
                <a16:creationId xmlns:a16="http://schemas.microsoft.com/office/drawing/2014/main" id="{4DFE87B4-04C2-D37A-94AA-BFDBB6D9E5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237908"/>
              </p:ext>
            </p:extLst>
          </p:nvPr>
        </p:nvGraphicFramePr>
        <p:xfrm>
          <a:off x="5239107" y="1659973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추가상품을 선택해주세요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3" name="Google Shape;1949;g2f2558950df_0_84">
            <a:extLst>
              <a:ext uri="{FF2B5EF4-FFF2-40B4-BE49-F238E27FC236}">
                <a16:creationId xmlns:a16="http://schemas.microsoft.com/office/drawing/2014/main" id="{1D91B9B4-7467-B51B-C6FB-3BF44DE62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27760"/>
              </p:ext>
            </p:extLst>
          </p:nvPr>
        </p:nvGraphicFramePr>
        <p:xfrm>
          <a:off x="7594919" y="1651088"/>
          <a:ext cx="175377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조장입력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조장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입력해주세요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4" name="Google Shape;1935;g2f2558950df_0_84">
            <a:extLst>
              <a:ext uri="{FF2B5EF4-FFF2-40B4-BE49-F238E27FC236}">
                <a16:creationId xmlns:a16="http://schemas.microsoft.com/office/drawing/2014/main" id="{68671BC3-1405-67EC-B926-97075E7F92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051086"/>
              </p:ext>
            </p:extLst>
          </p:nvPr>
        </p:nvGraphicFramePr>
        <p:xfrm>
          <a:off x="2880545" y="1168385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옵션을 선택해주세요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BA9A7113-484D-1E58-947A-5568B671C26A}"/>
              </a:ext>
            </a:extLst>
          </p:cNvPr>
          <p:cNvSpPr/>
          <p:nvPr/>
        </p:nvSpPr>
        <p:spPr>
          <a:xfrm>
            <a:off x="2810173" y="1416398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FE9A03E7-4276-1F59-0124-035382635A49}"/>
              </a:ext>
            </a:extLst>
          </p:cNvPr>
          <p:cNvSpPr/>
          <p:nvPr/>
        </p:nvSpPr>
        <p:spPr>
          <a:xfrm>
            <a:off x="2810284" y="1601585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2386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52EB2-7755-A521-2758-581DF294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1935;g2f2558950df_0_84">
            <a:extLst>
              <a:ext uri="{FF2B5EF4-FFF2-40B4-BE49-F238E27FC236}">
                <a16:creationId xmlns:a16="http://schemas.microsoft.com/office/drawing/2014/main" id="{FC72DA2D-F3A8-8B08-CF4D-3CD6BD11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170545"/>
              </p:ext>
            </p:extLst>
          </p:nvPr>
        </p:nvGraphicFramePr>
        <p:xfrm>
          <a:off x="1695789" y="1273245"/>
          <a:ext cx="2044248" cy="23516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Google Shape;1981;g2f2558950df_0_84">
            <a:extLst>
              <a:ext uri="{FF2B5EF4-FFF2-40B4-BE49-F238E27FC236}">
                <a16:creationId xmlns:a16="http://schemas.microsoft.com/office/drawing/2014/main" id="{AEB787B8-C174-48C7-1FD6-782532413A78}"/>
              </a:ext>
            </a:extLst>
          </p:cNvPr>
          <p:cNvSpPr txBox="1"/>
          <p:nvPr/>
        </p:nvSpPr>
        <p:spPr>
          <a:xfrm>
            <a:off x="1711907" y="972672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[옵션상품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982;g2f2558950df_0_84">
            <a:extLst>
              <a:ext uri="{FF2B5EF4-FFF2-40B4-BE49-F238E27FC236}">
                <a16:creationId xmlns:a16="http://schemas.microsoft.com/office/drawing/2014/main" id="{8279AF4C-EF45-5FC3-1498-8A822E89F411}"/>
              </a:ext>
            </a:extLst>
          </p:cNvPr>
          <p:cNvSpPr txBox="1"/>
          <p:nvPr/>
        </p:nvSpPr>
        <p:spPr>
          <a:xfrm>
            <a:off x="4371113" y="96604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[추가상품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83;g2f2558950df_0_84">
            <a:extLst>
              <a:ext uri="{FF2B5EF4-FFF2-40B4-BE49-F238E27FC236}">
                <a16:creationId xmlns:a16="http://schemas.microsoft.com/office/drawing/2014/main" id="{3CCEA825-0EB7-64AA-1634-0A2D6EA7C1CA}"/>
              </a:ext>
            </a:extLst>
          </p:cNvPr>
          <p:cNvSpPr txBox="1"/>
          <p:nvPr/>
        </p:nvSpPr>
        <p:spPr>
          <a:xfrm>
            <a:off x="7128342" y="965458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 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1967;g2f2558950df_0_84">
            <a:extLst>
              <a:ext uri="{FF2B5EF4-FFF2-40B4-BE49-F238E27FC236}">
                <a16:creationId xmlns:a16="http://schemas.microsoft.com/office/drawing/2014/main" id="{057BD82D-DB47-1956-6FE5-271AAD88A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7819"/>
              </p:ext>
            </p:extLst>
          </p:nvPr>
        </p:nvGraphicFramePr>
        <p:xfrm>
          <a:off x="1779990" y="1855699"/>
          <a:ext cx="1828937" cy="1333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48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280mm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" name="Google Shape;1969;g2f2558950df_0_84">
            <a:extLst>
              <a:ext uri="{FF2B5EF4-FFF2-40B4-BE49-F238E27FC236}">
                <a16:creationId xmlns:a16="http://schemas.microsoft.com/office/drawing/2014/main" id="{64AE7E40-BD63-4F60-1D33-4DBD61C55BC7}"/>
              </a:ext>
            </a:extLst>
          </p:cNvPr>
          <p:cNvSpPr/>
          <p:nvPr/>
        </p:nvSpPr>
        <p:spPr>
          <a:xfrm>
            <a:off x="3088453" y="2023301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970;g2f2558950df_0_84">
            <a:extLst>
              <a:ext uri="{FF2B5EF4-FFF2-40B4-BE49-F238E27FC236}">
                <a16:creationId xmlns:a16="http://schemas.microsoft.com/office/drawing/2014/main" id="{9C6C9B56-BB96-0CBC-FCD2-866D00CC1535}"/>
              </a:ext>
            </a:extLst>
          </p:cNvPr>
          <p:cNvSpPr/>
          <p:nvPr/>
        </p:nvSpPr>
        <p:spPr>
          <a:xfrm>
            <a:off x="3088453" y="2171286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971;g2f2558950df_0_84">
            <a:extLst>
              <a:ext uri="{FF2B5EF4-FFF2-40B4-BE49-F238E27FC236}">
                <a16:creationId xmlns:a16="http://schemas.microsoft.com/office/drawing/2014/main" id="{75615C8A-7475-93D5-23E2-56ECE7725997}"/>
              </a:ext>
            </a:extLst>
          </p:cNvPr>
          <p:cNvSpPr/>
          <p:nvPr/>
        </p:nvSpPr>
        <p:spPr>
          <a:xfrm>
            <a:off x="3088453" y="2319251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972;g2f2558950df_0_84">
            <a:extLst>
              <a:ext uri="{FF2B5EF4-FFF2-40B4-BE49-F238E27FC236}">
                <a16:creationId xmlns:a16="http://schemas.microsoft.com/office/drawing/2014/main" id="{C758734A-F756-3069-B7C0-EFA8DC3544E5}"/>
              </a:ext>
            </a:extLst>
          </p:cNvPr>
          <p:cNvSpPr/>
          <p:nvPr/>
        </p:nvSpPr>
        <p:spPr>
          <a:xfrm>
            <a:off x="3088453" y="2467236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973;g2f2558950df_0_84">
            <a:extLst>
              <a:ext uri="{FF2B5EF4-FFF2-40B4-BE49-F238E27FC236}">
                <a16:creationId xmlns:a16="http://schemas.microsoft.com/office/drawing/2014/main" id="{E9448A14-94F0-2BE8-9F51-18831D5463FA}"/>
              </a:ext>
            </a:extLst>
          </p:cNvPr>
          <p:cNvSpPr/>
          <p:nvPr/>
        </p:nvSpPr>
        <p:spPr>
          <a:xfrm>
            <a:off x="3088453" y="2619593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974;g2f2558950df_0_84">
            <a:extLst>
              <a:ext uri="{FF2B5EF4-FFF2-40B4-BE49-F238E27FC236}">
                <a16:creationId xmlns:a16="http://schemas.microsoft.com/office/drawing/2014/main" id="{E8349CE9-A341-67EC-260D-3B08E81FBEAD}"/>
              </a:ext>
            </a:extLst>
          </p:cNvPr>
          <p:cNvSpPr/>
          <p:nvPr/>
        </p:nvSpPr>
        <p:spPr>
          <a:xfrm>
            <a:off x="3088453" y="2767579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975;g2f2558950df_0_84">
            <a:extLst>
              <a:ext uri="{FF2B5EF4-FFF2-40B4-BE49-F238E27FC236}">
                <a16:creationId xmlns:a16="http://schemas.microsoft.com/office/drawing/2014/main" id="{FF5D8AFE-7F15-7A81-29CE-1382E1DE554A}"/>
              </a:ext>
            </a:extLst>
          </p:cNvPr>
          <p:cNvSpPr/>
          <p:nvPr/>
        </p:nvSpPr>
        <p:spPr>
          <a:xfrm>
            <a:off x="3088453" y="2915543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976;g2f2558950df_0_84">
            <a:extLst>
              <a:ext uri="{FF2B5EF4-FFF2-40B4-BE49-F238E27FC236}">
                <a16:creationId xmlns:a16="http://schemas.microsoft.com/office/drawing/2014/main" id="{0F8046C3-1BA0-2C81-F486-3A39DDAACF31}"/>
              </a:ext>
            </a:extLst>
          </p:cNvPr>
          <p:cNvSpPr/>
          <p:nvPr/>
        </p:nvSpPr>
        <p:spPr>
          <a:xfrm>
            <a:off x="3088453" y="3063529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936;g2f2558950df_0_84">
            <a:extLst>
              <a:ext uri="{FF2B5EF4-FFF2-40B4-BE49-F238E27FC236}">
                <a16:creationId xmlns:a16="http://schemas.microsoft.com/office/drawing/2014/main" id="{23C14881-6695-F3F3-BD5A-BD65D58F7A20}"/>
              </a:ext>
            </a:extLst>
          </p:cNvPr>
          <p:cNvSpPr/>
          <p:nvPr/>
        </p:nvSpPr>
        <p:spPr>
          <a:xfrm>
            <a:off x="2124334" y="3328287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3" name="Google Shape;1935;g2f2558950df_0_84">
            <a:extLst>
              <a:ext uri="{FF2B5EF4-FFF2-40B4-BE49-F238E27FC236}">
                <a16:creationId xmlns:a16="http://schemas.microsoft.com/office/drawing/2014/main" id="{C10806BC-DAC1-0FD9-7727-D563BD3F9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448434"/>
              </p:ext>
            </p:extLst>
          </p:nvPr>
        </p:nvGraphicFramePr>
        <p:xfrm>
          <a:off x="4156058" y="1269453"/>
          <a:ext cx="2453298" cy="2351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 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Google Shape;1936;g2f2558950df_0_84">
            <a:extLst>
              <a:ext uri="{FF2B5EF4-FFF2-40B4-BE49-F238E27FC236}">
                <a16:creationId xmlns:a16="http://schemas.microsoft.com/office/drawing/2014/main" id="{0E60B68F-1CDD-BD1E-705A-1E1C1687D06C}"/>
              </a:ext>
            </a:extLst>
          </p:cNvPr>
          <p:cNvSpPr/>
          <p:nvPr/>
        </p:nvSpPr>
        <p:spPr>
          <a:xfrm>
            <a:off x="4851725" y="331613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1937;g2f2558950df_0_84">
            <a:extLst>
              <a:ext uri="{FF2B5EF4-FFF2-40B4-BE49-F238E27FC236}">
                <a16:creationId xmlns:a16="http://schemas.microsoft.com/office/drawing/2014/main" id="{FDAB2608-7BB9-C178-8B1B-BD57E4A9D4FD}"/>
              </a:ext>
            </a:extLst>
          </p:cNvPr>
          <p:cNvSpPr/>
          <p:nvPr/>
        </p:nvSpPr>
        <p:spPr>
          <a:xfrm>
            <a:off x="5491458" y="331613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9" name="Google Shape;1978;g2f2558950df_0_84">
            <a:extLst>
              <a:ext uri="{FF2B5EF4-FFF2-40B4-BE49-F238E27FC236}">
                <a16:creationId xmlns:a16="http://schemas.microsoft.com/office/drawing/2014/main" id="{DEBBF56D-A0C5-8F3E-5D87-5B765C4F9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842226"/>
              </p:ext>
            </p:extLst>
          </p:nvPr>
        </p:nvGraphicFramePr>
        <p:xfrm>
          <a:off x="4229224" y="1558153"/>
          <a:ext cx="2275778" cy="1119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장착용)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conn,有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),8분기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: 10000010166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3일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원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en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Slave(conn,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有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),8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10000010166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905693"/>
                  </a:ext>
                </a:extLst>
              </a:tr>
            </a:tbl>
          </a:graphicData>
        </a:graphic>
      </p:graphicFrame>
      <p:pic>
        <p:nvPicPr>
          <p:cNvPr id="100" name="Google Shape;1979;g2f2558950df_0_84">
            <a:extLst>
              <a:ext uri="{FF2B5EF4-FFF2-40B4-BE49-F238E27FC236}">
                <a16:creationId xmlns:a16="http://schemas.microsoft.com/office/drawing/2014/main" id="{73448B57-FFF6-9F31-0132-0143928C766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06576" y="1604908"/>
            <a:ext cx="487187" cy="48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979;g2f2558950df_0_84">
            <a:extLst>
              <a:ext uri="{FF2B5EF4-FFF2-40B4-BE49-F238E27FC236}">
                <a16:creationId xmlns:a16="http://schemas.microsoft.com/office/drawing/2014/main" id="{466841D3-F5B2-FFEE-2E6A-634C9AD97EC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3002" y="2151013"/>
            <a:ext cx="487187" cy="48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7799E8A4-C275-D638-4879-E97A328F5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5726" y="233793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>
            <a:extLst>
              <a:ext uri="{FF2B5EF4-FFF2-40B4-BE49-F238E27FC236}">
                <a16:creationId xmlns:a16="http://schemas.microsoft.com/office/drawing/2014/main" id="{53006531-FB5E-59C6-17A7-6282847D4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5726" y="178778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Google Shape;1937;g2f2558950df_0_84">
            <a:extLst>
              <a:ext uri="{FF2B5EF4-FFF2-40B4-BE49-F238E27FC236}">
                <a16:creationId xmlns:a16="http://schemas.microsoft.com/office/drawing/2014/main" id="{5C4BCF8F-42DD-2F4F-D621-4CD263B88D20}"/>
              </a:ext>
            </a:extLst>
          </p:cNvPr>
          <p:cNvSpPr/>
          <p:nvPr/>
        </p:nvSpPr>
        <p:spPr>
          <a:xfrm>
            <a:off x="2764067" y="3321755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9" name="Google Shape;1935;g2f2558950df_0_84">
            <a:extLst>
              <a:ext uri="{FF2B5EF4-FFF2-40B4-BE49-F238E27FC236}">
                <a16:creationId xmlns:a16="http://schemas.microsoft.com/office/drawing/2014/main" id="{010EB97D-086F-E305-C176-D6D2F10C7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6531435"/>
              </p:ext>
            </p:extLst>
          </p:nvPr>
        </p:nvGraphicFramePr>
        <p:xfrm>
          <a:off x="7025377" y="1269452"/>
          <a:ext cx="2259008" cy="2351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수량추가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Google Shape;1936;g2f2558950df_0_84">
            <a:extLst>
              <a:ext uri="{FF2B5EF4-FFF2-40B4-BE49-F238E27FC236}">
                <a16:creationId xmlns:a16="http://schemas.microsoft.com/office/drawing/2014/main" id="{382714AF-A292-DC32-B30D-0E809D0C5EBC}"/>
              </a:ext>
            </a:extLst>
          </p:cNvPr>
          <p:cNvSpPr/>
          <p:nvPr/>
        </p:nvSpPr>
        <p:spPr>
          <a:xfrm>
            <a:off x="7542554" y="3313915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937;g2f2558950df_0_84">
            <a:extLst>
              <a:ext uri="{FF2B5EF4-FFF2-40B4-BE49-F238E27FC236}">
                <a16:creationId xmlns:a16="http://schemas.microsoft.com/office/drawing/2014/main" id="{B7C1E1BE-A23C-081B-39A8-4C338F74BBEA}"/>
              </a:ext>
            </a:extLst>
          </p:cNvPr>
          <p:cNvSpPr/>
          <p:nvPr/>
        </p:nvSpPr>
        <p:spPr>
          <a:xfrm>
            <a:off x="8182287" y="3313915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8" name="Google Shape;1949;g2f2558950df_0_84">
            <a:extLst>
              <a:ext uri="{FF2B5EF4-FFF2-40B4-BE49-F238E27FC236}">
                <a16:creationId xmlns:a16="http://schemas.microsoft.com/office/drawing/2014/main" id="{FBDD9D1A-B5CE-061E-3F67-9C729068D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5787"/>
              </p:ext>
            </p:extLst>
          </p:nvPr>
        </p:nvGraphicFramePr>
        <p:xfrm>
          <a:off x="7135924" y="1560882"/>
          <a:ext cx="2024365" cy="6488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520">
                  <a:extLst>
                    <a:ext uri="{9D8B030D-6E8A-4147-A177-3AD203B41FA5}">
                      <a16:colId xmlns:a16="http://schemas.microsoft.com/office/drawing/2014/main" val="3254366694"/>
                    </a:ext>
                  </a:extLst>
                </a:gridCol>
              </a:tblGrid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 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 m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672544"/>
                  </a:ext>
                </a:extLst>
              </a:tr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9" name="Google Shape;1956;g2f2558950df_0_84">
            <a:extLst>
              <a:ext uri="{FF2B5EF4-FFF2-40B4-BE49-F238E27FC236}">
                <a16:creationId xmlns:a16="http://schemas.microsoft.com/office/drawing/2014/main" id="{67E99508-46CF-C974-CD98-AEF0E82B90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4204724"/>
              </p:ext>
            </p:extLst>
          </p:nvPr>
        </p:nvGraphicFramePr>
        <p:xfrm>
          <a:off x="7135924" y="2207745"/>
          <a:ext cx="2024365" cy="88675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2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길이(</a:t>
                      </a:r>
                      <a:r>
                        <a:rPr 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주문수량(드럼)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난조장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0" name="Google Shape;1957;g2f2558950df_0_84">
            <a:extLst>
              <a:ext uri="{FF2B5EF4-FFF2-40B4-BE49-F238E27FC236}">
                <a16:creationId xmlns:a16="http://schemas.microsoft.com/office/drawing/2014/main" id="{3E747008-8D71-3C4A-1E6C-1465F2CEF28A}"/>
              </a:ext>
            </a:extLst>
          </p:cNvPr>
          <p:cNvSpPr/>
          <p:nvPr/>
        </p:nvSpPr>
        <p:spPr>
          <a:xfrm>
            <a:off x="7521792" y="2378421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958;g2f2558950df_0_84">
            <a:extLst>
              <a:ext uri="{FF2B5EF4-FFF2-40B4-BE49-F238E27FC236}">
                <a16:creationId xmlns:a16="http://schemas.microsoft.com/office/drawing/2014/main" id="{645FF505-88E6-95D8-2875-4BC0F195EE99}"/>
              </a:ext>
            </a:extLst>
          </p:cNvPr>
          <p:cNvSpPr/>
          <p:nvPr/>
        </p:nvSpPr>
        <p:spPr>
          <a:xfrm>
            <a:off x="8124342" y="2378421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959;g2f2558950df_0_84">
            <a:extLst>
              <a:ext uri="{FF2B5EF4-FFF2-40B4-BE49-F238E27FC236}">
                <a16:creationId xmlns:a16="http://schemas.microsoft.com/office/drawing/2014/main" id="{5F03E154-B0A1-EB4B-BC7F-38E93AD92F34}"/>
              </a:ext>
            </a:extLst>
          </p:cNvPr>
          <p:cNvSpPr/>
          <p:nvPr/>
        </p:nvSpPr>
        <p:spPr>
          <a:xfrm>
            <a:off x="7521792" y="25553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960;g2f2558950df_0_84">
            <a:extLst>
              <a:ext uri="{FF2B5EF4-FFF2-40B4-BE49-F238E27FC236}">
                <a16:creationId xmlns:a16="http://schemas.microsoft.com/office/drawing/2014/main" id="{FE42916C-3C8C-E888-4351-A73BF711AE02}"/>
              </a:ext>
            </a:extLst>
          </p:cNvPr>
          <p:cNvSpPr/>
          <p:nvPr/>
        </p:nvSpPr>
        <p:spPr>
          <a:xfrm>
            <a:off x="8124342" y="25553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961;g2f2558950df_0_84">
            <a:extLst>
              <a:ext uri="{FF2B5EF4-FFF2-40B4-BE49-F238E27FC236}">
                <a16:creationId xmlns:a16="http://schemas.microsoft.com/office/drawing/2014/main" id="{1FEEC9A4-76C0-E2A7-EB5A-F4D7F3C14E48}"/>
              </a:ext>
            </a:extLst>
          </p:cNvPr>
          <p:cNvSpPr/>
          <p:nvPr/>
        </p:nvSpPr>
        <p:spPr>
          <a:xfrm>
            <a:off x="8694367" y="2553140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endParaRPr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35" name="Google Shape;1962;g2f2558950df_0_84">
            <a:extLst>
              <a:ext uri="{FF2B5EF4-FFF2-40B4-BE49-F238E27FC236}">
                <a16:creationId xmlns:a16="http://schemas.microsoft.com/office/drawing/2014/main" id="{04EB1E89-B19D-5B48-6DED-07DFCBD6C379}"/>
              </a:ext>
            </a:extLst>
          </p:cNvPr>
          <p:cNvCxnSpPr/>
          <p:nvPr/>
        </p:nvCxnSpPr>
        <p:spPr>
          <a:xfrm>
            <a:off x="7178517" y="2888058"/>
            <a:ext cx="17211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963;g2f2558950df_0_84">
            <a:extLst>
              <a:ext uri="{FF2B5EF4-FFF2-40B4-BE49-F238E27FC236}">
                <a16:creationId xmlns:a16="http://schemas.microsoft.com/office/drawing/2014/main" id="{04A5385B-6B87-D5FA-8BF5-F5569A4021D6}"/>
              </a:ext>
            </a:extLst>
          </p:cNvPr>
          <p:cNvSpPr/>
          <p:nvPr/>
        </p:nvSpPr>
        <p:spPr>
          <a:xfrm>
            <a:off x="7521792" y="2922467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964;g2f2558950df_0_84">
            <a:extLst>
              <a:ext uri="{FF2B5EF4-FFF2-40B4-BE49-F238E27FC236}">
                <a16:creationId xmlns:a16="http://schemas.microsoft.com/office/drawing/2014/main" id="{F690DC36-DF31-B89D-AA88-0EB25C3B13A6}"/>
              </a:ext>
            </a:extLst>
          </p:cNvPr>
          <p:cNvSpPr/>
          <p:nvPr/>
        </p:nvSpPr>
        <p:spPr>
          <a:xfrm>
            <a:off x="7521792" y="27184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965;g2f2558950df_0_84">
            <a:extLst>
              <a:ext uri="{FF2B5EF4-FFF2-40B4-BE49-F238E27FC236}">
                <a16:creationId xmlns:a16="http://schemas.microsoft.com/office/drawing/2014/main" id="{361B2DAE-2939-F754-9C94-68FC902A2460}"/>
              </a:ext>
            </a:extLst>
          </p:cNvPr>
          <p:cNvSpPr/>
          <p:nvPr/>
        </p:nvSpPr>
        <p:spPr>
          <a:xfrm>
            <a:off x="8124342" y="27184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966;g2f2558950df_0_84">
            <a:extLst>
              <a:ext uri="{FF2B5EF4-FFF2-40B4-BE49-F238E27FC236}">
                <a16:creationId xmlns:a16="http://schemas.microsoft.com/office/drawing/2014/main" id="{9814FAEA-9826-A781-9C7B-711EF103D2B4}"/>
              </a:ext>
            </a:extLst>
          </p:cNvPr>
          <p:cNvSpPr/>
          <p:nvPr/>
        </p:nvSpPr>
        <p:spPr>
          <a:xfrm>
            <a:off x="8694367" y="2716240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0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0" name="Google Shape;1955;g2f2558950df_0_84">
            <a:extLst>
              <a:ext uri="{FF2B5EF4-FFF2-40B4-BE49-F238E27FC236}">
                <a16:creationId xmlns:a16="http://schemas.microsoft.com/office/drawing/2014/main" id="{0D10E649-C260-DEF7-A4BA-E62A4952CD5A}"/>
              </a:ext>
            </a:extLst>
          </p:cNvPr>
          <p:cNvSpPr/>
          <p:nvPr/>
        </p:nvSpPr>
        <p:spPr>
          <a:xfrm>
            <a:off x="7756185" y="2018035"/>
            <a:ext cx="513600" cy="160500"/>
          </a:xfrm>
          <a:prstGeom prst="roundRect">
            <a:avLst>
              <a:gd name="adj" fmla="val 1776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980;g2f2558950df_0_84">
            <a:extLst>
              <a:ext uri="{FF2B5EF4-FFF2-40B4-BE49-F238E27FC236}">
                <a16:creationId xmlns:a16="http://schemas.microsoft.com/office/drawing/2014/main" id="{483148F7-327B-3D52-92FE-3B67D42DD7C0}"/>
              </a:ext>
            </a:extLst>
          </p:cNvPr>
          <p:cNvSpPr txBox="1"/>
          <p:nvPr/>
        </p:nvSpPr>
        <p:spPr>
          <a:xfrm>
            <a:off x="3453697" y="3999779"/>
            <a:ext cx="251171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장바구니가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개일 경우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" name="Google Shape;1935;g2f2558950df_0_84">
            <a:extLst>
              <a:ext uri="{FF2B5EF4-FFF2-40B4-BE49-F238E27FC236}">
                <a16:creationId xmlns:a16="http://schemas.microsoft.com/office/drawing/2014/main" id="{DE9BEF7F-CF3B-0C94-CB1B-B3DB5C4C20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0675238"/>
              </p:ext>
            </p:extLst>
          </p:nvPr>
        </p:nvGraphicFramePr>
        <p:xfrm>
          <a:off x="3471203" y="4310684"/>
          <a:ext cx="2511710" cy="904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40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상품이 장바구니에 담겼습니다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장바구니로 이동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Google Shape;1936;g2f2558950df_0_84">
            <a:extLst>
              <a:ext uri="{FF2B5EF4-FFF2-40B4-BE49-F238E27FC236}">
                <a16:creationId xmlns:a16="http://schemas.microsoft.com/office/drawing/2014/main" id="{D49D7146-0943-1288-8D44-B86CC9849D91}"/>
              </a:ext>
            </a:extLst>
          </p:cNvPr>
          <p:cNvSpPr/>
          <p:nvPr/>
        </p:nvSpPr>
        <p:spPr>
          <a:xfrm>
            <a:off x="4161090" y="486382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이동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1937;g2f2558950df_0_84">
            <a:extLst>
              <a:ext uri="{FF2B5EF4-FFF2-40B4-BE49-F238E27FC236}">
                <a16:creationId xmlns:a16="http://schemas.microsoft.com/office/drawing/2014/main" id="{FB356529-F9E0-86C3-D523-9195DFABF100}"/>
              </a:ext>
            </a:extLst>
          </p:cNvPr>
          <p:cNvSpPr/>
          <p:nvPr/>
        </p:nvSpPr>
        <p:spPr>
          <a:xfrm>
            <a:off x="4824147" y="486382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계속 쇼핑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1983;g2f2558950df_0_84">
            <a:extLst>
              <a:ext uri="{FF2B5EF4-FFF2-40B4-BE49-F238E27FC236}">
                <a16:creationId xmlns:a16="http://schemas.microsoft.com/office/drawing/2014/main" id="{2F8D88C3-1266-DC51-319D-8C9A9FC7344B}"/>
              </a:ext>
            </a:extLst>
          </p:cNvPr>
          <p:cNvSpPr txBox="1"/>
          <p:nvPr/>
        </p:nvSpPr>
        <p:spPr>
          <a:xfrm>
            <a:off x="7128342" y="415362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등록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5" name="Google Shape;1935;g2f2558950df_0_84">
            <a:extLst>
              <a:ext uri="{FF2B5EF4-FFF2-40B4-BE49-F238E27FC236}">
                <a16:creationId xmlns:a16="http://schemas.microsoft.com/office/drawing/2014/main" id="{BC005F2B-F4E0-A0E7-C929-B83C2C5D47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8708783"/>
              </p:ext>
            </p:extLst>
          </p:nvPr>
        </p:nvGraphicFramePr>
        <p:xfrm>
          <a:off x="6772675" y="4461582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해당상품을 관심상품에 등록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6" name="Google Shape;1936;g2f2558950df_0_84">
            <a:extLst>
              <a:ext uri="{FF2B5EF4-FFF2-40B4-BE49-F238E27FC236}">
                <a16:creationId xmlns:a16="http://schemas.microsoft.com/office/drawing/2014/main" id="{53E10ACD-7EDA-3477-6B39-98D81C372140}"/>
              </a:ext>
            </a:extLst>
          </p:cNvPr>
          <p:cNvSpPr/>
          <p:nvPr/>
        </p:nvSpPr>
        <p:spPr>
          <a:xfrm>
            <a:off x="7462562" y="5008272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937;g2f2558950df_0_84">
            <a:extLst>
              <a:ext uri="{FF2B5EF4-FFF2-40B4-BE49-F238E27FC236}">
                <a16:creationId xmlns:a16="http://schemas.microsoft.com/office/drawing/2014/main" id="{E3ECC7E7-54AE-C0EA-4A47-E43CFAD553B3}"/>
              </a:ext>
            </a:extLst>
          </p:cNvPr>
          <p:cNvSpPr/>
          <p:nvPr/>
        </p:nvSpPr>
        <p:spPr>
          <a:xfrm>
            <a:off x="8125619" y="5008272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067B85F-86BA-E68E-660F-5E9D0870CE2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상품검색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 팝업화면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A9A01-40C2-CCD9-5B6F-EDF522BC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graphicFrame>
        <p:nvGraphicFramePr>
          <p:cNvPr id="4" name="Google Shape;1935;g2f2558950df_0_84">
            <a:extLst>
              <a:ext uri="{FF2B5EF4-FFF2-40B4-BE49-F238E27FC236}">
                <a16:creationId xmlns:a16="http://schemas.microsoft.com/office/drawing/2014/main" id="{F39EBB83-B34A-DFC6-CAAD-16EFEC8394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050189"/>
              </p:ext>
            </p:extLst>
          </p:nvPr>
        </p:nvGraphicFramePr>
        <p:xfrm>
          <a:off x="1753091" y="1566057"/>
          <a:ext cx="1882734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2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7281A2C-3CC3-A1DB-CF02-90AB8142C0AF}"/>
              </a:ext>
            </a:extLst>
          </p:cNvPr>
          <p:cNvCxnSpPr>
            <a:cxnSpLocks/>
          </p:cNvCxnSpPr>
          <p:nvPr/>
        </p:nvCxnSpPr>
        <p:spPr>
          <a:xfrm>
            <a:off x="1779990" y="1787787"/>
            <a:ext cx="18558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oogle Shape;1935;g2f2558950df_0_84">
            <a:extLst>
              <a:ext uri="{FF2B5EF4-FFF2-40B4-BE49-F238E27FC236}">
                <a16:creationId xmlns:a16="http://schemas.microsoft.com/office/drawing/2014/main" id="{5D88DCB5-3B0E-EB24-8404-FD04EADCB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5966444"/>
              </p:ext>
            </p:extLst>
          </p:nvPr>
        </p:nvGraphicFramePr>
        <p:xfrm>
          <a:off x="3471202" y="5631445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상품을 장바구니에 담으시겠습니까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1936;g2f2558950df_0_84">
            <a:extLst>
              <a:ext uri="{FF2B5EF4-FFF2-40B4-BE49-F238E27FC236}">
                <a16:creationId xmlns:a16="http://schemas.microsoft.com/office/drawing/2014/main" id="{2F34443F-3162-B634-47BD-387E65C6B9B3}"/>
              </a:ext>
            </a:extLst>
          </p:cNvPr>
          <p:cNvSpPr/>
          <p:nvPr/>
        </p:nvSpPr>
        <p:spPr>
          <a:xfrm>
            <a:off x="4161089" y="6256464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937;g2f2558950df_0_84">
            <a:extLst>
              <a:ext uri="{FF2B5EF4-FFF2-40B4-BE49-F238E27FC236}">
                <a16:creationId xmlns:a16="http://schemas.microsoft.com/office/drawing/2014/main" id="{76BB5EBE-07AF-EEDB-5994-B825CC30EDC0}"/>
              </a:ext>
            </a:extLst>
          </p:cNvPr>
          <p:cNvSpPr/>
          <p:nvPr/>
        </p:nvSpPr>
        <p:spPr>
          <a:xfrm>
            <a:off x="4824146" y="6256464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BEE8A9-A4A8-D27D-06E6-56389BE7FB0B}"/>
              </a:ext>
            </a:extLst>
          </p:cNvPr>
          <p:cNvGrpSpPr/>
          <p:nvPr/>
        </p:nvGrpSpPr>
        <p:grpSpPr>
          <a:xfrm>
            <a:off x="3724222" y="5747782"/>
            <a:ext cx="1865900" cy="243225"/>
            <a:chOff x="3665809" y="5065481"/>
            <a:chExt cx="1865900" cy="243225"/>
          </a:xfrm>
        </p:grpSpPr>
        <p:graphicFrame>
          <p:nvGraphicFramePr>
            <p:cNvPr id="19" name="Google Shape;1932;g2f2558950df_0_84">
              <a:extLst>
                <a:ext uri="{FF2B5EF4-FFF2-40B4-BE49-F238E27FC236}">
                  <a16:creationId xmlns:a16="http://schemas.microsoft.com/office/drawing/2014/main" id="{34E92B02-15FF-7217-7AF4-04116155987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7687355"/>
                </p:ext>
              </p:extLst>
            </p:nvPr>
          </p:nvGraphicFramePr>
          <p:xfrm>
            <a:off x="3665809" y="5065481"/>
            <a:ext cx="1865900" cy="24322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7158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500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432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0" dirty="0">
                            <a:solidFill>
                              <a:schemeClr val="tx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장바구니 선택</a:t>
                        </a:r>
                        <a:endParaRPr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5" name="Google Shape;1747;g2fb18904de5_2_107">
              <a:extLst>
                <a:ext uri="{FF2B5EF4-FFF2-40B4-BE49-F238E27FC236}">
                  <a16:creationId xmlns:a16="http://schemas.microsoft.com/office/drawing/2014/main" id="{A7C71372-1BD3-27F5-32C4-76244B90BFA0}"/>
                </a:ext>
              </a:extLst>
            </p:cNvPr>
            <p:cNvSpPr/>
            <p:nvPr/>
          </p:nvSpPr>
          <p:spPr>
            <a:xfrm>
              <a:off x="4413629" y="5103491"/>
              <a:ext cx="1111367" cy="167204"/>
            </a:xfrm>
            <a:prstGeom prst="roundRect">
              <a:avLst>
                <a:gd name="adj" fmla="val 16930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35999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기본 장바구니               </a:t>
              </a:r>
              <a:r>
                <a:rPr lang="ko-KR" altLang="ko-KR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▼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" name="Google Shape;1980;g2f2558950df_0_84">
            <a:extLst>
              <a:ext uri="{FF2B5EF4-FFF2-40B4-BE49-F238E27FC236}">
                <a16:creationId xmlns:a16="http://schemas.microsoft.com/office/drawing/2014/main" id="{796D29EF-EDAD-5E26-EDCF-A1A11F39FEA6}"/>
              </a:ext>
            </a:extLst>
          </p:cNvPr>
          <p:cNvSpPr txBox="1"/>
          <p:nvPr/>
        </p:nvSpPr>
        <p:spPr>
          <a:xfrm>
            <a:off x="3471202" y="5323699"/>
            <a:ext cx="251171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장바구니가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개일 경우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500D10B1-F969-D247-6719-C371EE19AC9E}"/>
              </a:ext>
            </a:extLst>
          </p:cNvPr>
          <p:cNvCxnSpPr>
            <a:cxnSpLocks/>
            <a:stCxn id="70" idx="2"/>
            <a:endCxn id="79" idx="1"/>
          </p:cNvCxnSpPr>
          <p:nvPr/>
        </p:nvCxnSpPr>
        <p:spPr>
          <a:xfrm rot="16200000" flipH="1">
            <a:off x="2334858" y="3626353"/>
            <a:ext cx="1219923" cy="105276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529C5C0D-25AB-A292-7C5E-5589546C10E1}"/>
              </a:ext>
            </a:extLst>
          </p:cNvPr>
          <p:cNvCxnSpPr>
            <a:cxnSpLocks/>
            <a:stCxn id="70" idx="2"/>
            <a:endCxn id="12" idx="1"/>
          </p:cNvCxnSpPr>
          <p:nvPr/>
        </p:nvCxnSpPr>
        <p:spPr>
          <a:xfrm rot="16200000" flipH="1">
            <a:off x="1672054" y="4289156"/>
            <a:ext cx="2545529" cy="1052767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3CE8C535-8F46-A8BA-BC96-7B5C28340843}"/>
              </a:ext>
            </a:extLst>
          </p:cNvPr>
          <p:cNvCxnSpPr>
            <a:cxnSpLocks/>
            <a:stCxn id="13" idx="2"/>
            <a:endCxn id="79" idx="3"/>
          </p:cNvCxnSpPr>
          <p:nvPr/>
        </p:nvCxnSpPr>
        <p:spPr>
          <a:xfrm rot="5400000" flipH="1" flipV="1">
            <a:off x="4364924" y="4852964"/>
            <a:ext cx="1708254" cy="1527723"/>
          </a:xfrm>
          <a:prstGeom prst="bentConnector4">
            <a:avLst>
              <a:gd name="adj1" fmla="val -13382"/>
              <a:gd name="adj2" fmla="val 114963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Google Shape;1983;g2f2558950df_0_84">
            <a:extLst>
              <a:ext uri="{FF2B5EF4-FFF2-40B4-BE49-F238E27FC236}">
                <a16:creationId xmlns:a16="http://schemas.microsoft.com/office/drawing/2014/main" id="{EF3128B8-C277-60D2-DEB6-9D7282FE3DB2}"/>
              </a:ext>
            </a:extLst>
          </p:cNvPr>
          <p:cNvSpPr txBox="1"/>
          <p:nvPr/>
        </p:nvSpPr>
        <p:spPr>
          <a:xfrm>
            <a:off x="2570080" y="4680180"/>
            <a:ext cx="685088" cy="1650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en-US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983;g2f2558950df_0_84">
            <a:extLst>
              <a:ext uri="{FF2B5EF4-FFF2-40B4-BE49-F238E27FC236}">
                <a16:creationId xmlns:a16="http://schemas.microsoft.com/office/drawing/2014/main" id="{94317E52-50F9-F5FE-412A-CC982E4C45B8}"/>
              </a:ext>
            </a:extLst>
          </p:cNvPr>
          <p:cNvSpPr txBox="1"/>
          <p:nvPr/>
        </p:nvSpPr>
        <p:spPr>
          <a:xfrm>
            <a:off x="2570080" y="6005786"/>
            <a:ext cx="685088" cy="1650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en-US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699;g2fb18904de5_2_107">
            <a:extLst>
              <a:ext uri="{FF2B5EF4-FFF2-40B4-BE49-F238E27FC236}">
                <a16:creationId xmlns:a16="http://schemas.microsoft.com/office/drawing/2014/main" id="{F0E5B248-50C3-E83C-7390-3E5EE7258DC0}"/>
              </a:ext>
            </a:extLst>
          </p:cNvPr>
          <p:cNvSpPr/>
          <p:nvPr/>
        </p:nvSpPr>
        <p:spPr>
          <a:xfrm>
            <a:off x="1675525" y="1576329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35446D55-D82B-A862-858A-2A8592601BBE}"/>
              </a:ext>
            </a:extLst>
          </p:cNvPr>
          <p:cNvSpPr/>
          <p:nvPr/>
        </p:nvSpPr>
        <p:spPr>
          <a:xfrm>
            <a:off x="1675636" y="1761516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882BB-33FE-512F-837A-E01FCF7C0736}"/>
              </a:ext>
            </a:extLst>
          </p:cNvPr>
          <p:cNvSpPr txBox="1"/>
          <p:nvPr/>
        </p:nvSpPr>
        <p:spPr>
          <a:xfrm>
            <a:off x="164286" y="1549689"/>
            <a:ext cx="146470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1.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주문옵션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ko-KR" alt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상품에따라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ko-KR" alt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여러개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옵션이 추가될 수 있음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ex.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색상 등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2.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규격옵션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규격에 따라 수량을 직접 입력하도록 함</a:t>
            </a:r>
          </a:p>
        </p:txBody>
      </p:sp>
    </p:spTree>
    <p:extLst>
      <p:ext uri="{BB962C8B-B14F-4D97-AF65-F5344CB8AC3E}">
        <p14:creationId xmlns:p14="http://schemas.microsoft.com/office/powerpoint/2010/main" val="177877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검색어 검색결과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6017"/>
              </p:ext>
            </p:extLst>
          </p:nvPr>
        </p:nvGraphicFramePr>
        <p:xfrm>
          <a:off x="7858125" y="426720"/>
          <a:ext cx="2047875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검색결과 목록화면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202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0" name="Google Shape;98;g279cb5b44b0_0_40">
            <a:extLst>
              <a:ext uri="{FF2B5EF4-FFF2-40B4-BE49-F238E27FC236}">
                <a16:creationId xmlns:a16="http://schemas.microsoft.com/office/drawing/2014/main" id="{5D82E175-BD6C-8E1B-3992-6B4D9C87E0DD}"/>
              </a:ext>
            </a:extLst>
          </p:cNvPr>
          <p:cNvSpPr/>
          <p:nvPr/>
        </p:nvSpPr>
        <p:spPr>
          <a:xfrm>
            <a:off x="634783" y="771211"/>
            <a:ext cx="5623200" cy="196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12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 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Menu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영역(내정보, 로그아웃)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99;g279cb5b44b0_0_40">
            <a:extLst>
              <a:ext uri="{FF2B5EF4-FFF2-40B4-BE49-F238E27FC236}">
                <a16:creationId xmlns:a16="http://schemas.microsoft.com/office/drawing/2014/main" id="{31F52334-24BA-51D7-A72E-6F8A5911A97F}"/>
              </a:ext>
            </a:extLst>
          </p:cNvPr>
          <p:cNvSpPr/>
          <p:nvPr/>
        </p:nvSpPr>
        <p:spPr>
          <a:xfrm>
            <a:off x="634783" y="1015223"/>
            <a:ext cx="11901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00;g279cb5b44b0_0_40">
            <a:extLst>
              <a:ext uri="{FF2B5EF4-FFF2-40B4-BE49-F238E27FC236}">
                <a16:creationId xmlns:a16="http://schemas.microsoft.com/office/drawing/2014/main" id="{20EF12C3-2855-77DA-2119-56041E76BA5E}"/>
              </a:ext>
            </a:extLst>
          </p:cNvPr>
          <p:cNvSpPr/>
          <p:nvPr/>
        </p:nvSpPr>
        <p:spPr>
          <a:xfrm>
            <a:off x="1886934" y="1015111"/>
            <a:ext cx="21858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01;g279cb5b44b0_0_40">
            <a:extLst>
              <a:ext uri="{FF2B5EF4-FFF2-40B4-BE49-F238E27FC236}">
                <a16:creationId xmlns:a16="http://schemas.microsoft.com/office/drawing/2014/main" id="{4754DFEC-2F5D-F0D8-EB42-0B8D57042544}"/>
              </a:ext>
            </a:extLst>
          </p:cNvPr>
          <p:cNvSpPr/>
          <p:nvPr/>
        </p:nvSpPr>
        <p:spPr>
          <a:xfrm>
            <a:off x="634783" y="1305573"/>
            <a:ext cx="56232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Menu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102;g279cb5b44b0_0_40">
            <a:extLst>
              <a:ext uri="{FF2B5EF4-FFF2-40B4-BE49-F238E27FC236}">
                <a16:creationId xmlns:a16="http://schemas.microsoft.com/office/drawing/2014/main" id="{81229DB6-1530-9D1E-95AC-A1DF45D1082E}"/>
              </a:ext>
            </a:extLst>
          </p:cNvPr>
          <p:cNvSpPr/>
          <p:nvPr/>
        </p:nvSpPr>
        <p:spPr>
          <a:xfrm>
            <a:off x="634783" y="1611636"/>
            <a:ext cx="5623200" cy="1518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Visual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(기획전, 이벤트, 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상품홍보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03;g279cb5b44b0_0_40">
            <a:extLst>
              <a:ext uri="{FF2B5EF4-FFF2-40B4-BE49-F238E27FC236}">
                <a16:creationId xmlns:a16="http://schemas.microsoft.com/office/drawing/2014/main" id="{E9B1E655-19CE-BA71-CD80-C3AE0AF5B8A3}"/>
              </a:ext>
            </a:extLst>
          </p:cNvPr>
          <p:cNvSpPr/>
          <p:nvPr/>
        </p:nvSpPr>
        <p:spPr>
          <a:xfrm>
            <a:off x="634783" y="5545561"/>
            <a:ext cx="56232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8" name="Google Shape;104;g279cb5b44b0_0_40">
            <a:extLst>
              <a:ext uri="{FF2B5EF4-FFF2-40B4-BE49-F238E27FC236}">
                <a16:creationId xmlns:a16="http://schemas.microsoft.com/office/drawing/2014/main" id="{AAFEF537-08C5-F5DA-D55D-06FBEBFB4D91}"/>
              </a:ext>
            </a:extLst>
          </p:cNvPr>
          <p:cNvSpPr/>
          <p:nvPr/>
        </p:nvSpPr>
        <p:spPr>
          <a:xfrm>
            <a:off x="634783" y="3187436"/>
            <a:ext cx="5623200" cy="1137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전시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(판매랭킹, 브랜드 샵, 특가상품)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05;g279cb5b44b0_0_40">
            <a:extLst>
              <a:ext uri="{FF2B5EF4-FFF2-40B4-BE49-F238E27FC236}">
                <a16:creationId xmlns:a16="http://schemas.microsoft.com/office/drawing/2014/main" id="{ABFFB110-F8AB-F0D7-836C-24EE01391FDC}"/>
              </a:ext>
            </a:extLst>
          </p:cNvPr>
          <p:cNvSpPr/>
          <p:nvPr/>
        </p:nvSpPr>
        <p:spPr>
          <a:xfrm>
            <a:off x="4134783" y="1012136"/>
            <a:ext cx="21231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Sub Menu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106;g279cb5b44b0_0_40">
            <a:extLst>
              <a:ext uri="{FF2B5EF4-FFF2-40B4-BE49-F238E27FC236}">
                <a16:creationId xmlns:a16="http://schemas.microsoft.com/office/drawing/2014/main" id="{D948DB58-9DFE-A372-B6E8-1C5B43CED910}"/>
              </a:ext>
            </a:extLst>
          </p:cNvPr>
          <p:cNvSpPr/>
          <p:nvPr/>
        </p:nvSpPr>
        <p:spPr>
          <a:xfrm>
            <a:off x="634683" y="4382236"/>
            <a:ext cx="5623200" cy="1137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인기 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테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고리별 추천 상품 전시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42132CE-F9B5-DC87-1FBD-2BB2745C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3" name="Google Shape;530;g2ff3ceb99f1_0_195">
            <a:extLst>
              <a:ext uri="{FF2B5EF4-FFF2-40B4-BE49-F238E27FC236}">
                <a16:creationId xmlns:a16="http://schemas.microsoft.com/office/drawing/2014/main" id="{FCE25CA5-67C5-6D39-E54A-5189E9A4C1FE}"/>
              </a:ext>
            </a:extLst>
          </p:cNvPr>
          <p:cNvSpPr/>
          <p:nvPr/>
        </p:nvSpPr>
        <p:spPr>
          <a:xfrm>
            <a:off x="552383" y="978714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565;g2ff3ceb99f1_0_195">
            <a:extLst>
              <a:ext uri="{FF2B5EF4-FFF2-40B4-BE49-F238E27FC236}">
                <a16:creationId xmlns:a16="http://schemas.microsoft.com/office/drawing/2014/main" id="{3D2BE884-86ED-1421-7EB1-337CA2A173C4}"/>
              </a:ext>
            </a:extLst>
          </p:cNvPr>
          <p:cNvSpPr/>
          <p:nvPr/>
        </p:nvSpPr>
        <p:spPr>
          <a:xfrm>
            <a:off x="991712" y="1237027"/>
            <a:ext cx="1753800" cy="939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66;g2ff3ceb99f1_0_195">
            <a:extLst>
              <a:ext uri="{FF2B5EF4-FFF2-40B4-BE49-F238E27FC236}">
                <a16:creationId xmlns:a16="http://schemas.microsoft.com/office/drawing/2014/main" id="{26F5767C-3244-75EA-2365-3B0B39CF80FA}"/>
              </a:ext>
            </a:extLst>
          </p:cNvPr>
          <p:cNvSpPr/>
          <p:nvPr/>
        </p:nvSpPr>
        <p:spPr>
          <a:xfrm>
            <a:off x="873984" y="869727"/>
            <a:ext cx="19920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최근 본 상품                         1</a:t>
            </a: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/3</a:t>
            </a: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Google Shape;567;g2ff3ceb99f1_0_195" descr="&lt;svg xmlns=&quot;http://www.w3.org/2000/svg&quot; height=&quot;24px&quot; viewBox=&quot;0 -960 960 960&quot; width=&quot;24px&quot; fill=&quot;#5f6368&quot;&gt;&lt;path d=&quot;M507-480 384-357l56 57 180-180-180-180-56 57 123 123ZM480-8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5FE82F39-18AD-9C36-6E9B-7E4A6CDC941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58392" y="928890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68;g2ff3ceb99f1_0_195" descr="&lt;svg xmlns=&quot;http://www.w3.org/2000/svg&quot; height=&quot;24px&quot; viewBox=&quot;0 -960 960 960&quot; width=&quot;24px&quot; fill=&quot;#5f6368&quot;&gt;&lt;path d=&quot;M507-480 384-357l56 57 180-180-180-180-56 57 123 123ZM480-8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BEAE1B03-696B-05F6-BAC7-80DC729BC3C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2268092" y="928890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69;g2ff3ceb99f1_0_195">
            <a:extLst>
              <a:ext uri="{FF2B5EF4-FFF2-40B4-BE49-F238E27FC236}">
                <a16:creationId xmlns:a16="http://schemas.microsoft.com/office/drawing/2014/main" id="{FF6A510B-F53B-3415-75B1-A4ACD74D55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1387037" y="1296904"/>
            <a:ext cx="963149" cy="8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70;g2ff3ceb99f1_0_195">
            <a:extLst>
              <a:ext uri="{FF2B5EF4-FFF2-40B4-BE49-F238E27FC236}">
                <a16:creationId xmlns:a16="http://schemas.microsoft.com/office/drawing/2014/main" id="{24C877BD-FF7D-5EB4-5965-D40D9346A235}"/>
              </a:ext>
            </a:extLst>
          </p:cNvPr>
          <p:cNvSpPr/>
          <p:nvPr/>
        </p:nvSpPr>
        <p:spPr>
          <a:xfrm>
            <a:off x="991712" y="2585152"/>
            <a:ext cx="17538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571;g2ff3ceb99f1_0_195">
            <a:extLst>
              <a:ext uri="{FF2B5EF4-FFF2-40B4-BE49-F238E27FC236}">
                <a16:creationId xmlns:a16="http://schemas.microsoft.com/office/drawing/2014/main" id="{4579AD4E-1370-A936-2C97-D6345C918AAF}"/>
              </a:ext>
            </a:extLst>
          </p:cNvPr>
          <p:cNvSpPr txBox="1"/>
          <p:nvPr/>
        </p:nvSpPr>
        <p:spPr>
          <a:xfrm>
            <a:off x="991712" y="2176802"/>
            <a:ext cx="1753800" cy="39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Google Shape;572;g2ff3ceb99f1_0_195">
            <a:extLst>
              <a:ext uri="{FF2B5EF4-FFF2-40B4-BE49-F238E27FC236}">
                <a16:creationId xmlns:a16="http://schemas.microsoft.com/office/drawing/2014/main" id="{D811A521-4554-C2C6-AC7B-FAFF721016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037662"/>
              </p:ext>
            </p:extLst>
          </p:nvPr>
        </p:nvGraphicFramePr>
        <p:xfrm>
          <a:off x="991700" y="2778705"/>
          <a:ext cx="1753775" cy="20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Google Shape;573;g2ff3ceb99f1_0_195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>
            <a:extLst>
              <a:ext uri="{FF2B5EF4-FFF2-40B4-BE49-F238E27FC236}">
                <a16:creationId xmlns:a16="http://schemas.microsoft.com/office/drawing/2014/main" id="{84EFAAB2-03DF-EB93-CA78-60C40317B13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2180" y="2807123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Google Shape;631;g302391297fa_0_53">
            <a:extLst>
              <a:ext uri="{FF2B5EF4-FFF2-40B4-BE49-F238E27FC236}">
                <a16:creationId xmlns:a16="http://schemas.microsoft.com/office/drawing/2014/main" id="{9CE7F139-C07A-0DF4-4C8D-B7B308FF23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899476"/>
              </p:ext>
            </p:extLst>
          </p:nvPr>
        </p:nvGraphicFramePr>
        <p:xfrm>
          <a:off x="3324934" y="1469479"/>
          <a:ext cx="1866000" cy="7540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3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기본배송지 : 홍길동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[07325]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서울시 영등포구 의사당대로83 (여의도동,오투타워) 15층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Google Shape;633;g302391297fa_0_53">
            <a:extLst>
              <a:ext uri="{FF2B5EF4-FFF2-40B4-BE49-F238E27FC236}">
                <a16:creationId xmlns:a16="http://schemas.microsoft.com/office/drawing/2014/main" id="{E85D4F49-9F7F-2031-8DB8-F027B0288D61}"/>
              </a:ext>
            </a:extLst>
          </p:cNvPr>
          <p:cNvSpPr/>
          <p:nvPr/>
        </p:nvSpPr>
        <p:spPr>
          <a:xfrm>
            <a:off x="4548782" y="1514070"/>
            <a:ext cx="571500" cy="187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변경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139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E1AED-A713-B0EF-D51D-22F8FAADF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F5F0DB6-87B4-217F-5C42-8F80B90D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1110F6-BC8D-2841-3777-37FF9466183B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검색어 검색결과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85F9D-4CD7-398E-2D40-4FBA2B620B1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Google Shape;114;g305a46794f5_0_64">
            <a:extLst>
              <a:ext uri="{FF2B5EF4-FFF2-40B4-BE49-F238E27FC236}">
                <a16:creationId xmlns:a16="http://schemas.microsoft.com/office/drawing/2014/main" id="{81AB43F5-F0D3-01B2-F8B4-6460A20F53E4}"/>
              </a:ext>
            </a:extLst>
          </p:cNvPr>
          <p:cNvSpPr txBox="1"/>
          <p:nvPr/>
        </p:nvSpPr>
        <p:spPr>
          <a:xfrm>
            <a:off x="208200" y="849000"/>
            <a:ext cx="93966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전시영역 콘텐츠노출 기준 정의 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9999" lvl="0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-"/>
            </a:pPr>
            <a:r>
              <a:rPr 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전시영역별 기준을 다음과 같이 정의한다.</a:t>
            </a:r>
            <a:endParaRPr sz="8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1) </a:t>
            </a:r>
            <a:r>
              <a:rPr lang="ko-KR" sz="850" dirty="0" err="1">
                <a:solidFill>
                  <a:schemeClr val="dk1"/>
                </a:solidFill>
                <a:highlight>
                  <a:srgbClr val="FFFFFF"/>
                </a:highlight>
              </a:rPr>
              <a:t>운영사</a:t>
            </a: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 페이지에서 </a:t>
            </a:r>
            <a:r>
              <a:rPr lang="ko-KR" sz="850" dirty="0" err="1">
                <a:solidFill>
                  <a:schemeClr val="dk1"/>
                </a:solidFill>
                <a:highlight>
                  <a:srgbClr val="FFFFFF"/>
                </a:highlight>
              </a:rPr>
              <a:t>상품소싱</a:t>
            </a: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 및 마켓관리 담당자 필요</a:t>
            </a:r>
            <a:endParaRPr sz="8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2) 정책에 따라 System에서 </a:t>
            </a:r>
            <a:r>
              <a:rPr lang="ko-KR" sz="850" dirty="0" err="1">
                <a:solidFill>
                  <a:schemeClr val="dk1"/>
                </a:solidFill>
                <a:highlight>
                  <a:srgbClr val="FFFFFF"/>
                </a:highlight>
              </a:rPr>
              <a:t>메인페이지에</a:t>
            </a: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 전시할 상품을 노출 (정책은 상세 기획에서 진행 예정입니다.)</a:t>
            </a:r>
            <a:endParaRPr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115;g305a46794f5_0_64">
            <a:extLst>
              <a:ext uri="{FF2B5EF4-FFF2-40B4-BE49-F238E27FC236}">
                <a16:creationId xmlns:a16="http://schemas.microsoft.com/office/drawing/2014/main" id="{6922D3CD-4B72-9B18-9386-1C2AAE4B70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622336"/>
              </p:ext>
            </p:extLst>
          </p:nvPr>
        </p:nvGraphicFramePr>
        <p:xfrm>
          <a:off x="360625" y="2306800"/>
          <a:ext cx="9244150" cy="3124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전시 구분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진시 유형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 콘텐츠 수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전시 기준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 방법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배너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기획전,이벤트,상품홍보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관련 배너 제작 후 업로드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, 좌우버튼 </a:t>
                      </a: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1개씩 이동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 페이지에서 배너 업로드 및 링크 설정(관리담당자 필요)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판매랭킹 TOP 10 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 수량이 많은 상품 10개 호출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5개,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클릭시 1세트(5개) 이동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시스템에서 자동으로 매출 순위에따라 10개 상품 호출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 SHOP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 배너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갯수제한없음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브랜드별 로고를 배너로 제작하여 업로드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6개,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클릭시 1세트(6개) 이동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페이지에서 배너 업로드 및 링크 설정(관리담당자 필요)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브랜드이름으로</a:t>
                      </a:r>
                      <a:r>
                        <a:rPr 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검색한 검색결과 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페이지링크등록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금주의 특가상품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갯수제한없음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매주 10% 이상 할인하는 특가 상품 호출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개, </a:t>
                      </a:r>
                      <a:r>
                        <a:rPr lang="ko-KR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</a:t>
                      </a:r>
                      <a:r>
                        <a:rPr lang="ko-KR" alt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1개씩 이동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페이지에서 노출할 특가상품 설정 (관리담당자 필요)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BEST 추천상품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1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설정된 카테고리 기준, 카테고리별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구매가 많은 상품 순위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호출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상품을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이상 포함한 카테고리 목록 설정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카테고리별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구매가 많은 상품 순위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호출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개,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더보기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카테고리 목록페이지로 이동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</a:t>
                      </a: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페이지에서 노출할 카테고리 설정 (관리담당자 필요)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설정된 카테고리에서 구매 많은 상품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호출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08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CB13F-A5D8-3C9B-726D-BE76DF505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7">
            <a:extLst>
              <a:ext uri="{FF2B5EF4-FFF2-40B4-BE49-F238E27FC236}">
                <a16:creationId xmlns:a16="http://schemas.microsoft.com/office/drawing/2014/main" id="{581BD4FC-D641-5531-D917-244D84D3C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445" y="1009734"/>
            <a:ext cx="252001" cy="25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4684982-7FAE-CE15-EE56-6DDAC49EE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95539"/>
              </p:ext>
            </p:extLst>
          </p:nvPr>
        </p:nvGraphicFramePr>
        <p:xfrm>
          <a:off x="7190678" y="3810122"/>
          <a:ext cx="514472" cy="1879478"/>
        </p:xfrm>
        <a:graphic>
          <a:graphicData uri="http://schemas.openxmlformats.org/drawingml/2006/table">
            <a:tbl>
              <a:tblPr/>
              <a:tblGrid>
                <a:gridCol w="514472">
                  <a:extLst>
                    <a:ext uri="{9D8B030D-6E8A-4147-A177-3AD203B41FA5}">
                      <a16:colId xmlns:a16="http://schemas.microsoft.com/office/drawing/2014/main" val="1751638438"/>
                    </a:ext>
                  </a:extLst>
                </a:gridCol>
              </a:tblGrid>
              <a:tr h="208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최근본상품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366701"/>
                  </a:ext>
                </a:extLst>
              </a:tr>
              <a:tr h="1670591">
                <a:tc>
                  <a:txBody>
                    <a:bodyPr/>
                    <a:lstStyle/>
                    <a:p>
                      <a:pPr algn="ctr" rtl="0" fontAlgn="t"/>
                      <a:endParaRPr lang="ko-KR" altLang="en-US" dirty="0">
                        <a:effectLst/>
                      </a:endParaRPr>
                    </a:p>
                  </a:txBody>
                  <a:tcPr marL="12700" marR="12700" marT="57150" marB="127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492054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D32BF98-7A62-5AD8-E0CB-9A960946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F29EEC-2E15-462C-276A-C0D3E0777D5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8A5EE-6C2E-80AA-6D8A-1523F45EA503}"/>
              </a:ext>
            </a:extLst>
          </p:cNvPr>
          <p:cNvSpPr txBox="1"/>
          <p:nvPr/>
        </p:nvSpPr>
        <p:spPr>
          <a:xfrm>
            <a:off x="3952874" y="203122"/>
            <a:ext cx="297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257FA4-2D4B-6C56-2CE5-BAF29D05A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88108"/>
              </p:ext>
            </p:extLst>
          </p:nvPr>
        </p:nvGraphicFramePr>
        <p:xfrm>
          <a:off x="7858125" y="426720"/>
          <a:ext cx="2047875" cy="453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22615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</a:tbl>
          </a:graphicData>
        </a:graphic>
      </p:graphicFrame>
      <p:sp>
        <p:nvSpPr>
          <p:cNvPr id="1067" name="Google Shape;1699;g2fb18904de5_2_107">
            <a:extLst>
              <a:ext uri="{FF2B5EF4-FFF2-40B4-BE49-F238E27FC236}">
                <a16:creationId xmlns:a16="http://schemas.microsoft.com/office/drawing/2014/main" id="{43A25249-0CA2-28A4-0F0A-25F2AF917575}"/>
              </a:ext>
            </a:extLst>
          </p:cNvPr>
          <p:cNvSpPr/>
          <p:nvPr/>
        </p:nvSpPr>
        <p:spPr>
          <a:xfrm>
            <a:off x="19272" y="5821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24;g2ef584e469a_0_1">
            <a:extLst>
              <a:ext uri="{FF2B5EF4-FFF2-40B4-BE49-F238E27FC236}">
                <a16:creationId xmlns:a16="http://schemas.microsoft.com/office/drawing/2014/main" id="{C1BF5532-FC5C-8C94-7011-3909093C1056}"/>
              </a:ext>
            </a:extLst>
          </p:cNvPr>
          <p:cNvSpPr/>
          <p:nvPr/>
        </p:nvSpPr>
        <p:spPr>
          <a:xfrm>
            <a:off x="473950" y="1602537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   상품</a:t>
            </a: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카테고리  </a:t>
            </a:r>
            <a:r>
              <a:rPr lang="ko-KR" sz="8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8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25;g2ef584e469a_0_1">
            <a:extLst>
              <a:ext uri="{FF2B5EF4-FFF2-40B4-BE49-F238E27FC236}">
                <a16:creationId xmlns:a16="http://schemas.microsoft.com/office/drawing/2014/main" id="{929F41E1-51CA-905A-C871-2D9BAD61ACF7}"/>
              </a:ext>
            </a:extLst>
          </p:cNvPr>
          <p:cNvSpPr txBox="1"/>
          <p:nvPr/>
        </p:nvSpPr>
        <p:spPr>
          <a:xfrm>
            <a:off x="1722025" y="1567427"/>
            <a:ext cx="318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특가 상품	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인기 상품	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기획전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Google Shape;126;g2ef584e469a_0_1">
            <a:extLst>
              <a:ext uri="{FF2B5EF4-FFF2-40B4-BE49-F238E27FC236}">
                <a16:creationId xmlns:a16="http://schemas.microsoft.com/office/drawing/2014/main" id="{9240DAFA-63DD-2558-0CD6-373D7092F4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0900028"/>
              </p:ext>
            </p:extLst>
          </p:nvPr>
        </p:nvGraphicFramePr>
        <p:xfrm>
          <a:off x="5703851" y="1255666"/>
          <a:ext cx="1471225" cy="1073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9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6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관심상품</a:t>
                      </a:r>
                      <a:r>
                        <a:rPr lang="ko-KR" sz="6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6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7" name="Google Shape;127;g2ef584e469a_0_1">
            <a:extLst>
              <a:ext uri="{FF2B5EF4-FFF2-40B4-BE49-F238E27FC236}">
                <a16:creationId xmlns:a16="http://schemas.microsoft.com/office/drawing/2014/main" id="{FFBCB069-AE77-9F34-B9B2-5E3E9BCB71BE}"/>
              </a:ext>
            </a:extLst>
          </p:cNvPr>
          <p:cNvGrpSpPr/>
          <p:nvPr/>
        </p:nvGrpSpPr>
        <p:grpSpPr>
          <a:xfrm>
            <a:off x="473950" y="965741"/>
            <a:ext cx="1434109" cy="525486"/>
            <a:chOff x="869050" y="2232714"/>
            <a:chExt cx="1434109" cy="525486"/>
          </a:xfrm>
        </p:grpSpPr>
        <p:sp>
          <p:nvSpPr>
            <p:cNvPr id="58" name="Google Shape;128;g2ef584e469a_0_1">
              <a:extLst>
                <a:ext uri="{FF2B5EF4-FFF2-40B4-BE49-F238E27FC236}">
                  <a16:creationId xmlns:a16="http://schemas.microsoft.com/office/drawing/2014/main" id="{CAE78A84-183F-EBE0-ABBE-C1AE67932608}"/>
                </a:ext>
              </a:extLst>
            </p:cNvPr>
            <p:cNvSpPr/>
            <p:nvPr/>
          </p:nvSpPr>
          <p:spPr>
            <a:xfrm>
              <a:off x="877559" y="2391600"/>
              <a:ext cx="1425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일반인을 위한 자재전문 쇼핑몰</a:t>
              </a: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129;g2ef584e469a_0_1">
              <a:extLst>
                <a:ext uri="{FF2B5EF4-FFF2-40B4-BE49-F238E27FC236}">
                  <a16:creationId xmlns:a16="http://schemas.microsoft.com/office/drawing/2014/main" id="{4F3BAA92-1F6E-3641-AD78-6FAEDBAF302E}"/>
                </a:ext>
              </a:extLst>
            </p:cNvPr>
            <p:cNvSpPr txBox="1"/>
            <p:nvPr/>
          </p:nvSpPr>
          <p:spPr>
            <a:xfrm>
              <a:off x="869050" y="2232714"/>
              <a:ext cx="1336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>
                  <a:latin typeface="Malgun Gothic"/>
                  <a:ea typeface="Malgun Gothic"/>
                  <a:cs typeface="Malgun Gothic"/>
                  <a:sym typeface="Malgun Gothic"/>
                </a:rPr>
                <a:t>펜</a:t>
              </a:r>
              <a:r>
                <a:rPr lang="ko-KR" sz="1200" b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타온 ICT 마켓</a:t>
              </a:r>
              <a:endParaRPr sz="12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" name="Google Shape;130;g2ef584e469a_0_1">
            <a:extLst>
              <a:ext uri="{FF2B5EF4-FFF2-40B4-BE49-F238E27FC236}">
                <a16:creationId xmlns:a16="http://schemas.microsoft.com/office/drawing/2014/main" id="{5BA7569A-0506-7937-6F47-81A3C6AC1F18}"/>
              </a:ext>
            </a:extLst>
          </p:cNvPr>
          <p:cNvSpPr/>
          <p:nvPr/>
        </p:nvSpPr>
        <p:spPr>
          <a:xfrm>
            <a:off x="2016925" y="1066530"/>
            <a:ext cx="29247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상품검색  ㅣ                                                                                 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31;g2ef584e469a_0_1">
            <a:extLst>
              <a:ext uri="{FF2B5EF4-FFF2-40B4-BE49-F238E27FC236}">
                <a16:creationId xmlns:a16="http://schemas.microsoft.com/office/drawing/2014/main" id="{8AD69D45-D53C-0493-CC08-CD1A5396A1CD}"/>
              </a:ext>
            </a:extLst>
          </p:cNvPr>
          <p:cNvSpPr txBox="1"/>
          <p:nvPr/>
        </p:nvSpPr>
        <p:spPr>
          <a:xfrm>
            <a:off x="4854775" y="604927"/>
            <a:ext cx="2307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| 로그인 | 고객센터</a:t>
            </a:r>
            <a:endParaRPr sz="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2" name="Google Shape;132;g2ef584e469a_0_1">
            <a:extLst>
              <a:ext uri="{FF2B5EF4-FFF2-40B4-BE49-F238E27FC236}">
                <a16:creationId xmlns:a16="http://schemas.microsoft.com/office/drawing/2014/main" id="{D52AC39C-F1FC-6927-D053-07ADB3A0536E}"/>
              </a:ext>
            </a:extLst>
          </p:cNvPr>
          <p:cNvCxnSpPr/>
          <p:nvPr/>
        </p:nvCxnSpPr>
        <p:spPr>
          <a:xfrm>
            <a:off x="127450" y="874627"/>
            <a:ext cx="75777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133;g2ef584e469a_0_1">
            <a:extLst>
              <a:ext uri="{FF2B5EF4-FFF2-40B4-BE49-F238E27FC236}">
                <a16:creationId xmlns:a16="http://schemas.microsoft.com/office/drawing/2014/main" id="{62C1211E-07BB-A74E-2762-158F36408341}"/>
              </a:ext>
            </a:extLst>
          </p:cNvPr>
          <p:cNvSpPr txBox="1"/>
          <p:nvPr/>
        </p:nvSpPr>
        <p:spPr>
          <a:xfrm>
            <a:off x="482000" y="582127"/>
            <a:ext cx="2307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E691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r>
              <a:rPr lang="ko-KR" sz="7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펜</a:t>
            </a:r>
            <a:r>
              <a:rPr lang="ko-KR" sz="7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타온 ICT 마켓 즐겨찾기</a:t>
            </a:r>
            <a:endParaRPr sz="7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8" name="Google Shape;138;g2ef584e469a_0_1">
            <a:extLst>
              <a:ext uri="{FF2B5EF4-FFF2-40B4-BE49-F238E27FC236}">
                <a16:creationId xmlns:a16="http://schemas.microsoft.com/office/drawing/2014/main" id="{9B277C4E-71D9-41A1-6813-2190C6AD7DAA}"/>
              </a:ext>
            </a:extLst>
          </p:cNvPr>
          <p:cNvSpPr/>
          <p:nvPr/>
        </p:nvSpPr>
        <p:spPr>
          <a:xfrm>
            <a:off x="5981504" y="1011444"/>
            <a:ext cx="130200" cy="13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9" name="Google Shape;139;g2ef584e469a_0_1">
            <a:extLst>
              <a:ext uri="{FF2B5EF4-FFF2-40B4-BE49-F238E27FC236}">
                <a16:creationId xmlns:a16="http://schemas.microsoft.com/office/drawing/2014/main" id="{831E3D42-545D-F048-8F6F-594743F98492}"/>
              </a:ext>
            </a:extLst>
          </p:cNvPr>
          <p:cNvSpPr/>
          <p:nvPr/>
        </p:nvSpPr>
        <p:spPr>
          <a:xfrm>
            <a:off x="19272" y="1872685"/>
            <a:ext cx="7730400" cy="14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42;g2ef584e469a_0_1">
            <a:extLst>
              <a:ext uri="{FF2B5EF4-FFF2-40B4-BE49-F238E27FC236}">
                <a16:creationId xmlns:a16="http://schemas.microsoft.com/office/drawing/2014/main" id="{F7460160-99F3-B455-B84E-7409BACAE628}"/>
              </a:ext>
            </a:extLst>
          </p:cNvPr>
          <p:cNvSpPr/>
          <p:nvPr/>
        </p:nvSpPr>
        <p:spPr>
          <a:xfrm>
            <a:off x="473950" y="1934977"/>
            <a:ext cx="6636988" cy="13326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155;g2ef584e469a_0_1">
            <a:extLst>
              <a:ext uri="{FF2B5EF4-FFF2-40B4-BE49-F238E27FC236}">
                <a16:creationId xmlns:a16="http://schemas.microsoft.com/office/drawing/2014/main" id="{B72F87CB-2918-EAF9-39BD-C740202DFDB9}"/>
              </a:ext>
            </a:extLst>
          </p:cNvPr>
          <p:cNvSpPr txBox="1"/>
          <p:nvPr/>
        </p:nvSpPr>
        <p:spPr>
          <a:xfrm>
            <a:off x="1307069" y="2043752"/>
            <a:ext cx="1614319" cy="40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여름철 </a:t>
            </a:r>
            <a:r>
              <a:rPr lang="en-US" alt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야외 작업 </a:t>
            </a:r>
            <a:endParaRPr sz="1200" b="1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필수품 기획전</a:t>
            </a:r>
            <a:endParaRPr sz="1200" b="1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156;g2ef584e469a_0_1">
            <a:extLst>
              <a:ext uri="{FF2B5EF4-FFF2-40B4-BE49-F238E27FC236}">
                <a16:creationId xmlns:a16="http://schemas.microsoft.com/office/drawing/2014/main" id="{D63447E8-862A-AAE6-2C93-92A956D03CD6}"/>
              </a:ext>
            </a:extLst>
          </p:cNvPr>
          <p:cNvSpPr txBox="1"/>
          <p:nvPr/>
        </p:nvSpPr>
        <p:spPr>
          <a:xfrm>
            <a:off x="1311619" y="3003173"/>
            <a:ext cx="1854300" cy="17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9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3M </a:t>
            </a:r>
            <a:r>
              <a:rPr lang="ko-KR" sz="9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쿨토시</a:t>
            </a:r>
            <a:r>
              <a:rPr lang="ko-KR" sz="9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9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넥쿨러</a:t>
            </a:r>
            <a:r>
              <a:rPr lang="ko-KR" sz="9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/ 여름용 장갑</a:t>
            </a:r>
            <a:endParaRPr sz="9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157;g2ef584e469a_0_1">
            <a:extLst>
              <a:ext uri="{FF2B5EF4-FFF2-40B4-BE49-F238E27FC236}">
                <a16:creationId xmlns:a16="http://schemas.microsoft.com/office/drawing/2014/main" id="{A6E3BD8E-A39D-620D-5F96-3EAA81592601}"/>
              </a:ext>
            </a:extLst>
          </p:cNvPr>
          <p:cNvSpPr txBox="1"/>
          <p:nvPr/>
        </p:nvSpPr>
        <p:spPr>
          <a:xfrm>
            <a:off x="1385285" y="2485664"/>
            <a:ext cx="1603489" cy="40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최상의 착용감과 </a:t>
            </a:r>
            <a:endParaRPr sz="8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통기성으로 쾌적하게!</a:t>
            </a:r>
            <a:endParaRPr sz="8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1" name="Google Shape;158;g2ef584e469a_0_1">
            <a:extLst>
              <a:ext uri="{FF2B5EF4-FFF2-40B4-BE49-F238E27FC236}">
                <a16:creationId xmlns:a16="http://schemas.microsoft.com/office/drawing/2014/main" id="{E1C7CC2C-07D0-3273-F1C3-717DE55FAD9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531" y="1964392"/>
            <a:ext cx="1077203" cy="107720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7" name="Google Shape;159;g2ef584e469a_0_1">
            <a:extLst>
              <a:ext uri="{FF2B5EF4-FFF2-40B4-BE49-F238E27FC236}">
                <a16:creationId xmlns:a16="http://schemas.microsoft.com/office/drawing/2014/main" id="{013020B9-421A-E79B-D7B1-7F2B955825E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97140" y="2278047"/>
            <a:ext cx="864419" cy="86441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8" name="Google Shape;160;g2ef584e469a_0_1">
            <a:extLst>
              <a:ext uri="{FF2B5EF4-FFF2-40B4-BE49-F238E27FC236}">
                <a16:creationId xmlns:a16="http://schemas.microsoft.com/office/drawing/2014/main" id="{10FDA93E-3B0F-5DCC-1582-53B0A1B7C83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2975" y="2325822"/>
            <a:ext cx="781169" cy="78116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9" name="Google Shape;161;g2ef584e469a_0_1" descr="&lt;svg xmlns=&quot;http://www.w3.org/2000/svg&quot; height=&quot;24px&quot; viewBox=&quot;0 -960 960 960&quot; width=&quot;24px&quot; fill=&quot;#5f6368&quot;&gt;&lt;path d=&quot;M160-400q-33 0-56.5-23.5T80-480q0-33 23.5-56.5T160-560q33 0 56.5 23.5T240-480q0 33-23.5 56.5T160-400Zm0-54q11 0 18.5-7.5T186-480q0-11-7.5-18.5T160-506q-11 0-18.5 7.5T134-480q0 11 7.5 18.5T160-454Zm214 54q-33 0-56.5-23.5T294-480q0-33 23.5-56.5T374-560q33 0 56.5 23.5T454-480q0 33-23.5 56.5T374-400Zm0-54q11 0 18.5-7.5T400-480q0-11-7.5-18.5T374-506q-11 0-18.5 7.5T348-480q0 11 7.5 18.5T374-454Zm212 54q-33 0-56.5-23.5T506-480q0-33 23.5-56.5T586-560q33 0 56.5 23.5T666-480q0 33-23.5 56.5T586-400Zm0-54q11 0 18.5-7.5T612-480q0-11-7.5-18.5T586-506q-11 0-18.5 7.5T560-480q0 11 7.5 18.5T586-454Zm214 54q-33 0-56.5-23.5T720-480q0-33 23.5-56.5T800-560q33 0 56.5 23.5T880-480q0 33-23.5 56.5T800-400Z&quot;/&gt;&lt;/svg&gt;">
            <a:extLst>
              <a:ext uri="{FF2B5EF4-FFF2-40B4-BE49-F238E27FC236}">
                <a16:creationId xmlns:a16="http://schemas.microsoft.com/office/drawing/2014/main" id="{54515106-72F6-3FAF-C170-0B0F47CC9F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7690" y="3017821"/>
            <a:ext cx="367225" cy="3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62;g2ef584e469a_0_1" descr="&lt;svg xmlns=&quot;http://www.w3.org/2000/svg&quot; height=&quot;24px&quot; viewBox=&quot;0 -960 960 960&quot; width=&quot;24px&quot; fill=&quot;#5f6368&quot;&gt;&lt;path d=&quot;M120-240v-80h720v80H120Zm0-200v-80h720v80H120Zm0-200v-80h720v80H120Z&quot;/&gt;&lt;/svg&gt;">
            <a:extLst>
              <a:ext uri="{FF2B5EF4-FFF2-40B4-BE49-F238E27FC236}">
                <a16:creationId xmlns:a16="http://schemas.microsoft.com/office/drawing/2014/main" id="{BAB11085-B446-C6D7-655E-83732E92516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7091" y="160694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63;g2ef584e469a_0_1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F357797E-CEC1-F8C6-1A64-2151973DD53A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00619" y="1066527"/>
            <a:ext cx="267000" cy="267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65" name="Google Shape;164;g2ef584e469a_0_1">
            <a:extLst>
              <a:ext uri="{FF2B5EF4-FFF2-40B4-BE49-F238E27FC236}">
                <a16:creationId xmlns:a16="http://schemas.microsoft.com/office/drawing/2014/main" id="{E7EF75D7-FED6-DF44-7E63-75DAFD8FCC3C}"/>
              </a:ext>
            </a:extLst>
          </p:cNvPr>
          <p:cNvSpPr/>
          <p:nvPr/>
        </p:nvSpPr>
        <p:spPr>
          <a:xfrm>
            <a:off x="563175" y="3744180"/>
            <a:ext cx="1212000" cy="9431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65;g2ef584e469a_0_1">
            <a:extLst>
              <a:ext uri="{FF2B5EF4-FFF2-40B4-BE49-F238E27FC236}">
                <a16:creationId xmlns:a16="http://schemas.microsoft.com/office/drawing/2014/main" id="{CA16CC75-ADE9-31EB-6AC9-ECAFA0AF5F41}"/>
              </a:ext>
            </a:extLst>
          </p:cNvPr>
          <p:cNvSpPr/>
          <p:nvPr/>
        </p:nvSpPr>
        <p:spPr>
          <a:xfrm>
            <a:off x="1866299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66;g2ef584e469a_0_1">
            <a:extLst>
              <a:ext uri="{FF2B5EF4-FFF2-40B4-BE49-F238E27FC236}">
                <a16:creationId xmlns:a16="http://schemas.microsoft.com/office/drawing/2014/main" id="{E572E929-62AC-73BF-4613-CBA7E57FD6C0}"/>
              </a:ext>
            </a:extLst>
          </p:cNvPr>
          <p:cNvSpPr/>
          <p:nvPr/>
        </p:nvSpPr>
        <p:spPr>
          <a:xfrm>
            <a:off x="3169422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67;g2ef584e469a_0_1">
            <a:extLst>
              <a:ext uri="{FF2B5EF4-FFF2-40B4-BE49-F238E27FC236}">
                <a16:creationId xmlns:a16="http://schemas.microsoft.com/office/drawing/2014/main" id="{B5FBF479-655A-B98C-5744-FD46210A0CFD}"/>
              </a:ext>
            </a:extLst>
          </p:cNvPr>
          <p:cNvSpPr/>
          <p:nvPr/>
        </p:nvSpPr>
        <p:spPr>
          <a:xfrm>
            <a:off x="4472546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68;g2ef584e469a_0_1">
            <a:extLst>
              <a:ext uri="{FF2B5EF4-FFF2-40B4-BE49-F238E27FC236}">
                <a16:creationId xmlns:a16="http://schemas.microsoft.com/office/drawing/2014/main" id="{FD583915-B1A4-EB86-9AD8-CF28EE39241D}"/>
              </a:ext>
            </a:extLst>
          </p:cNvPr>
          <p:cNvSpPr/>
          <p:nvPr/>
        </p:nvSpPr>
        <p:spPr>
          <a:xfrm>
            <a:off x="5775669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6" name="Google Shape;169;g2ef584e469a_0_1">
            <a:extLst>
              <a:ext uri="{FF2B5EF4-FFF2-40B4-BE49-F238E27FC236}">
                <a16:creationId xmlns:a16="http://schemas.microsoft.com/office/drawing/2014/main" id="{79DA5C7F-735B-7937-9F4D-997C9E406448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67650" y="3826057"/>
            <a:ext cx="834164" cy="83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70;g2ef584e469a_0_1">
            <a:extLst>
              <a:ext uri="{FF2B5EF4-FFF2-40B4-BE49-F238E27FC236}">
                <a16:creationId xmlns:a16="http://schemas.microsoft.com/office/drawing/2014/main" id="{77ECB8E5-8DB6-3CB1-6B66-70F6DD87A7E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17040" y="3865323"/>
            <a:ext cx="770810" cy="77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71;g2ef584e469a_0_1">
            <a:extLst>
              <a:ext uri="{FF2B5EF4-FFF2-40B4-BE49-F238E27FC236}">
                <a16:creationId xmlns:a16="http://schemas.microsoft.com/office/drawing/2014/main" id="{E0851F1D-0E63-9736-F96D-13A5A6EAEAC5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451669" y="3885160"/>
            <a:ext cx="704160" cy="70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72;g2ef584e469a_0_1">
            <a:extLst>
              <a:ext uri="{FF2B5EF4-FFF2-40B4-BE49-F238E27FC236}">
                <a16:creationId xmlns:a16="http://schemas.microsoft.com/office/drawing/2014/main" id="{DAECE9D0-C824-DBE1-998A-C5A8C7073C4A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709638" y="3860430"/>
            <a:ext cx="760348" cy="76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73;g2ef584e469a_0_1">
            <a:extLst>
              <a:ext uri="{FF2B5EF4-FFF2-40B4-BE49-F238E27FC236}">
                <a16:creationId xmlns:a16="http://schemas.microsoft.com/office/drawing/2014/main" id="{4637280C-D381-F468-94F5-ABE2CD0DEF10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004263" y="3810736"/>
            <a:ext cx="790566" cy="790569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84;g2ef584e469a_0_1">
            <a:extLst>
              <a:ext uri="{FF2B5EF4-FFF2-40B4-BE49-F238E27FC236}">
                <a16:creationId xmlns:a16="http://schemas.microsoft.com/office/drawing/2014/main" id="{AAB4D693-07E7-0B23-266E-D35528BD5691}"/>
              </a:ext>
            </a:extLst>
          </p:cNvPr>
          <p:cNvSpPr/>
          <p:nvPr/>
        </p:nvSpPr>
        <p:spPr>
          <a:xfrm>
            <a:off x="404750" y="3416005"/>
            <a:ext cx="2533773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판매랭킹 TOP 10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펜타온에서 가장 많이 판매된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98" name="Google Shape;185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5 14h-2V9h-2V7h4v10z&quot;/&gt;&lt;/svg&gt;">
            <a:extLst>
              <a:ext uri="{FF2B5EF4-FFF2-40B4-BE49-F238E27FC236}">
                <a16:creationId xmlns:a16="http://schemas.microsoft.com/office/drawing/2014/main" id="{81B650DF-12C7-A38B-F543-C74590A5DBC9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67113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86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8c0 1.11-.9 2-2 2h-2v2h4v2H9v-4c0-1.11.9-2 2-2h2V9H9V7h4c1.1 0 2 .89 2 2v2z&quot;/&gt;&lt;/svg&gt;">
            <a:extLst>
              <a:ext uri="{FF2B5EF4-FFF2-40B4-BE49-F238E27FC236}">
                <a16:creationId xmlns:a16="http://schemas.microsoft.com/office/drawing/2014/main" id="{1E2E1883-FA56-2C19-7ADB-942284E4080D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868263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87;g2ef584e469a_0_1" descr="&lt;svg xmlns=&quot;http://www.w3.org/2000/svg&quot; height=&quot;24px&quot; viewBox=&quot;0 0 24 24&quot; width=&quot;24px&quot; fill=&quot;#5f6368&quot;&gt;&lt;path d=&quot;M.01 0h24v24h-24z&quot; fill=&quot;none&quot;/&gt;&lt;path d=&quot;M19.01 3h-14c-1.1 0-2 .9-2 2v14c0 1.1.9 2 2 2h14c1.1 0 2-.9 2-2V5c0-1.1-.9-2-2-2zm-4 7.5c0 .83-.67 1.5-1.5 1.5.83 0 1.5.67 1.5 1.5V15c0 1.11-.9 2-2 2h-4v-2h4v-2h-2v-2h2V9h-4V7h4c1.1 0 2 .89 2 2v1.5z&quot;/&gt;&lt;/svg&gt;">
            <a:extLst>
              <a:ext uri="{FF2B5EF4-FFF2-40B4-BE49-F238E27FC236}">
                <a16:creationId xmlns:a16="http://schemas.microsoft.com/office/drawing/2014/main" id="{4977A54A-8CCE-1FCB-6B75-2297B5478939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170400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88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14h-2v-4H9V7h2v4h2V7h2v10z&quot;/&gt;&lt;/svg&gt;">
            <a:extLst>
              <a:ext uri="{FF2B5EF4-FFF2-40B4-BE49-F238E27FC236}">
                <a16:creationId xmlns:a16="http://schemas.microsoft.com/office/drawing/2014/main" id="{444F5C6E-0798-995D-D089-F821B6C6720E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473025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89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6h-4v2h2c1.1 0 2 .89 2 2v2c0 1.11-.9 2-2 2H9v-2h4v-2H9V7h6v2z&quot;/&gt;&lt;/svg&gt;">
            <a:extLst>
              <a:ext uri="{FF2B5EF4-FFF2-40B4-BE49-F238E27FC236}">
                <a16:creationId xmlns:a16="http://schemas.microsoft.com/office/drawing/2014/main" id="{731FCBC9-B121-3BF2-5360-8505A5F6D797}"/>
              </a:ext>
            </a:extLst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775663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90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69150111-11F4-1FF1-D7BC-0BB08576B63C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5400000">
            <a:off x="451675" y="4292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91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C9FB77BE-2609-D55E-C999-44C0C0F519DC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-5400000">
            <a:off x="6870575" y="4292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92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DA371B33-09EC-8D2F-7E7F-FEE768C7D84C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5400000">
            <a:off x="290749" y="2401120"/>
            <a:ext cx="309150" cy="3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93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97DB83BC-303A-64C6-043E-3A4A3CDC0BED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-5400000">
            <a:off x="6954063" y="2401119"/>
            <a:ext cx="309150" cy="3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94;g2ef584e469a_0_1">
            <a:extLst>
              <a:ext uri="{FF2B5EF4-FFF2-40B4-BE49-F238E27FC236}">
                <a16:creationId xmlns:a16="http://schemas.microsoft.com/office/drawing/2014/main" id="{395BB876-15F6-7ED9-334F-350851CD403A}"/>
              </a:ext>
            </a:extLst>
          </p:cNvPr>
          <p:cNvSpPr/>
          <p:nvPr/>
        </p:nvSpPr>
        <p:spPr>
          <a:xfrm>
            <a:off x="451675" y="6056725"/>
            <a:ext cx="6647400" cy="6618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13" name="Google Shape;195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g&gt;&lt;polygon points=&quot;17.77,3.77 16,2 6,12 16,22 17.77,20.23 9.54,12&quot;/&gt;&lt;/g&gt;&lt;/svg&gt;">
            <a:extLst>
              <a:ext uri="{FF2B5EF4-FFF2-40B4-BE49-F238E27FC236}">
                <a16:creationId xmlns:a16="http://schemas.microsoft.com/office/drawing/2014/main" id="{A0BE564E-EC58-504B-C972-EE4C1752D17E}"/>
              </a:ext>
            </a:extLst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51668" y="6297236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96;g2ef584e469a_0_1" descr="&lt;svg xmlns=&quot;http://www.w3.org/2000/svg&quot; enable-background=&quot;new 0 0 24 24&quot; height=&quot;24px&quot; viewBox=&quot;0 0 24 24&quot; width=&quot;24px&quot; fill=&quot;#5f6368&quot;&gt;&lt;g&gt;&lt;path d=&quot;M0,0h24v24H0V0z&quot; fill=&quot;none&quot;/&gt;&lt;/g&gt;&lt;g&gt;&lt;polygon points=&quot;6.23,20.23 8,22 18,12 8,2 6.23,3.77 14.46,12&quot;/&gt;&lt;/g&gt;&lt;/svg&gt;">
            <a:extLst>
              <a:ext uri="{FF2B5EF4-FFF2-40B4-BE49-F238E27FC236}">
                <a16:creationId xmlns:a16="http://schemas.microsoft.com/office/drawing/2014/main" id="{2247557D-CED8-4299-69CD-CA40ACB4F740}"/>
              </a:ext>
            </a:extLst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37307" y="6297236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97;g2ef584e469a_0_1">
            <a:extLst>
              <a:ext uri="{FF2B5EF4-FFF2-40B4-BE49-F238E27FC236}">
                <a16:creationId xmlns:a16="http://schemas.microsoft.com/office/drawing/2014/main" id="{A7008032-E72E-F783-5613-19A9AAFAADB6}"/>
              </a:ext>
            </a:extLst>
          </p:cNvPr>
          <p:cNvSpPr/>
          <p:nvPr/>
        </p:nvSpPr>
        <p:spPr>
          <a:xfrm>
            <a:off x="404750" y="5746350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브랜드 Shop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브랜드 별 상품 모아보기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6" name="Google Shape;198;g2ef584e469a_0_1">
            <a:extLst>
              <a:ext uri="{FF2B5EF4-FFF2-40B4-BE49-F238E27FC236}">
                <a16:creationId xmlns:a16="http://schemas.microsoft.com/office/drawing/2014/main" id="{8BDF04E8-5230-2872-B14D-F2A2973D08AD}"/>
              </a:ext>
            </a:extLst>
          </p:cNvPr>
          <p:cNvSpPr/>
          <p:nvPr/>
        </p:nvSpPr>
        <p:spPr>
          <a:xfrm>
            <a:off x="705025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7" name="Google Shape;199;g2ef584e469a_0_1">
            <a:extLst>
              <a:ext uri="{FF2B5EF4-FFF2-40B4-BE49-F238E27FC236}">
                <a16:creationId xmlns:a16="http://schemas.microsoft.com/office/drawing/2014/main" id="{C68E3ED2-88B5-6A55-1550-AB53189637F8}"/>
              </a:ext>
            </a:extLst>
          </p:cNvPr>
          <p:cNvSpPr/>
          <p:nvPr/>
        </p:nvSpPr>
        <p:spPr>
          <a:xfrm>
            <a:off x="1729305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8" name="Google Shape;200;g2ef584e469a_0_1">
            <a:extLst>
              <a:ext uri="{FF2B5EF4-FFF2-40B4-BE49-F238E27FC236}">
                <a16:creationId xmlns:a16="http://schemas.microsoft.com/office/drawing/2014/main" id="{734B97AA-EC66-CFA7-A219-8631549E19C0}"/>
              </a:ext>
            </a:extLst>
          </p:cNvPr>
          <p:cNvSpPr/>
          <p:nvPr/>
        </p:nvSpPr>
        <p:spPr>
          <a:xfrm>
            <a:off x="2753586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9" name="Google Shape;201;g2ef584e469a_0_1">
            <a:extLst>
              <a:ext uri="{FF2B5EF4-FFF2-40B4-BE49-F238E27FC236}">
                <a16:creationId xmlns:a16="http://schemas.microsoft.com/office/drawing/2014/main" id="{A5FB6A3D-0171-7235-B5EA-207B730C0F0C}"/>
              </a:ext>
            </a:extLst>
          </p:cNvPr>
          <p:cNvSpPr/>
          <p:nvPr/>
        </p:nvSpPr>
        <p:spPr>
          <a:xfrm>
            <a:off x="3777866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0" name="Google Shape;202;g2ef584e469a_0_1">
            <a:extLst>
              <a:ext uri="{FF2B5EF4-FFF2-40B4-BE49-F238E27FC236}">
                <a16:creationId xmlns:a16="http://schemas.microsoft.com/office/drawing/2014/main" id="{D80AF845-A055-E599-0108-A308E8B9E1A8}"/>
              </a:ext>
            </a:extLst>
          </p:cNvPr>
          <p:cNvSpPr/>
          <p:nvPr/>
        </p:nvSpPr>
        <p:spPr>
          <a:xfrm>
            <a:off x="4802147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1" name="Google Shape;203;g2ef584e469a_0_1">
            <a:extLst>
              <a:ext uri="{FF2B5EF4-FFF2-40B4-BE49-F238E27FC236}">
                <a16:creationId xmlns:a16="http://schemas.microsoft.com/office/drawing/2014/main" id="{A8338CA0-6A65-4644-C6C3-2EC873E74356}"/>
              </a:ext>
            </a:extLst>
          </p:cNvPr>
          <p:cNvSpPr/>
          <p:nvPr/>
        </p:nvSpPr>
        <p:spPr>
          <a:xfrm>
            <a:off x="5826339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2" name="Google Shape;204;g2ef584e469a_0_1">
            <a:extLst>
              <a:ext uri="{FF2B5EF4-FFF2-40B4-BE49-F238E27FC236}">
                <a16:creationId xmlns:a16="http://schemas.microsoft.com/office/drawing/2014/main" id="{113B1E1D-8281-8C32-F376-B4FE0A2D0BB6}"/>
              </a:ext>
            </a:extLst>
          </p:cNvPr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2966134" y="6325675"/>
            <a:ext cx="574220" cy="151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205;g2ef584e469a_0_1">
            <a:extLst>
              <a:ext uri="{FF2B5EF4-FFF2-40B4-BE49-F238E27FC236}">
                <a16:creationId xmlns:a16="http://schemas.microsoft.com/office/drawing/2014/main" id="{0FD497D2-02B1-BEF3-E6E2-2A67BDE7CD19}"/>
              </a:ext>
            </a:extLst>
          </p:cNvPr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3935935" y="6344312"/>
            <a:ext cx="683168" cy="114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206;g2ef584e469a_0_1">
            <a:extLst>
              <a:ext uri="{FF2B5EF4-FFF2-40B4-BE49-F238E27FC236}">
                <a16:creationId xmlns:a16="http://schemas.microsoft.com/office/drawing/2014/main" id="{F547FD36-57CA-0051-469A-697493192C56}"/>
              </a:ext>
            </a:extLst>
          </p:cNvPr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917670" y="6336438"/>
            <a:ext cx="574220" cy="13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Google Shape;207;g2ef584e469a_0_1">
            <a:extLst>
              <a:ext uri="{FF2B5EF4-FFF2-40B4-BE49-F238E27FC236}">
                <a16:creationId xmlns:a16="http://schemas.microsoft.com/office/drawing/2014/main" id="{C778BCC7-D4D8-7415-E501-ACEBDAEB4CF4}"/>
              </a:ext>
            </a:extLst>
          </p:cNvPr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2006819" y="6343958"/>
            <a:ext cx="444251" cy="115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208;g2ef584e469a_0_1">
            <a:extLst>
              <a:ext uri="{FF2B5EF4-FFF2-40B4-BE49-F238E27FC236}">
                <a16:creationId xmlns:a16="http://schemas.microsoft.com/office/drawing/2014/main" id="{ECAF52F7-3806-E230-1C13-8B42B0094889}"/>
              </a:ext>
            </a:extLst>
          </p:cNvPr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5079637" y="6303070"/>
            <a:ext cx="444251" cy="19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209;g2ef584e469a_0_1">
            <a:extLst>
              <a:ext uri="{FF2B5EF4-FFF2-40B4-BE49-F238E27FC236}">
                <a16:creationId xmlns:a16="http://schemas.microsoft.com/office/drawing/2014/main" id="{290D9E57-2EBA-FDA7-04FB-7069F2B17473}"/>
              </a:ext>
            </a:extLst>
          </p:cNvPr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5966268" y="6339438"/>
            <a:ext cx="706200" cy="124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7">
            <a:extLst>
              <a:ext uri="{FF2B5EF4-FFF2-40B4-BE49-F238E27FC236}">
                <a16:creationId xmlns:a16="http://schemas.microsoft.com/office/drawing/2014/main" id="{72A1878B-B6DD-3758-1F15-8D4431792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793" y="4063078"/>
            <a:ext cx="427344" cy="42734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B5A71245-C9EF-C420-78EF-A998D4A8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715" y="4544021"/>
            <a:ext cx="427344" cy="42734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>
            <a:extLst>
              <a:ext uri="{FF2B5EF4-FFF2-40B4-BE49-F238E27FC236}">
                <a16:creationId xmlns:a16="http://schemas.microsoft.com/office/drawing/2014/main" id="{D9D7F5BB-BE3C-AB17-6C18-EADCA55A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793" y="5022998"/>
            <a:ext cx="427344" cy="42734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Google Shape;241;g2f8249fdfe1_0_48">
            <a:extLst>
              <a:ext uri="{FF2B5EF4-FFF2-40B4-BE49-F238E27FC236}">
                <a16:creationId xmlns:a16="http://schemas.microsoft.com/office/drawing/2014/main" id="{E4D5EC27-92A4-93F2-5971-B7D6A905A6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924501"/>
              </p:ext>
            </p:extLst>
          </p:nvPr>
        </p:nvGraphicFramePr>
        <p:xfrm>
          <a:off x="7226794" y="5482244"/>
          <a:ext cx="427343" cy="1486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88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49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5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486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/5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Picture 19">
            <a:extLst>
              <a:ext uri="{FF2B5EF4-FFF2-40B4-BE49-F238E27FC236}">
                <a16:creationId xmlns:a16="http://schemas.microsoft.com/office/drawing/2014/main" id="{60E9FCB8-8DEF-6175-4CD4-7BF99BD57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464" y="5747075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>
            <a:extLst>
              <a:ext uri="{FF2B5EF4-FFF2-40B4-BE49-F238E27FC236}">
                <a16:creationId xmlns:a16="http://schemas.microsoft.com/office/drawing/2014/main" id="{1F05460C-8D7B-26F9-1095-0D9219027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59" y="100973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>
            <a:extLst>
              <a:ext uri="{FF2B5EF4-FFF2-40B4-BE49-F238E27FC236}">
                <a16:creationId xmlns:a16="http://schemas.microsoft.com/office/drawing/2014/main" id="{1CD7AA32-D215-23A2-0FF6-5F2E7F900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607" y="100973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2" name="그룹 1101">
            <a:extLst>
              <a:ext uri="{FF2B5EF4-FFF2-40B4-BE49-F238E27FC236}">
                <a16:creationId xmlns:a16="http://schemas.microsoft.com/office/drawing/2014/main" id="{C45B4E57-28A4-5186-C712-3DF42A6D344F}"/>
              </a:ext>
            </a:extLst>
          </p:cNvPr>
          <p:cNvGrpSpPr/>
          <p:nvPr/>
        </p:nvGrpSpPr>
        <p:grpSpPr>
          <a:xfrm>
            <a:off x="541888" y="4712059"/>
            <a:ext cx="6630030" cy="863048"/>
            <a:chOff x="533916" y="6307114"/>
            <a:chExt cx="6630030" cy="863048"/>
          </a:xfrm>
        </p:grpSpPr>
        <p:graphicFrame>
          <p:nvGraphicFramePr>
            <p:cNvPr id="1104" name="Google Shape;241;g2f8249fdfe1_0_48">
              <a:extLst>
                <a:ext uri="{FF2B5EF4-FFF2-40B4-BE49-F238E27FC236}">
                  <a16:creationId xmlns:a16="http://schemas.microsoft.com/office/drawing/2014/main" id="{511F72B7-023A-C25A-E46D-3A09F84269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14670414"/>
                </p:ext>
              </p:extLst>
            </p:nvPr>
          </p:nvGraphicFramePr>
          <p:xfrm>
            <a:off x="533916" y="6307114"/>
            <a:ext cx="6630030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299079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05385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38282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105" name="Google Shape;178;g2ef584e469a_0_1">
              <a:extLst>
                <a:ext uri="{FF2B5EF4-FFF2-40B4-BE49-F238E27FC236}">
                  <a16:creationId xmlns:a16="http://schemas.microsoft.com/office/drawing/2014/main" id="{4BB709E3-F36A-978A-4587-490BE743A61E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6" name="Google Shape;178;g2ef584e469a_0_1">
              <a:extLst>
                <a:ext uri="{FF2B5EF4-FFF2-40B4-BE49-F238E27FC236}">
                  <a16:creationId xmlns:a16="http://schemas.microsoft.com/office/drawing/2014/main" id="{46C688E8-3893-4C5B-EE4F-98388E63C031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107" name="Picture 6">
              <a:extLst>
                <a:ext uri="{FF2B5EF4-FFF2-40B4-BE49-F238E27FC236}">
                  <a16:creationId xmlns:a16="http://schemas.microsoft.com/office/drawing/2014/main" id="{D72FC177-3DA9-9BC1-4C3A-AC5B9E516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4" name="Picture 8">
              <a:extLst>
                <a:ext uri="{FF2B5EF4-FFF2-40B4-BE49-F238E27FC236}">
                  <a16:creationId xmlns:a16="http://schemas.microsoft.com/office/drawing/2014/main" id="{2A46001A-4F24-393F-8357-A7BE63CC4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5" name="Picture 6">
              <a:extLst>
                <a:ext uri="{FF2B5EF4-FFF2-40B4-BE49-F238E27FC236}">
                  <a16:creationId xmlns:a16="http://schemas.microsoft.com/office/drawing/2014/main" id="{C4B3F312-6CEA-E57F-D61A-70BEE10BD1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" name="Picture 8">
              <a:extLst>
                <a:ext uri="{FF2B5EF4-FFF2-40B4-BE49-F238E27FC236}">
                  <a16:creationId xmlns:a16="http://schemas.microsoft.com/office/drawing/2014/main" id="{3FE322D8-1103-F411-E716-C7D2656E5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" name="Picture 6">
              <a:extLst>
                <a:ext uri="{FF2B5EF4-FFF2-40B4-BE49-F238E27FC236}">
                  <a16:creationId xmlns:a16="http://schemas.microsoft.com/office/drawing/2014/main" id="{6A542159-0F03-1642-5579-DC98FDC0D3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8" name="Picture 8">
              <a:extLst>
                <a:ext uri="{FF2B5EF4-FFF2-40B4-BE49-F238E27FC236}">
                  <a16:creationId xmlns:a16="http://schemas.microsoft.com/office/drawing/2014/main" id="{87C93867-10EB-71DF-1AF9-61B2DD7CC1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3" name="Picture 6">
              <a:extLst>
                <a:ext uri="{FF2B5EF4-FFF2-40B4-BE49-F238E27FC236}">
                  <a16:creationId xmlns:a16="http://schemas.microsoft.com/office/drawing/2014/main" id="{D45A0973-576D-005A-267C-B46FE6046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4" name="Picture 8">
              <a:extLst>
                <a:ext uri="{FF2B5EF4-FFF2-40B4-BE49-F238E27FC236}">
                  <a16:creationId xmlns:a16="http://schemas.microsoft.com/office/drawing/2014/main" id="{1B1F89E1-B491-591E-541A-EEE665330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5" name="Picture 6">
              <a:extLst>
                <a:ext uri="{FF2B5EF4-FFF2-40B4-BE49-F238E27FC236}">
                  <a16:creationId xmlns:a16="http://schemas.microsoft.com/office/drawing/2014/main" id="{9DE27F16-9732-3F15-76D3-5A58B79F08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76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6" name="Picture 8">
              <a:extLst>
                <a:ext uri="{FF2B5EF4-FFF2-40B4-BE49-F238E27FC236}">
                  <a16:creationId xmlns:a16="http://schemas.microsoft.com/office/drawing/2014/main" id="{78A41E86-7F44-7F52-AEFB-479DECCC9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568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7" name="Google Shape;178;g2ef584e469a_0_1">
              <a:extLst>
                <a:ext uri="{FF2B5EF4-FFF2-40B4-BE49-F238E27FC236}">
                  <a16:creationId xmlns:a16="http://schemas.microsoft.com/office/drawing/2014/main" id="{969214C9-DFAA-71AE-8ADD-3668DD728912}"/>
                </a:ext>
              </a:extLst>
            </p:cNvPr>
            <p:cNvSpPr/>
            <p:nvPr/>
          </p:nvSpPr>
          <p:spPr>
            <a:xfrm>
              <a:off x="45163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8" name="Google Shape;178;g2ef584e469a_0_1">
              <a:extLst>
                <a:ext uri="{FF2B5EF4-FFF2-40B4-BE49-F238E27FC236}">
                  <a16:creationId xmlns:a16="http://schemas.microsoft.com/office/drawing/2014/main" id="{B9702C45-FA99-C105-0327-57DC8059A0D4}"/>
                </a:ext>
              </a:extLst>
            </p:cNvPr>
            <p:cNvSpPr/>
            <p:nvPr/>
          </p:nvSpPr>
          <p:spPr>
            <a:xfrm>
              <a:off x="4877535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9" name="Google Shape;178;g2ef584e469a_0_1">
              <a:extLst>
                <a:ext uri="{FF2B5EF4-FFF2-40B4-BE49-F238E27FC236}">
                  <a16:creationId xmlns:a16="http://schemas.microsoft.com/office/drawing/2014/main" id="{76949501-4A8B-3299-FBA6-953C5D3C1BD3}"/>
                </a:ext>
              </a:extLst>
            </p:cNvPr>
            <p:cNvSpPr/>
            <p:nvPr/>
          </p:nvSpPr>
          <p:spPr>
            <a:xfrm>
              <a:off x="1897832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0" name="Google Shape;178;g2ef584e469a_0_1">
              <a:extLst>
                <a:ext uri="{FF2B5EF4-FFF2-40B4-BE49-F238E27FC236}">
                  <a16:creationId xmlns:a16="http://schemas.microsoft.com/office/drawing/2014/main" id="{4417E6FA-2FB7-4B80-DDC1-AF5A09FAD497}"/>
                </a:ext>
              </a:extLst>
            </p:cNvPr>
            <p:cNvSpPr/>
            <p:nvPr/>
          </p:nvSpPr>
          <p:spPr>
            <a:xfrm>
              <a:off x="2259025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838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2349C-2F74-E72C-9E25-014A0A58A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139;g2ef584e469a_0_1">
            <a:extLst>
              <a:ext uri="{FF2B5EF4-FFF2-40B4-BE49-F238E27FC236}">
                <a16:creationId xmlns:a16="http://schemas.microsoft.com/office/drawing/2014/main" id="{94D140D1-8630-BC67-69E6-6FF48E9D0BDB}"/>
              </a:ext>
            </a:extLst>
          </p:cNvPr>
          <p:cNvSpPr/>
          <p:nvPr/>
        </p:nvSpPr>
        <p:spPr>
          <a:xfrm>
            <a:off x="19272" y="465547"/>
            <a:ext cx="7730400" cy="142551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10B389D-A391-590E-2CA8-A2CA0591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FD4280-4A46-1BAC-8BEF-16701440A09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D0CA1-ECA8-1B54-3C56-080B5CE814B2}"/>
              </a:ext>
            </a:extLst>
          </p:cNvPr>
          <p:cNvSpPr txBox="1"/>
          <p:nvPr/>
        </p:nvSpPr>
        <p:spPr>
          <a:xfrm>
            <a:off x="3952874" y="203122"/>
            <a:ext cx="297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DDC5A3-02EB-B6B9-7286-806B94BF8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189449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226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</a:tbl>
          </a:graphicData>
        </a:graphic>
      </p:graphicFrame>
      <p:sp>
        <p:nvSpPr>
          <p:cNvPr id="4" name="Google Shape;215;g2f8249fdfe1_0_48">
            <a:extLst>
              <a:ext uri="{FF2B5EF4-FFF2-40B4-BE49-F238E27FC236}">
                <a16:creationId xmlns:a16="http://schemas.microsoft.com/office/drawing/2014/main" id="{84955F3E-FA7F-F63A-D53A-ACB5970FF9A9}"/>
              </a:ext>
            </a:extLst>
          </p:cNvPr>
          <p:cNvSpPr/>
          <p:nvPr/>
        </p:nvSpPr>
        <p:spPr>
          <a:xfrm>
            <a:off x="1883725" y="3941866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6;g2f8249fdfe1_0_48">
            <a:extLst>
              <a:ext uri="{FF2B5EF4-FFF2-40B4-BE49-F238E27FC236}">
                <a16:creationId xmlns:a16="http://schemas.microsoft.com/office/drawing/2014/main" id="{38016F92-6C97-E40B-4014-D03427C3891A}"/>
              </a:ext>
            </a:extLst>
          </p:cNvPr>
          <p:cNvSpPr/>
          <p:nvPr/>
        </p:nvSpPr>
        <p:spPr>
          <a:xfrm>
            <a:off x="3236206" y="3945203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7;g2f8249fdfe1_0_48">
            <a:extLst>
              <a:ext uri="{FF2B5EF4-FFF2-40B4-BE49-F238E27FC236}">
                <a16:creationId xmlns:a16="http://schemas.microsoft.com/office/drawing/2014/main" id="{67F057C6-6C29-2F29-37D9-CF4202D0C843}"/>
              </a:ext>
            </a:extLst>
          </p:cNvPr>
          <p:cNvSpPr/>
          <p:nvPr/>
        </p:nvSpPr>
        <p:spPr>
          <a:xfrm>
            <a:off x="5951947" y="3941865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18;g2f8249fdfe1_0_48">
            <a:extLst>
              <a:ext uri="{FF2B5EF4-FFF2-40B4-BE49-F238E27FC236}">
                <a16:creationId xmlns:a16="http://schemas.microsoft.com/office/drawing/2014/main" id="{2884C333-14C8-67EB-B69B-15B357DE906E}"/>
              </a:ext>
            </a:extLst>
          </p:cNvPr>
          <p:cNvSpPr/>
          <p:nvPr/>
        </p:nvSpPr>
        <p:spPr>
          <a:xfrm>
            <a:off x="4593585" y="3945203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219;g2f8249fdfe1_0_48">
            <a:extLst>
              <a:ext uri="{FF2B5EF4-FFF2-40B4-BE49-F238E27FC236}">
                <a16:creationId xmlns:a16="http://schemas.microsoft.com/office/drawing/2014/main" id="{225AC3CF-8944-5143-C141-CFA03D2F7C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6174163" y="4086454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0;g2f8249fdfe1_0_48">
            <a:extLst>
              <a:ext uri="{FF2B5EF4-FFF2-40B4-BE49-F238E27FC236}">
                <a16:creationId xmlns:a16="http://schemas.microsoft.com/office/drawing/2014/main" id="{0EF230CF-781E-A9F0-E141-7F5A2F52A33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2028444" y="408713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1;g2f8249fdfe1_0_48">
            <a:extLst>
              <a:ext uri="{FF2B5EF4-FFF2-40B4-BE49-F238E27FC236}">
                <a16:creationId xmlns:a16="http://schemas.microsoft.com/office/drawing/2014/main" id="{00542F36-D071-BFA7-3CCE-2FB3CB7891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924"/>
          <a:stretch/>
        </p:blipFill>
        <p:spPr>
          <a:xfrm>
            <a:off x="3349549" y="4091167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22;g2f8249fdfe1_0_48">
            <a:extLst>
              <a:ext uri="{FF2B5EF4-FFF2-40B4-BE49-F238E27FC236}">
                <a16:creationId xmlns:a16="http://schemas.microsoft.com/office/drawing/2014/main" id="{91CE7355-AC32-3400-D0F1-842F25EAB68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4793443" y="4090467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30;g2f8249fdfe1_0_48">
            <a:extLst>
              <a:ext uri="{FF2B5EF4-FFF2-40B4-BE49-F238E27FC236}">
                <a16:creationId xmlns:a16="http://schemas.microsoft.com/office/drawing/2014/main" id="{B39CF26A-7845-BFFD-2E62-47173AD9D24D}"/>
              </a:ext>
            </a:extLst>
          </p:cNvPr>
          <p:cNvSpPr/>
          <p:nvPr/>
        </p:nvSpPr>
        <p:spPr>
          <a:xfrm>
            <a:off x="462132" y="3255365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BEST 추천상품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카테고리별 베스트 추천상품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" name="Google Shape;241;g2f8249fdfe1_0_48">
            <a:extLst>
              <a:ext uri="{FF2B5EF4-FFF2-40B4-BE49-F238E27FC236}">
                <a16:creationId xmlns:a16="http://schemas.microsoft.com/office/drawing/2014/main" id="{D2537ED1-9A56-F9EB-63F0-7439CF6898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280342"/>
              </p:ext>
            </p:extLst>
          </p:nvPr>
        </p:nvGraphicFramePr>
        <p:xfrm>
          <a:off x="544620" y="3579798"/>
          <a:ext cx="6625000" cy="240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장갑류</a:t>
                      </a: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사무비품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작업소모품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마스크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안전용품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전자제품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방한용품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공사안전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구급용품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절연용품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안전모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Google Shape;243;g2f8249fdfe1_0_48">
            <a:extLst>
              <a:ext uri="{FF2B5EF4-FFF2-40B4-BE49-F238E27FC236}">
                <a16:creationId xmlns:a16="http://schemas.microsoft.com/office/drawing/2014/main" id="{429024E4-7D53-9722-1ED4-4F037E790E7E}"/>
              </a:ext>
            </a:extLst>
          </p:cNvPr>
          <p:cNvSpPr/>
          <p:nvPr/>
        </p:nvSpPr>
        <p:spPr>
          <a:xfrm>
            <a:off x="473845" y="489173"/>
            <a:ext cx="4742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금주의 특가상품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매주 10% 이상 할인 특가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44;g2f8249fdfe1_0_48">
            <a:extLst>
              <a:ext uri="{FF2B5EF4-FFF2-40B4-BE49-F238E27FC236}">
                <a16:creationId xmlns:a16="http://schemas.microsoft.com/office/drawing/2014/main" id="{98C1BF92-4719-09D9-4035-B58B98F96466}"/>
              </a:ext>
            </a:extLst>
          </p:cNvPr>
          <p:cNvSpPr/>
          <p:nvPr/>
        </p:nvSpPr>
        <p:spPr>
          <a:xfrm>
            <a:off x="810354" y="829835"/>
            <a:ext cx="1868878" cy="13841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249;g2f8249fdfe1_0_48">
            <a:extLst>
              <a:ext uri="{FF2B5EF4-FFF2-40B4-BE49-F238E27FC236}">
                <a16:creationId xmlns:a16="http://schemas.microsoft.com/office/drawing/2014/main" id="{93DB8E22-D2E6-2BA2-A39A-22DE0134C91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04285" y="925748"/>
            <a:ext cx="1248062" cy="124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264;g2f8249fdfe1_0_48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1CD80F0D-93B3-E3CB-23F3-31E90CE8D42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533916" y="1502632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288;g2f8249fdfe1_0_48">
            <a:extLst>
              <a:ext uri="{FF2B5EF4-FFF2-40B4-BE49-F238E27FC236}">
                <a16:creationId xmlns:a16="http://schemas.microsoft.com/office/drawing/2014/main" id="{EEEF38C9-E305-DB86-094B-4E2E8187B75B}"/>
              </a:ext>
            </a:extLst>
          </p:cNvPr>
          <p:cNvSpPr/>
          <p:nvPr/>
        </p:nvSpPr>
        <p:spPr>
          <a:xfrm>
            <a:off x="3366146" y="6279577"/>
            <a:ext cx="1024200" cy="17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 카테고리 바로가기          &gt;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44;g2f8249fdfe1_0_48">
            <a:extLst>
              <a:ext uri="{FF2B5EF4-FFF2-40B4-BE49-F238E27FC236}">
                <a16:creationId xmlns:a16="http://schemas.microsoft.com/office/drawing/2014/main" id="{9D290294-1316-6AED-7FF7-BE1B0566B53A}"/>
              </a:ext>
            </a:extLst>
          </p:cNvPr>
          <p:cNvSpPr/>
          <p:nvPr/>
        </p:nvSpPr>
        <p:spPr>
          <a:xfrm>
            <a:off x="2922439" y="829835"/>
            <a:ext cx="1868878" cy="13841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44;g2f8249fdfe1_0_48">
            <a:extLst>
              <a:ext uri="{FF2B5EF4-FFF2-40B4-BE49-F238E27FC236}">
                <a16:creationId xmlns:a16="http://schemas.microsoft.com/office/drawing/2014/main" id="{0EA700D5-54CA-4393-2AD0-E46B0662AFD8}"/>
              </a:ext>
            </a:extLst>
          </p:cNvPr>
          <p:cNvSpPr/>
          <p:nvPr/>
        </p:nvSpPr>
        <p:spPr>
          <a:xfrm>
            <a:off x="5028546" y="829835"/>
            <a:ext cx="1868878" cy="13841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6" name="Google Shape;265;g2f8249fdfe1_0_48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61F11E00-9377-C0A4-7559-63BDB0724A4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5400000">
            <a:off x="6941292" y="1502632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250;g2f8249fdfe1_0_48">
            <a:extLst>
              <a:ext uri="{FF2B5EF4-FFF2-40B4-BE49-F238E27FC236}">
                <a16:creationId xmlns:a16="http://schemas.microsoft.com/office/drawing/2014/main" id="{21D1E8E1-E01C-798B-4EAF-0136762061B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65252" y="893057"/>
            <a:ext cx="1220759" cy="1285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252;g2f8249fdfe1_0_48">
            <a:extLst>
              <a:ext uri="{FF2B5EF4-FFF2-40B4-BE49-F238E27FC236}">
                <a16:creationId xmlns:a16="http://schemas.microsoft.com/office/drawing/2014/main" id="{8628AFDD-1871-67CB-CA59-62C3780B05D9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02218" y="880500"/>
            <a:ext cx="1328002" cy="132800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179;g2ef584e469a_0_1">
            <a:extLst>
              <a:ext uri="{FF2B5EF4-FFF2-40B4-BE49-F238E27FC236}">
                <a16:creationId xmlns:a16="http://schemas.microsoft.com/office/drawing/2014/main" id="{524F6D96-4348-46BD-F82F-EC5AE0957094}"/>
              </a:ext>
            </a:extLst>
          </p:cNvPr>
          <p:cNvSpPr txBox="1"/>
          <p:nvPr/>
        </p:nvSpPr>
        <p:spPr>
          <a:xfrm>
            <a:off x="810355" y="2269710"/>
            <a:ext cx="1868878" cy="6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버팔로</a:t>
            </a:r>
            <a:endParaRPr lang="en-US" altLang="ko-KR" sz="7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Malgun Gothic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lang="en-US" altLang="ko-KR" sz="8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lang="ko-KR" altLang="en-US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78;g2ef584e469a_0_1">
            <a:extLst>
              <a:ext uri="{FF2B5EF4-FFF2-40B4-BE49-F238E27FC236}">
                <a16:creationId xmlns:a16="http://schemas.microsoft.com/office/drawing/2014/main" id="{2A768657-73DB-C408-0D38-BC04DBD78F93}"/>
              </a:ext>
            </a:extLst>
          </p:cNvPr>
          <p:cNvSpPr/>
          <p:nvPr/>
        </p:nvSpPr>
        <p:spPr>
          <a:xfrm>
            <a:off x="858192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78;g2ef584e469a_0_1">
            <a:extLst>
              <a:ext uri="{FF2B5EF4-FFF2-40B4-BE49-F238E27FC236}">
                <a16:creationId xmlns:a16="http://schemas.microsoft.com/office/drawing/2014/main" id="{6E6BD205-42A7-2631-16AC-0A85C14508B0}"/>
              </a:ext>
            </a:extLst>
          </p:cNvPr>
          <p:cNvSpPr/>
          <p:nvPr/>
        </p:nvSpPr>
        <p:spPr>
          <a:xfrm>
            <a:off x="1244785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4;g2ef584e469a_0_1">
            <a:extLst>
              <a:ext uri="{FF2B5EF4-FFF2-40B4-BE49-F238E27FC236}">
                <a16:creationId xmlns:a16="http://schemas.microsoft.com/office/drawing/2014/main" id="{79093CE5-8F3F-4FB5-F233-95083CE22807}"/>
              </a:ext>
            </a:extLst>
          </p:cNvPr>
          <p:cNvSpPr/>
          <p:nvPr/>
        </p:nvSpPr>
        <p:spPr>
          <a:xfrm>
            <a:off x="541888" y="3941867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169;g2ef584e469a_0_1">
            <a:extLst>
              <a:ext uri="{FF2B5EF4-FFF2-40B4-BE49-F238E27FC236}">
                <a16:creationId xmlns:a16="http://schemas.microsoft.com/office/drawing/2014/main" id="{889F3429-6290-7911-77C7-430A93FA568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1847" y="4060667"/>
            <a:ext cx="825358" cy="825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7" name="Google Shape;401;g2fde9f025b9_0_500">
            <a:extLst>
              <a:ext uri="{FF2B5EF4-FFF2-40B4-BE49-F238E27FC236}">
                <a16:creationId xmlns:a16="http://schemas.microsoft.com/office/drawing/2014/main" id="{1FB3BBB7-F160-0377-6D0E-77166F56AB12}"/>
              </a:ext>
            </a:extLst>
          </p:cNvPr>
          <p:cNvCxnSpPr>
            <a:cxnSpLocks/>
          </p:cNvCxnSpPr>
          <p:nvPr/>
        </p:nvCxnSpPr>
        <p:spPr>
          <a:xfrm>
            <a:off x="541888" y="6177233"/>
            <a:ext cx="662205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0" name="Google Shape;179;g2ef584e469a_0_1">
            <a:extLst>
              <a:ext uri="{FF2B5EF4-FFF2-40B4-BE49-F238E27FC236}">
                <a16:creationId xmlns:a16="http://schemas.microsoft.com/office/drawing/2014/main" id="{9B954A26-87D7-F2F7-F773-1EF79163AE13}"/>
              </a:ext>
            </a:extLst>
          </p:cNvPr>
          <p:cNvSpPr txBox="1"/>
          <p:nvPr/>
        </p:nvSpPr>
        <p:spPr>
          <a:xfrm>
            <a:off x="2922440" y="2269710"/>
            <a:ext cx="1868878" cy="6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버팔로</a:t>
            </a:r>
            <a:endParaRPr lang="en-US" altLang="ko-KR" sz="7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Malgun Gothic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lang="en-US" altLang="ko-KR" sz="8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lang="ko-KR" altLang="en-US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178;g2ef584e469a_0_1">
            <a:extLst>
              <a:ext uri="{FF2B5EF4-FFF2-40B4-BE49-F238E27FC236}">
                <a16:creationId xmlns:a16="http://schemas.microsoft.com/office/drawing/2014/main" id="{EEB41502-148F-7C71-D8C0-0F3FD1535CB2}"/>
              </a:ext>
            </a:extLst>
          </p:cNvPr>
          <p:cNvSpPr/>
          <p:nvPr/>
        </p:nvSpPr>
        <p:spPr>
          <a:xfrm>
            <a:off x="2970277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178;g2ef584e469a_0_1">
            <a:extLst>
              <a:ext uri="{FF2B5EF4-FFF2-40B4-BE49-F238E27FC236}">
                <a16:creationId xmlns:a16="http://schemas.microsoft.com/office/drawing/2014/main" id="{85EB0EB7-DF9D-F638-C912-372BBEC5AB7E}"/>
              </a:ext>
            </a:extLst>
          </p:cNvPr>
          <p:cNvSpPr/>
          <p:nvPr/>
        </p:nvSpPr>
        <p:spPr>
          <a:xfrm>
            <a:off x="3356870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179;g2ef584e469a_0_1">
            <a:extLst>
              <a:ext uri="{FF2B5EF4-FFF2-40B4-BE49-F238E27FC236}">
                <a16:creationId xmlns:a16="http://schemas.microsoft.com/office/drawing/2014/main" id="{55E02977-CDD9-E6F2-86D3-0FF05E7C7A5C}"/>
              </a:ext>
            </a:extLst>
          </p:cNvPr>
          <p:cNvSpPr txBox="1"/>
          <p:nvPr/>
        </p:nvSpPr>
        <p:spPr>
          <a:xfrm>
            <a:off x="5031733" y="2269710"/>
            <a:ext cx="1865692" cy="6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버팔로</a:t>
            </a:r>
            <a:endParaRPr lang="en-US" altLang="ko-KR" sz="7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Malgun Gothic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lang="en-US" altLang="ko-KR" sz="8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lang="ko-KR" altLang="en-US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178;g2ef584e469a_0_1">
            <a:extLst>
              <a:ext uri="{FF2B5EF4-FFF2-40B4-BE49-F238E27FC236}">
                <a16:creationId xmlns:a16="http://schemas.microsoft.com/office/drawing/2014/main" id="{6715E4F0-DE33-D3B3-5F3A-9E72B1C21B92}"/>
              </a:ext>
            </a:extLst>
          </p:cNvPr>
          <p:cNvSpPr/>
          <p:nvPr/>
        </p:nvSpPr>
        <p:spPr>
          <a:xfrm>
            <a:off x="5079570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178;g2ef584e469a_0_1">
            <a:extLst>
              <a:ext uri="{FF2B5EF4-FFF2-40B4-BE49-F238E27FC236}">
                <a16:creationId xmlns:a16="http://schemas.microsoft.com/office/drawing/2014/main" id="{A35A473A-CB99-FEA4-49BC-EAF68ADAEE44}"/>
              </a:ext>
            </a:extLst>
          </p:cNvPr>
          <p:cNvSpPr/>
          <p:nvPr/>
        </p:nvSpPr>
        <p:spPr>
          <a:xfrm>
            <a:off x="5466163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9" name="그룹 1068">
            <a:extLst>
              <a:ext uri="{FF2B5EF4-FFF2-40B4-BE49-F238E27FC236}">
                <a16:creationId xmlns:a16="http://schemas.microsoft.com/office/drawing/2014/main" id="{D546F90B-641D-8B34-9544-A4530680959C}"/>
              </a:ext>
            </a:extLst>
          </p:cNvPr>
          <p:cNvGrpSpPr/>
          <p:nvPr/>
        </p:nvGrpSpPr>
        <p:grpSpPr>
          <a:xfrm>
            <a:off x="541888" y="5034591"/>
            <a:ext cx="6630030" cy="972173"/>
            <a:chOff x="533916" y="6307114"/>
            <a:chExt cx="6630030" cy="972173"/>
          </a:xfrm>
        </p:grpSpPr>
        <p:graphicFrame>
          <p:nvGraphicFramePr>
            <p:cNvPr id="1049" name="Google Shape;241;g2f8249fdfe1_0_48">
              <a:extLst>
                <a:ext uri="{FF2B5EF4-FFF2-40B4-BE49-F238E27FC236}">
                  <a16:creationId xmlns:a16="http://schemas.microsoft.com/office/drawing/2014/main" id="{FA929E67-9183-F180-99E9-2E3F2DF75C4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99812762"/>
                </p:ext>
              </p:extLst>
            </p:nvPr>
          </p:nvGraphicFramePr>
          <p:xfrm>
            <a:off x="533916" y="6307114"/>
            <a:ext cx="6630030" cy="97217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050" name="Google Shape;178;g2ef584e469a_0_1">
              <a:extLst>
                <a:ext uri="{FF2B5EF4-FFF2-40B4-BE49-F238E27FC236}">
                  <a16:creationId xmlns:a16="http://schemas.microsoft.com/office/drawing/2014/main" id="{5EA08470-F17A-8400-4C98-080AC22658D8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1" name="Google Shape;178;g2ef584e469a_0_1">
              <a:extLst>
                <a:ext uri="{FF2B5EF4-FFF2-40B4-BE49-F238E27FC236}">
                  <a16:creationId xmlns:a16="http://schemas.microsoft.com/office/drawing/2014/main" id="{7DCFDFCF-37D9-58E5-7E5B-DB3E0C3C4600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B0975D60-DF5E-76E3-B12E-F71233D52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993B698-9464-5951-4B22-F35E178237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7" name="Picture 6">
              <a:extLst>
                <a:ext uri="{FF2B5EF4-FFF2-40B4-BE49-F238E27FC236}">
                  <a16:creationId xmlns:a16="http://schemas.microsoft.com/office/drawing/2014/main" id="{E8FCC8D2-640A-8AAA-CBC7-4D6888AB68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8">
              <a:extLst>
                <a:ext uri="{FF2B5EF4-FFF2-40B4-BE49-F238E27FC236}">
                  <a16:creationId xmlns:a16="http://schemas.microsoft.com/office/drawing/2014/main" id="{2AC7FAB4-44C6-06B5-07CA-6360C1199D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9" name="Picture 6">
              <a:extLst>
                <a:ext uri="{FF2B5EF4-FFF2-40B4-BE49-F238E27FC236}">
                  <a16:creationId xmlns:a16="http://schemas.microsoft.com/office/drawing/2014/main" id="{734A28CF-3A37-3025-3FCF-685644F9A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8">
              <a:extLst>
                <a:ext uri="{FF2B5EF4-FFF2-40B4-BE49-F238E27FC236}">
                  <a16:creationId xmlns:a16="http://schemas.microsoft.com/office/drawing/2014/main" id="{78DE1ED4-C92A-8A47-F2E3-26B902D188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6">
              <a:extLst>
                <a:ext uri="{FF2B5EF4-FFF2-40B4-BE49-F238E27FC236}">
                  <a16:creationId xmlns:a16="http://schemas.microsoft.com/office/drawing/2014/main" id="{C315F13C-BFB0-1C0E-EC9B-9E454B76B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5" name="Picture 8">
              <a:extLst>
                <a:ext uri="{FF2B5EF4-FFF2-40B4-BE49-F238E27FC236}">
                  <a16:creationId xmlns:a16="http://schemas.microsoft.com/office/drawing/2014/main" id="{26F64BC9-511E-9508-2C26-68EC09E38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6">
              <a:extLst>
                <a:ext uri="{FF2B5EF4-FFF2-40B4-BE49-F238E27FC236}">
                  <a16:creationId xmlns:a16="http://schemas.microsoft.com/office/drawing/2014/main" id="{DE6F546D-BBCA-EBEB-FE12-AEC4DCB78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7" name="Picture 8">
              <a:extLst>
                <a:ext uri="{FF2B5EF4-FFF2-40B4-BE49-F238E27FC236}">
                  <a16:creationId xmlns:a16="http://schemas.microsoft.com/office/drawing/2014/main" id="{B7132723-BF8F-1A80-709E-3BF740C5D7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0" name="Google Shape;178;g2ef584e469a_0_1">
              <a:extLst>
                <a:ext uri="{FF2B5EF4-FFF2-40B4-BE49-F238E27FC236}">
                  <a16:creationId xmlns:a16="http://schemas.microsoft.com/office/drawing/2014/main" id="{F95798AF-CA3C-FE1C-0993-D741457CF08C}"/>
                </a:ext>
              </a:extLst>
            </p:cNvPr>
            <p:cNvSpPr/>
            <p:nvPr/>
          </p:nvSpPr>
          <p:spPr>
            <a:xfrm>
              <a:off x="4620801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1" name="Google Shape;178;g2ef584e469a_0_1">
              <a:extLst>
                <a:ext uri="{FF2B5EF4-FFF2-40B4-BE49-F238E27FC236}">
                  <a16:creationId xmlns:a16="http://schemas.microsoft.com/office/drawing/2014/main" id="{846BFE52-564E-329D-AFCE-E01178468880}"/>
                </a:ext>
              </a:extLst>
            </p:cNvPr>
            <p:cNvSpPr/>
            <p:nvPr/>
          </p:nvSpPr>
          <p:spPr>
            <a:xfrm>
              <a:off x="4981994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6" name="Google Shape;178;g2ef584e469a_0_1">
              <a:extLst>
                <a:ext uri="{FF2B5EF4-FFF2-40B4-BE49-F238E27FC236}">
                  <a16:creationId xmlns:a16="http://schemas.microsoft.com/office/drawing/2014/main" id="{098E83EE-C5E5-AD96-048A-F9C30B997287}"/>
                </a:ext>
              </a:extLst>
            </p:cNvPr>
            <p:cNvSpPr/>
            <p:nvPr/>
          </p:nvSpPr>
          <p:spPr>
            <a:xfrm>
              <a:off x="1897832" y="71611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8" name="Google Shape;178;g2ef584e469a_0_1">
              <a:extLst>
                <a:ext uri="{FF2B5EF4-FFF2-40B4-BE49-F238E27FC236}">
                  <a16:creationId xmlns:a16="http://schemas.microsoft.com/office/drawing/2014/main" id="{AD095602-DC09-3D37-0069-72444CB557A8}"/>
                </a:ext>
              </a:extLst>
            </p:cNvPr>
            <p:cNvSpPr/>
            <p:nvPr/>
          </p:nvSpPr>
          <p:spPr>
            <a:xfrm>
              <a:off x="2259025" y="71611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85" name="Picture 6">
            <a:extLst>
              <a:ext uri="{FF2B5EF4-FFF2-40B4-BE49-F238E27FC236}">
                <a16:creationId xmlns:a16="http://schemas.microsoft.com/office/drawing/2014/main" id="{A41DC5D7-98CE-E83B-ED60-F3BB50A56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428" y="228538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8">
            <a:extLst>
              <a:ext uri="{FF2B5EF4-FFF2-40B4-BE49-F238E27FC236}">
                <a16:creationId xmlns:a16="http://schemas.microsoft.com/office/drawing/2014/main" id="{40B43DC8-7978-B050-6806-80AA46414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347" y="228065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">
            <a:extLst>
              <a:ext uri="{FF2B5EF4-FFF2-40B4-BE49-F238E27FC236}">
                <a16:creationId xmlns:a16="http://schemas.microsoft.com/office/drawing/2014/main" id="{94B41E9B-B7CF-6684-DC67-5A4A11B5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968" y="228538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8">
            <a:extLst>
              <a:ext uri="{FF2B5EF4-FFF2-40B4-BE49-F238E27FC236}">
                <a16:creationId xmlns:a16="http://schemas.microsoft.com/office/drawing/2014/main" id="{EC995F8A-851E-517E-00D1-9E10C6919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887" y="228065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6">
            <a:extLst>
              <a:ext uri="{FF2B5EF4-FFF2-40B4-BE49-F238E27FC236}">
                <a16:creationId xmlns:a16="http://schemas.microsoft.com/office/drawing/2014/main" id="{1B3526A3-1B9F-695D-8CAA-2535520C6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025" y="228538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8">
            <a:extLst>
              <a:ext uri="{FF2B5EF4-FFF2-40B4-BE49-F238E27FC236}">
                <a16:creationId xmlns:a16="http://schemas.microsoft.com/office/drawing/2014/main" id="{AB578410-3682-3AB8-C315-C476A782A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44" y="228065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16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F516E5-8EF4-31DB-DCA3-233B7FFF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Google Shape;215;g2f8249fdfe1_0_48">
            <a:extLst>
              <a:ext uri="{FF2B5EF4-FFF2-40B4-BE49-F238E27FC236}">
                <a16:creationId xmlns:a16="http://schemas.microsoft.com/office/drawing/2014/main" id="{D5814F53-B0CE-FEC9-BA71-EC46CEEA01E5}"/>
              </a:ext>
            </a:extLst>
          </p:cNvPr>
          <p:cNvSpPr/>
          <p:nvPr/>
        </p:nvSpPr>
        <p:spPr>
          <a:xfrm>
            <a:off x="2742245" y="564860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16;g2f8249fdfe1_0_48">
            <a:extLst>
              <a:ext uri="{FF2B5EF4-FFF2-40B4-BE49-F238E27FC236}">
                <a16:creationId xmlns:a16="http://schemas.microsoft.com/office/drawing/2014/main" id="{A8A6851F-D7F0-5E1E-A80E-8B0EC4E9D564}"/>
              </a:ext>
            </a:extLst>
          </p:cNvPr>
          <p:cNvSpPr/>
          <p:nvPr/>
        </p:nvSpPr>
        <p:spPr>
          <a:xfrm>
            <a:off x="4094726" y="568197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7;g2f8249fdfe1_0_48">
            <a:extLst>
              <a:ext uri="{FF2B5EF4-FFF2-40B4-BE49-F238E27FC236}">
                <a16:creationId xmlns:a16="http://schemas.microsoft.com/office/drawing/2014/main" id="{3C843EA7-04A0-C831-992E-D794AAA6FFB2}"/>
              </a:ext>
            </a:extLst>
          </p:cNvPr>
          <p:cNvSpPr/>
          <p:nvPr/>
        </p:nvSpPr>
        <p:spPr>
          <a:xfrm>
            <a:off x="6810467" y="564859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8;g2f8249fdfe1_0_48">
            <a:extLst>
              <a:ext uri="{FF2B5EF4-FFF2-40B4-BE49-F238E27FC236}">
                <a16:creationId xmlns:a16="http://schemas.microsoft.com/office/drawing/2014/main" id="{8EE240CC-437F-5A4A-4A13-205D655C2CEA}"/>
              </a:ext>
            </a:extLst>
          </p:cNvPr>
          <p:cNvSpPr/>
          <p:nvPr/>
        </p:nvSpPr>
        <p:spPr>
          <a:xfrm>
            <a:off x="5452105" y="568197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219;g2f8249fdfe1_0_48">
            <a:extLst>
              <a:ext uri="{FF2B5EF4-FFF2-40B4-BE49-F238E27FC236}">
                <a16:creationId xmlns:a16="http://schemas.microsoft.com/office/drawing/2014/main" id="{8A39C446-0115-66CA-C6CD-2C17099717A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7032683" y="709448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0;g2f8249fdfe1_0_48">
            <a:extLst>
              <a:ext uri="{FF2B5EF4-FFF2-40B4-BE49-F238E27FC236}">
                <a16:creationId xmlns:a16="http://schemas.microsoft.com/office/drawing/2014/main" id="{80CE46AD-C6F9-52A5-CC4F-D07DE1A7FAD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886964" y="710124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1;g2f8249fdfe1_0_48">
            <a:extLst>
              <a:ext uri="{FF2B5EF4-FFF2-40B4-BE49-F238E27FC236}">
                <a16:creationId xmlns:a16="http://schemas.microsoft.com/office/drawing/2014/main" id="{E02F3DF7-7E9E-D2EB-2EAB-9838F83FF8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4208069" y="714161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2;g2f8249fdfe1_0_48">
            <a:extLst>
              <a:ext uri="{FF2B5EF4-FFF2-40B4-BE49-F238E27FC236}">
                <a16:creationId xmlns:a16="http://schemas.microsoft.com/office/drawing/2014/main" id="{3D2B1547-B6A5-421F-4D4A-92C25E51A33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651963" y="713461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64;g2ef584e469a_0_1">
            <a:extLst>
              <a:ext uri="{FF2B5EF4-FFF2-40B4-BE49-F238E27FC236}">
                <a16:creationId xmlns:a16="http://schemas.microsoft.com/office/drawing/2014/main" id="{C75ADFD1-074A-6849-1FE8-5EF7D7729C89}"/>
              </a:ext>
            </a:extLst>
          </p:cNvPr>
          <p:cNvSpPr/>
          <p:nvPr/>
        </p:nvSpPr>
        <p:spPr>
          <a:xfrm>
            <a:off x="1400408" y="564861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69;g2ef584e469a_0_1">
            <a:extLst>
              <a:ext uri="{FF2B5EF4-FFF2-40B4-BE49-F238E27FC236}">
                <a16:creationId xmlns:a16="http://schemas.microsoft.com/office/drawing/2014/main" id="{D8328BD1-4312-5458-2461-4CC2AE06F34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0367" y="683661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CC4E6D-62BC-91BF-73EE-51BFB1E34C69}"/>
              </a:ext>
            </a:extLst>
          </p:cNvPr>
          <p:cNvGrpSpPr/>
          <p:nvPr/>
        </p:nvGrpSpPr>
        <p:grpSpPr>
          <a:xfrm>
            <a:off x="1400408" y="1657585"/>
            <a:ext cx="6630030" cy="972173"/>
            <a:chOff x="533916" y="6307114"/>
            <a:chExt cx="6630030" cy="972173"/>
          </a:xfrm>
        </p:grpSpPr>
        <p:graphicFrame>
          <p:nvGraphicFramePr>
            <p:cNvPr id="14" name="Google Shape;241;g2f8249fdfe1_0_48">
              <a:extLst>
                <a:ext uri="{FF2B5EF4-FFF2-40B4-BE49-F238E27FC236}">
                  <a16:creationId xmlns:a16="http://schemas.microsoft.com/office/drawing/2014/main" id="{A7725CE5-DA1A-2631-1146-51F7452CF3F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63170050"/>
                </p:ext>
              </p:extLst>
            </p:nvPr>
          </p:nvGraphicFramePr>
          <p:xfrm>
            <a:off x="533916" y="6307114"/>
            <a:ext cx="6630030" cy="97217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270mm</a:t>
                        </a:r>
                        <a:endParaRPr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280mm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5" name="Google Shape;178;g2ef584e469a_0_1">
              <a:extLst>
                <a:ext uri="{FF2B5EF4-FFF2-40B4-BE49-F238E27FC236}">
                  <a16:creationId xmlns:a16="http://schemas.microsoft.com/office/drawing/2014/main" id="{A4A3DE11-AB11-5948-DCFF-929557AF89BB}"/>
                </a:ext>
              </a:extLst>
            </p:cNvPr>
            <p:cNvSpPr/>
            <p:nvPr/>
          </p:nvSpPr>
          <p:spPr>
            <a:xfrm>
              <a:off x="569789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78;g2ef584e469a_0_1">
              <a:extLst>
                <a:ext uri="{FF2B5EF4-FFF2-40B4-BE49-F238E27FC236}">
                  <a16:creationId xmlns:a16="http://schemas.microsoft.com/office/drawing/2014/main" id="{A919CF9B-83AE-96E9-CB37-097547D227D5}"/>
                </a:ext>
              </a:extLst>
            </p:cNvPr>
            <p:cNvSpPr/>
            <p:nvPr/>
          </p:nvSpPr>
          <p:spPr>
            <a:xfrm>
              <a:off x="930982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7" name="Picture 6">
              <a:extLst>
                <a:ext uri="{FF2B5EF4-FFF2-40B4-BE49-F238E27FC236}">
                  <a16:creationId xmlns:a16="http://schemas.microsoft.com/office/drawing/2014/main" id="{34163EF2-C95D-CB58-30D0-8CD6948179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>
              <a:extLst>
                <a:ext uri="{FF2B5EF4-FFF2-40B4-BE49-F238E27FC236}">
                  <a16:creationId xmlns:a16="http://schemas.microsoft.com/office/drawing/2014/main" id="{A8239A3E-1C0F-C5A4-9E56-96F48C5AC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10E85D74-2A1C-FB77-A8E1-6821C4C3C5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F919977D-397C-9BFA-C290-25C0A0BC4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EEAE8D5F-C23A-BFBB-B022-8FD76795C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>
              <a:extLst>
                <a:ext uri="{FF2B5EF4-FFF2-40B4-BE49-F238E27FC236}">
                  <a16:creationId xmlns:a16="http://schemas.microsoft.com/office/drawing/2014/main" id="{101DE878-0AF0-1094-1080-B472AB32EA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>
              <a:extLst>
                <a:ext uri="{FF2B5EF4-FFF2-40B4-BE49-F238E27FC236}">
                  <a16:creationId xmlns:a16="http://schemas.microsoft.com/office/drawing/2014/main" id="{222EE048-0F40-F4F8-EB80-D319599638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>
              <a:extLst>
                <a:ext uri="{FF2B5EF4-FFF2-40B4-BE49-F238E27FC236}">
                  <a16:creationId xmlns:a16="http://schemas.microsoft.com/office/drawing/2014/main" id="{DD6F0EFF-519C-2E8B-BD87-541CB0BB3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>
              <a:extLst>
                <a:ext uri="{FF2B5EF4-FFF2-40B4-BE49-F238E27FC236}">
                  <a16:creationId xmlns:a16="http://schemas.microsoft.com/office/drawing/2014/main" id="{53828260-183D-FC6B-FB15-9114CA3532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8">
              <a:extLst>
                <a:ext uri="{FF2B5EF4-FFF2-40B4-BE49-F238E27FC236}">
                  <a16:creationId xmlns:a16="http://schemas.microsoft.com/office/drawing/2014/main" id="{4351FEE6-3EFB-9911-C9BA-80BAEE98B5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Google Shape;178;g2ef584e469a_0_1">
              <a:extLst>
                <a:ext uri="{FF2B5EF4-FFF2-40B4-BE49-F238E27FC236}">
                  <a16:creationId xmlns:a16="http://schemas.microsoft.com/office/drawing/2014/main" id="{52DA193E-A222-F54B-2F9E-6D2D449E4804}"/>
                </a:ext>
              </a:extLst>
            </p:cNvPr>
            <p:cNvSpPr/>
            <p:nvPr/>
          </p:nvSpPr>
          <p:spPr>
            <a:xfrm>
              <a:off x="1896318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8;g2ef584e469a_0_1">
              <a:extLst>
                <a:ext uri="{FF2B5EF4-FFF2-40B4-BE49-F238E27FC236}">
                  <a16:creationId xmlns:a16="http://schemas.microsoft.com/office/drawing/2014/main" id="{B0E2C06D-017A-F1F4-EF53-A4FE88802B31}"/>
                </a:ext>
              </a:extLst>
            </p:cNvPr>
            <p:cNvSpPr/>
            <p:nvPr/>
          </p:nvSpPr>
          <p:spPr>
            <a:xfrm>
              <a:off x="3264269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" name="Google Shape;215;g2f8249fdfe1_0_48">
            <a:extLst>
              <a:ext uri="{FF2B5EF4-FFF2-40B4-BE49-F238E27FC236}">
                <a16:creationId xmlns:a16="http://schemas.microsoft.com/office/drawing/2014/main" id="{F63AAA8C-2A51-B0AC-1346-B41924B8E488}"/>
              </a:ext>
            </a:extLst>
          </p:cNvPr>
          <p:cNvSpPr/>
          <p:nvPr/>
        </p:nvSpPr>
        <p:spPr>
          <a:xfrm>
            <a:off x="2742245" y="2693972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16;g2f8249fdfe1_0_48">
            <a:extLst>
              <a:ext uri="{FF2B5EF4-FFF2-40B4-BE49-F238E27FC236}">
                <a16:creationId xmlns:a16="http://schemas.microsoft.com/office/drawing/2014/main" id="{40FA72CF-2E43-9F09-4753-4E5DD728AEBD}"/>
              </a:ext>
            </a:extLst>
          </p:cNvPr>
          <p:cNvSpPr/>
          <p:nvPr/>
        </p:nvSpPr>
        <p:spPr>
          <a:xfrm>
            <a:off x="4094726" y="2697309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17;g2f8249fdfe1_0_48">
            <a:extLst>
              <a:ext uri="{FF2B5EF4-FFF2-40B4-BE49-F238E27FC236}">
                <a16:creationId xmlns:a16="http://schemas.microsoft.com/office/drawing/2014/main" id="{9653AD0C-0B71-DABD-4C8E-145F231391A0}"/>
              </a:ext>
            </a:extLst>
          </p:cNvPr>
          <p:cNvSpPr/>
          <p:nvPr/>
        </p:nvSpPr>
        <p:spPr>
          <a:xfrm>
            <a:off x="6810467" y="2693971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18;g2f8249fdfe1_0_48">
            <a:extLst>
              <a:ext uri="{FF2B5EF4-FFF2-40B4-BE49-F238E27FC236}">
                <a16:creationId xmlns:a16="http://schemas.microsoft.com/office/drawing/2014/main" id="{4743C871-43A0-8ED2-3761-6C0134440B24}"/>
              </a:ext>
            </a:extLst>
          </p:cNvPr>
          <p:cNvSpPr/>
          <p:nvPr/>
        </p:nvSpPr>
        <p:spPr>
          <a:xfrm>
            <a:off x="5452105" y="2697309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219;g2f8249fdfe1_0_48">
            <a:extLst>
              <a:ext uri="{FF2B5EF4-FFF2-40B4-BE49-F238E27FC236}">
                <a16:creationId xmlns:a16="http://schemas.microsoft.com/office/drawing/2014/main" id="{B4D2544E-DB2F-2EE4-B40A-BDD08ACCE4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7032683" y="283856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220;g2f8249fdfe1_0_48">
            <a:extLst>
              <a:ext uri="{FF2B5EF4-FFF2-40B4-BE49-F238E27FC236}">
                <a16:creationId xmlns:a16="http://schemas.microsoft.com/office/drawing/2014/main" id="{1CAC3CB3-A684-ADB7-9821-4A4A3DDE13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886964" y="2839236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221;g2f8249fdfe1_0_48">
            <a:extLst>
              <a:ext uri="{FF2B5EF4-FFF2-40B4-BE49-F238E27FC236}">
                <a16:creationId xmlns:a16="http://schemas.microsoft.com/office/drawing/2014/main" id="{F68D65F2-3C56-BEA2-E020-0D9221E5E0E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4208069" y="2843273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222;g2f8249fdfe1_0_48">
            <a:extLst>
              <a:ext uri="{FF2B5EF4-FFF2-40B4-BE49-F238E27FC236}">
                <a16:creationId xmlns:a16="http://schemas.microsoft.com/office/drawing/2014/main" id="{D7A31563-257C-3CB9-4A36-FCF67D68BAF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651963" y="2842573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164;g2ef584e469a_0_1">
            <a:extLst>
              <a:ext uri="{FF2B5EF4-FFF2-40B4-BE49-F238E27FC236}">
                <a16:creationId xmlns:a16="http://schemas.microsoft.com/office/drawing/2014/main" id="{B1C62366-065D-1D88-00A2-5EC5FED950BA}"/>
              </a:ext>
            </a:extLst>
          </p:cNvPr>
          <p:cNvSpPr/>
          <p:nvPr/>
        </p:nvSpPr>
        <p:spPr>
          <a:xfrm>
            <a:off x="1400408" y="2693973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169;g2ef584e469a_0_1">
            <a:extLst>
              <a:ext uri="{FF2B5EF4-FFF2-40B4-BE49-F238E27FC236}">
                <a16:creationId xmlns:a16="http://schemas.microsoft.com/office/drawing/2014/main" id="{713067CD-5748-AB20-8000-5A2EF1E0E2F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0367" y="2812773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07450001-7BB0-60A7-5937-6A2EB5BE87B7}"/>
              </a:ext>
            </a:extLst>
          </p:cNvPr>
          <p:cNvGrpSpPr/>
          <p:nvPr/>
        </p:nvGrpSpPr>
        <p:grpSpPr>
          <a:xfrm>
            <a:off x="1400408" y="3786697"/>
            <a:ext cx="6630030" cy="784213"/>
            <a:chOff x="533916" y="6307114"/>
            <a:chExt cx="6630030" cy="784213"/>
          </a:xfrm>
        </p:grpSpPr>
        <p:graphicFrame>
          <p:nvGraphicFramePr>
            <p:cNvPr id="40" name="Google Shape;241;g2f8249fdfe1_0_48">
              <a:extLst>
                <a:ext uri="{FF2B5EF4-FFF2-40B4-BE49-F238E27FC236}">
                  <a16:creationId xmlns:a16="http://schemas.microsoft.com/office/drawing/2014/main" id="{D398BD3C-BCD8-F630-4CEA-BF978CA2C54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49109033"/>
                </p:ext>
              </p:extLst>
            </p:nvPr>
          </p:nvGraphicFramePr>
          <p:xfrm>
            <a:off x="533916" y="6307114"/>
            <a:ext cx="6630030" cy="78421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41" name="Google Shape;178;g2ef584e469a_0_1">
              <a:extLst>
                <a:ext uri="{FF2B5EF4-FFF2-40B4-BE49-F238E27FC236}">
                  <a16:creationId xmlns:a16="http://schemas.microsoft.com/office/drawing/2014/main" id="{AB1F1CE5-61D2-A154-A3FD-0AC5F15472E6}"/>
                </a:ext>
              </a:extLst>
            </p:cNvPr>
            <p:cNvSpPr/>
            <p:nvPr/>
          </p:nvSpPr>
          <p:spPr>
            <a:xfrm>
              <a:off x="569789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178;g2ef584e469a_0_1">
              <a:extLst>
                <a:ext uri="{FF2B5EF4-FFF2-40B4-BE49-F238E27FC236}">
                  <a16:creationId xmlns:a16="http://schemas.microsoft.com/office/drawing/2014/main" id="{237C1465-078F-29F9-7BB5-16F3C073D716}"/>
                </a:ext>
              </a:extLst>
            </p:cNvPr>
            <p:cNvSpPr/>
            <p:nvPr/>
          </p:nvSpPr>
          <p:spPr>
            <a:xfrm>
              <a:off x="930982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3" name="Picture 6">
              <a:extLst>
                <a:ext uri="{FF2B5EF4-FFF2-40B4-BE49-F238E27FC236}">
                  <a16:creationId xmlns:a16="http://schemas.microsoft.com/office/drawing/2014/main" id="{DA690200-9A92-EC0E-78DF-77939BC95C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8">
              <a:extLst>
                <a:ext uri="{FF2B5EF4-FFF2-40B4-BE49-F238E27FC236}">
                  <a16:creationId xmlns:a16="http://schemas.microsoft.com/office/drawing/2014/main" id="{4A8346A0-999E-7A60-8301-A08F49719E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>
              <a:extLst>
                <a:ext uri="{FF2B5EF4-FFF2-40B4-BE49-F238E27FC236}">
                  <a16:creationId xmlns:a16="http://schemas.microsoft.com/office/drawing/2014/main" id="{77CBAAB7-1C64-ED55-618A-00590B373F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8">
              <a:extLst>
                <a:ext uri="{FF2B5EF4-FFF2-40B4-BE49-F238E27FC236}">
                  <a16:creationId xmlns:a16="http://schemas.microsoft.com/office/drawing/2014/main" id="{099CF52C-4932-0AF2-779F-C097875741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6">
              <a:extLst>
                <a:ext uri="{FF2B5EF4-FFF2-40B4-BE49-F238E27FC236}">
                  <a16:creationId xmlns:a16="http://schemas.microsoft.com/office/drawing/2014/main" id="{450B5831-3631-F7D7-1363-5A8ADEF03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8">
              <a:extLst>
                <a:ext uri="{FF2B5EF4-FFF2-40B4-BE49-F238E27FC236}">
                  <a16:creationId xmlns:a16="http://schemas.microsoft.com/office/drawing/2014/main" id="{A50997F2-5B77-A915-073C-F5D1A2C1E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6">
              <a:extLst>
                <a:ext uri="{FF2B5EF4-FFF2-40B4-BE49-F238E27FC236}">
                  <a16:creationId xmlns:a16="http://schemas.microsoft.com/office/drawing/2014/main" id="{493C895B-7ECA-29BC-1615-34FFC3904B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8">
              <a:extLst>
                <a:ext uri="{FF2B5EF4-FFF2-40B4-BE49-F238E27FC236}">
                  <a16:creationId xmlns:a16="http://schemas.microsoft.com/office/drawing/2014/main" id="{EA9638C4-4104-A61D-C60B-75BA686A44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6">
              <a:extLst>
                <a:ext uri="{FF2B5EF4-FFF2-40B4-BE49-F238E27FC236}">
                  <a16:creationId xmlns:a16="http://schemas.microsoft.com/office/drawing/2014/main" id="{4FD54DE5-01DA-EA2F-47FF-65ACA6C067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8">
              <a:extLst>
                <a:ext uri="{FF2B5EF4-FFF2-40B4-BE49-F238E27FC236}">
                  <a16:creationId xmlns:a16="http://schemas.microsoft.com/office/drawing/2014/main" id="{BFA89B46-2163-C014-A5A6-B3F69999B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178;g2ef584e469a_0_1">
              <a:extLst>
                <a:ext uri="{FF2B5EF4-FFF2-40B4-BE49-F238E27FC236}">
                  <a16:creationId xmlns:a16="http://schemas.microsoft.com/office/drawing/2014/main" id="{8611D9A8-4F09-EF2A-F3DD-74DB48E4C228}"/>
                </a:ext>
              </a:extLst>
            </p:cNvPr>
            <p:cNvSpPr/>
            <p:nvPr/>
          </p:nvSpPr>
          <p:spPr>
            <a:xfrm>
              <a:off x="4620801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" name="Google Shape;178;g2ef584e469a_0_1">
              <a:extLst>
                <a:ext uri="{FF2B5EF4-FFF2-40B4-BE49-F238E27FC236}">
                  <a16:creationId xmlns:a16="http://schemas.microsoft.com/office/drawing/2014/main" id="{E5C7DC75-E7F5-88FC-7B51-19306E829C3C}"/>
                </a:ext>
              </a:extLst>
            </p:cNvPr>
            <p:cNvSpPr/>
            <p:nvPr/>
          </p:nvSpPr>
          <p:spPr>
            <a:xfrm>
              <a:off x="4981994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1" name="순서도: 다른 페이지 연결선 60">
            <a:extLst>
              <a:ext uri="{FF2B5EF4-FFF2-40B4-BE49-F238E27FC236}">
                <a16:creationId xmlns:a16="http://schemas.microsoft.com/office/drawing/2014/main" id="{DBFD7070-8AAE-768F-FAED-C987CC3E833C}"/>
              </a:ext>
            </a:extLst>
          </p:cNvPr>
          <p:cNvSpPr/>
          <p:nvPr/>
        </p:nvSpPr>
        <p:spPr>
          <a:xfrm>
            <a:off x="2374899" y="269462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2" name="순서도: 다른 페이지 연결선 61">
            <a:extLst>
              <a:ext uri="{FF2B5EF4-FFF2-40B4-BE49-F238E27FC236}">
                <a16:creationId xmlns:a16="http://schemas.microsoft.com/office/drawing/2014/main" id="{89A9DED2-A615-8EB2-3A90-E46211145767}"/>
              </a:ext>
            </a:extLst>
          </p:cNvPr>
          <p:cNvSpPr/>
          <p:nvPr/>
        </p:nvSpPr>
        <p:spPr>
          <a:xfrm>
            <a:off x="3708754" y="269462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3" name="Google Shape;215;g2f8249fdfe1_0_48">
            <a:extLst>
              <a:ext uri="{FF2B5EF4-FFF2-40B4-BE49-F238E27FC236}">
                <a16:creationId xmlns:a16="http://schemas.microsoft.com/office/drawing/2014/main" id="{5ADF97CF-85F0-301B-E834-222FC64F4EFE}"/>
              </a:ext>
            </a:extLst>
          </p:cNvPr>
          <p:cNvSpPr/>
          <p:nvPr/>
        </p:nvSpPr>
        <p:spPr>
          <a:xfrm>
            <a:off x="2742245" y="4897422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16;g2f8249fdfe1_0_48">
            <a:extLst>
              <a:ext uri="{FF2B5EF4-FFF2-40B4-BE49-F238E27FC236}">
                <a16:creationId xmlns:a16="http://schemas.microsoft.com/office/drawing/2014/main" id="{7840FBC9-A78A-398D-BF42-079D21BD6715}"/>
              </a:ext>
            </a:extLst>
          </p:cNvPr>
          <p:cNvSpPr/>
          <p:nvPr/>
        </p:nvSpPr>
        <p:spPr>
          <a:xfrm>
            <a:off x="4094726" y="4900759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217;g2f8249fdfe1_0_48">
            <a:extLst>
              <a:ext uri="{FF2B5EF4-FFF2-40B4-BE49-F238E27FC236}">
                <a16:creationId xmlns:a16="http://schemas.microsoft.com/office/drawing/2014/main" id="{6B4AE43B-C0DF-ECBC-EBB5-9A6D4C8FD2A0}"/>
              </a:ext>
            </a:extLst>
          </p:cNvPr>
          <p:cNvSpPr/>
          <p:nvPr/>
        </p:nvSpPr>
        <p:spPr>
          <a:xfrm>
            <a:off x="6810467" y="4897421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18;g2f8249fdfe1_0_48">
            <a:extLst>
              <a:ext uri="{FF2B5EF4-FFF2-40B4-BE49-F238E27FC236}">
                <a16:creationId xmlns:a16="http://schemas.microsoft.com/office/drawing/2014/main" id="{79A9ABA0-1086-131F-DD4B-A463DFEE4B54}"/>
              </a:ext>
            </a:extLst>
          </p:cNvPr>
          <p:cNvSpPr/>
          <p:nvPr/>
        </p:nvSpPr>
        <p:spPr>
          <a:xfrm>
            <a:off x="5452105" y="4900759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219;g2f8249fdfe1_0_48">
            <a:extLst>
              <a:ext uri="{FF2B5EF4-FFF2-40B4-BE49-F238E27FC236}">
                <a16:creationId xmlns:a16="http://schemas.microsoft.com/office/drawing/2014/main" id="{7FC3315B-54E1-80ED-90EA-D4C4160BA95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7032683" y="504201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220;g2f8249fdfe1_0_48">
            <a:extLst>
              <a:ext uri="{FF2B5EF4-FFF2-40B4-BE49-F238E27FC236}">
                <a16:creationId xmlns:a16="http://schemas.microsoft.com/office/drawing/2014/main" id="{805E7546-5E80-4FE1-156B-F25F225853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886964" y="5042686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221;g2f8249fdfe1_0_48">
            <a:extLst>
              <a:ext uri="{FF2B5EF4-FFF2-40B4-BE49-F238E27FC236}">
                <a16:creationId xmlns:a16="http://schemas.microsoft.com/office/drawing/2014/main" id="{B51F8E1C-71D2-CDA0-E6EF-B673B6F9A6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4208069" y="5046723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222;g2f8249fdfe1_0_48">
            <a:extLst>
              <a:ext uri="{FF2B5EF4-FFF2-40B4-BE49-F238E27FC236}">
                <a16:creationId xmlns:a16="http://schemas.microsoft.com/office/drawing/2014/main" id="{51DFCA0A-CA09-A84E-4E1C-98B0CAD0184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651963" y="5046023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164;g2ef584e469a_0_1">
            <a:extLst>
              <a:ext uri="{FF2B5EF4-FFF2-40B4-BE49-F238E27FC236}">
                <a16:creationId xmlns:a16="http://schemas.microsoft.com/office/drawing/2014/main" id="{42128BF5-B625-6430-FE32-19CB5D4F899C}"/>
              </a:ext>
            </a:extLst>
          </p:cNvPr>
          <p:cNvSpPr/>
          <p:nvPr/>
        </p:nvSpPr>
        <p:spPr>
          <a:xfrm>
            <a:off x="1400408" y="4897423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169;g2ef584e469a_0_1">
            <a:extLst>
              <a:ext uri="{FF2B5EF4-FFF2-40B4-BE49-F238E27FC236}">
                <a16:creationId xmlns:a16="http://schemas.microsoft.com/office/drawing/2014/main" id="{5E522FC8-1932-034C-9DD8-5C83466039C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0367" y="5016223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DF2BDCA6-8CE3-7FCC-2E2D-1CE87852C9A0}"/>
              </a:ext>
            </a:extLst>
          </p:cNvPr>
          <p:cNvGrpSpPr/>
          <p:nvPr/>
        </p:nvGrpSpPr>
        <p:grpSpPr>
          <a:xfrm>
            <a:off x="1400408" y="5990147"/>
            <a:ext cx="6630030" cy="784213"/>
            <a:chOff x="533916" y="6307114"/>
            <a:chExt cx="6630030" cy="784213"/>
          </a:xfrm>
        </p:grpSpPr>
        <p:graphicFrame>
          <p:nvGraphicFramePr>
            <p:cNvPr id="74" name="Google Shape;241;g2f8249fdfe1_0_48">
              <a:extLst>
                <a:ext uri="{FF2B5EF4-FFF2-40B4-BE49-F238E27FC236}">
                  <a16:creationId xmlns:a16="http://schemas.microsoft.com/office/drawing/2014/main" id="{0FA6E5F8-AD67-AB30-C9E3-C95B406863C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44097066"/>
                </p:ext>
              </p:extLst>
            </p:nvPr>
          </p:nvGraphicFramePr>
          <p:xfrm>
            <a:off x="533916" y="6307114"/>
            <a:ext cx="6630030" cy="78421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75" name="Google Shape;178;g2ef584e469a_0_1">
              <a:extLst>
                <a:ext uri="{FF2B5EF4-FFF2-40B4-BE49-F238E27FC236}">
                  <a16:creationId xmlns:a16="http://schemas.microsoft.com/office/drawing/2014/main" id="{8958063D-52BA-5FE8-5EE2-774C10700EBE}"/>
                </a:ext>
              </a:extLst>
            </p:cNvPr>
            <p:cNvSpPr/>
            <p:nvPr/>
          </p:nvSpPr>
          <p:spPr>
            <a:xfrm>
              <a:off x="569789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" name="Google Shape;178;g2ef584e469a_0_1">
              <a:extLst>
                <a:ext uri="{FF2B5EF4-FFF2-40B4-BE49-F238E27FC236}">
                  <a16:creationId xmlns:a16="http://schemas.microsoft.com/office/drawing/2014/main" id="{B269991B-B0BA-B310-AD9A-00BA40AECD35}"/>
                </a:ext>
              </a:extLst>
            </p:cNvPr>
            <p:cNvSpPr/>
            <p:nvPr/>
          </p:nvSpPr>
          <p:spPr>
            <a:xfrm>
              <a:off x="930982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7" name="Picture 6">
              <a:extLst>
                <a:ext uri="{FF2B5EF4-FFF2-40B4-BE49-F238E27FC236}">
                  <a16:creationId xmlns:a16="http://schemas.microsoft.com/office/drawing/2014/main" id="{40EB7B40-1B74-3B20-0C90-6D994E03C3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8">
              <a:extLst>
                <a:ext uri="{FF2B5EF4-FFF2-40B4-BE49-F238E27FC236}">
                  <a16:creationId xmlns:a16="http://schemas.microsoft.com/office/drawing/2014/main" id="{B2F5D83F-DE0B-6406-2CC3-C4D563BA6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6">
              <a:extLst>
                <a:ext uri="{FF2B5EF4-FFF2-40B4-BE49-F238E27FC236}">
                  <a16:creationId xmlns:a16="http://schemas.microsoft.com/office/drawing/2014/main" id="{33A3F4D6-B876-7F3E-3398-9C8C43EF4C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8">
              <a:extLst>
                <a:ext uri="{FF2B5EF4-FFF2-40B4-BE49-F238E27FC236}">
                  <a16:creationId xmlns:a16="http://schemas.microsoft.com/office/drawing/2014/main" id="{3D36271B-2709-68E1-1A83-DB7052450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6">
              <a:extLst>
                <a:ext uri="{FF2B5EF4-FFF2-40B4-BE49-F238E27FC236}">
                  <a16:creationId xmlns:a16="http://schemas.microsoft.com/office/drawing/2014/main" id="{132C17BE-5805-1E50-DA56-24DC34F957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8">
              <a:extLst>
                <a:ext uri="{FF2B5EF4-FFF2-40B4-BE49-F238E27FC236}">
                  <a16:creationId xmlns:a16="http://schemas.microsoft.com/office/drawing/2014/main" id="{48B1F5A5-056C-9268-EB78-29317E1687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6">
              <a:extLst>
                <a:ext uri="{FF2B5EF4-FFF2-40B4-BE49-F238E27FC236}">
                  <a16:creationId xmlns:a16="http://schemas.microsoft.com/office/drawing/2014/main" id="{C596FBFE-6051-7779-5A31-6D8BAF2A9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8">
              <a:extLst>
                <a:ext uri="{FF2B5EF4-FFF2-40B4-BE49-F238E27FC236}">
                  <a16:creationId xmlns:a16="http://schemas.microsoft.com/office/drawing/2014/main" id="{9BDDBD93-520A-145D-D21B-CB53C2F236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634AA8DD-FC8D-2E48-6E66-7FB7CE81D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8">
              <a:extLst>
                <a:ext uri="{FF2B5EF4-FFF2-40B4-BE49-F238E27FC236}">
                  <a16:creationId xmlns:a16="http://schemas.microsoft.com/office/drawing/2014/main" id="{70E9EA83-0BBF-81F3-019E-3DEEDA7F4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Google Shape;178;g2ef584e469a_0_1">
              <a:extLst>
                <a:ext uri="{FF2B5EF4-FFF2-40B4-BE49-F238E27FC236}">
                  <a16:creationId xmlns:a16="http://schemas.microsoft.com/office/drawing/2014/main" id="{C50F53B2-0CBD-B492-BF11-A595CE5B3FFF}"/>
                </a:ext>
              </a:extLst>
            </p:cNvPr>
            <p:cNvSpPr/>
            <p:nvPr/>
          </p:nvSpPr>
          <p:spPr>
            <a:xfrm>
              <a:off x="1901153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178;g2ef584e469a_0_1">
              <a:extLst>
                <a:ext uri="{FF2B5EF4-FFF2-40B4-BE49-F238E27FC236}">
                  <a16:creationId xmlns:a16="http://schemas.microsoft.com/office/drawing/2014/main" id="{0D563F20-8393-2BCC-3878-988F8E594601}"/>
                </a:ext>
              </a:extLst>
            </p:cNvPr>
            <p:cNvSpPr/>
            <p:nvPr/>
          </p:nvSpPr>
          <p:spPr>
            <a:xfrm>
              <a:off x="3253634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9" name="순서도: 다른 페이지 연결선 88">
            <a:extLst>
              <a:ext uri="{FF2B5EF4-FFF2-40B4-BE49-F238E27FC236}">
                <a16:creationId xmlns:a16="http://schemas.microsoft.com/office/drawing/2014/main" id="{89DA5B4C-A063-F9C5-173A-373A4687D61E}"/>
              </a:ext>
            </a:extLst>
          </p:cNvPr>
          <p:cNvSpPr/>
          <p:nvPr/>
        </p:nvSpPr>
        <p:spPr>
          <a:xfrm>
            <a:off x="2374899" y="489807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0" name="순서도: 다른 페이지 연결선 89">
            <a:extLst>
              <a:ext uri="{FF2B5EF4-FFF2-40B4-BE49-F238E27FC236}">
                <a16:creationId xmlns:a16="http://schemas.microsoft.com/office/drawing/2014/main" id="{32E782E3-924C-12D1-E602-5B1A7AFC53E3}"/>
              </a:ext>
            </a:extLst>
          </p:cNvPr>
          <p:cNvSpPr/>
          <p:nvPr/>
        </p:nvSpPr>
        <p:spPr>
          <a:xfrm>
            <a:off x="3708754" y="489807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48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D415B-D45A-3210-F382-12C95A7AD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9925A44-554A-5C99-06F5-A327632BB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51934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1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9EE0F-49E1-9A10-496B-906F5B9E9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35BBDFD-E7FF-B5C9-2FED-E3F1DF3F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27292-3B70-D3B7-EA67-CAF6D5635F9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7456C-936F-05B6-C21E-4427D32D075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E84415-5449-C6DC-96C7-2A4CCCF4C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368371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300;g302391297fa_0_234">
            <a:extLst>
              <a:ext uri="{FF2B5EF4-FFF2-40B4-BE49-F238E27FC236}">
                <a16:creationId xmlns:a16="http://schemas.microsoft.com/office/drawing/2014/main" id="{ABB7CFFE-D8B7-17B3-FAA9-F22E1C333082}"/>
              </a:ext>
            </a:extLst>
          </p:cNvPr>
          <p:cNvSpPr/>
          <p:nvPr/>
        </p:nvSpPr>
        <p:spPr>
          <a:xfrm>
            <a:off x="2866450" y="2560200"/>
            <a:ext cx="4548900" cy="19770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 결과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301;g302391297fa_0_234">
            <a:extLst>
              <a:ext uri="{FF2B5EF4-FFF2-40B4-BE49-F238E27FC236}">
                <a16:creationId xmlns:a16="http://schemas.microsoft.com/office/drawing/2014/main" id="{2DCC75A2-FA12-55FF-CFC4-B475185BB0C7}"/>
              </a:ext>
            </a:extLst>
          </p:cNvPr>
          <p:cNvSpPr/>
          <p:nvPr/>
        </p:nvSpPr>
        <p:spPr>
          <a:xfrm>
            <a:off x="2866450" y="4605175"/>
            <a:ext cx="45489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pagination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302;g302391297fa_0_234">
            <a:extLst>
              <a:ext uri="{FF2B5EF4-FFF2-40B4-BE49-F238E27FC236}">
                <a16:creationId xmlns:a16="http://schemas.microsoft.com/office/drawing/2014/main" id="{1818208B-D283-B034-D061-DA061C059505}"/>
              </a:ext>
            </a:extLst>
          </p:cNvPr>
          <p:cNvSpPr/>
          <p:nvPr/>
        </p:nvSpPr>
        <p:spPr>
          <a:xfrm>
            <a:off x="1792050" y="5099850"/>
            <a:ext cx="56232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303;g302391297fa_0_234">
            <a:extLst>
              <a:ext uri="{FF2B5EF4-FFF2-40B4-BE49-F238E27FC236}">
                <a16:creationId xmlns:a16="http://schemas.microsoft.com/office/drawing/2014/main" id="{1A26C1D6-3204-02F2-D7F3-430937CDA1B4}"/>
              </a:ext>
            </a:extLst>
          </p:cNvPr>
          <p:cNvSpPr/>
          <p:nvPr/>
        </p:nvSpPr>
        <p:spPr>
          <a:xfrm>
            <a:off x="1792900" y="2110900"/>
            <a:ext cx="998100" cy="16299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카테고리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304;g302391297fa_0_234">
            <a:extLst>
              <a:ext uri="{FF2B5EF4-FFF2-40B4-BE49-F238E27FC236}">
                <a16:creationId xmlns:a16="http://schemas.microsoft.com/office/drawing/2014/main" id="{C5BE9225-D9D8-A110-50D4-8E176CAA6F5C}"/>
              </a:ext>
            </a:extLst>
          </p:cNvPr>
          <p:cNvSpPr/>
          <p:nvPr/>
        </p:nvSpPr>
        <p:spPr>
          <a:xfrm>
            <a:off x="2866450" y="2110900"/>
            <a:ext cx="45489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목록 sort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305;g302391297fa_0_234">
            <a:extLst>
              <a:ext uri="{FF2B5EF4-FFF2-40B4-BE49-F238E27FC236}">
                <a16:creationId xmlns:a16="http://schemas.microsoft.com/office/drawing/2014/main" id="{BA3CE5CB-B2ED-84E0-DA7D-7587A168F181}"/>
              </a:ext>
            </a:extLst>
          </p:cNvPr>
          <p:cNvSpPr/>
          <p:nvPr/>
        </p:nvSpPr>
        <p:spPr>
          <a:xfrm>
            <a:off x="78800" y="2655850"/>
            <a:ext cx="1501200" cy="540000"/>
          </a:xfrm>
          <a:prstGeom prst="roundRect">
            <a:avLst>
              <a:gd name="adj" fmla="val 5191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2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검색한 상품이 속한 카테고리 전체를 accordion 과 tree 형식으로 노출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" name="Google Shape;306;g302391297fa_0_234">
            <a:extLst>
              <a:ext uri="{FF2B5EF4-FFF2-40B4-BE49-F238E27FC236}">
                <a16:creationId xmlns:a16="http://schemas.microsoft.com/office/drawing/2014/main" id="{C9845CAC-EE12-0E2F-A25B-FD7B0EAE04C1}"/>
              </a:ext>
            </a:extLst>
          </p:cNvPr>
          <p:cNvCxnSpPr>
            <a:stCxn id="43" idx="1"/>
            <a:endCxn id="45" idx="3"/>
          </p:cNvCxnSpPr>
          <p:nvPr/>
        </p:nvCxnSpPr>
        <p:spPr>
          <a:xfrm flipH="1">
            <a:off x="1579900" y="2925850"/>
            <a:ext cx="213000" cy="600"/>
          </a:xfrm>
          <a:prstGeom prst="bentConnector3">
            <a:avLst>
              <a:gd name="adj1" fmla="val 49978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307;g302391297fa_0_234">
            <a:extLst>
              <a:ext uri="{FF2B5EF4-FFF2-40B4-BE49-F238E27FC236}">
                <a16:creationId xmlns:a16="http://schemas.microsoft.com/office/drawing/2014/main" id="{32757DE2-BABB-B72A-0DB2-8C7BDDC98BFA}"/>
              </a:ext>
            </a:extLst>
          </p:cNvPr>
          <p:cNvSpPr/>
          <p:nvPr/>
        </p:nvSpPr>
        <p:spPr>
          <a:xfrm>
            <a:off x="1792050" y="1232839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308;g302391297fa_0_234">
            <a:extLst>
              <a:ext uri="{FF2B5EF4-FFF2-40B4-BE49-F238E27FC236}">
                <a16:creationId xmlns:a16="http://schemas.microsoft.com/office/drawing/2014/main" id="{A307D24B-9EB4-D830-17CE-5BA46C05FE79}"/>
              </a:ext>
            </a:extLst>
          </p:cNvPr>
          <p:cNvSpPr/>
          <p:nvPr/>
        </p:nvSpPr>
        <p:spPr>
          <a:xfrm>
            <a:off x="1792050" y="1778525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타이틀 영역(브레드크럼)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309;g302391297fa_0_234">
            <a:extLst>
              <a:ext uri="{FF2B5EF4-FFF2-40B4-BE49-F238E27FC236}">
                <a16:creationId xmlns:a16="http://schemas.microsoft.com/office/drawing/2014/main" id="{F893FF7C-3AC5-D707-368C-8E14F048271E}"/>
              </a:ext>
            </a:extLst>
          </p:cNvPr>
          <p:cNvSpPr/>
          <p:nvPr/>
        </p:nvSpPr>
        <p:spPr>
          <a:xfrm>
            <a:off x="1792900" y="3806425"/>
            <a:ext cx="998100" cy="11913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 필터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11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7464</TotalTime>
  <Words>3813</Words>
  <Application>Microsoft Macintosh PowerPoint</Application>
  <PresentationFormat>A4 용지(210x297mm)</PresentationFormat>
  <Paragraphs>1610</Paragraphs>
  <Slides>30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Malgun Gothic</vt:lpstr>
      <vt:lpstr>Malgun Gothic</vt:lpstr>
      <vt:lpstr>Malgun Gothic Semilight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민기 김</dc:creator>
  <cp:lastModifiedBy>민기 김</cp:lastModifiedBy>
  <cp:revision>38</cp:revision>
  <dcterms:created xsi:type="dcterms:W3CDTF">2024-10-08T00:49:16Z</dcterms:created>
  <dcterms:modified xsi:type="dcterms:W3CDTF">2024-11-25T15:41:52Z</dcterms:modified>
</cp:coreProperties>
</file>