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7" r:id="rId4"/>
    <p:sldId id="265" r:id="rId5"/>
    <p:sldId id="261" r:id="rId6"/>
    <p:sldId id="266" r:id="rId7"/>
    <p:sldId id="278" r:id="rId8"/>
    <p:sldId id="259" r:id="rId9"/>
    <p:sldId id="260" r:id="rId10"/>
    <p:sldId id="267" r:id="rId11"/>
    <p:sldId id="268" r:id="rId12"/>
    <p:sldId id="269" r:id="rId13"/>
    <p:sldId id="270" r:id="rId14"/>
    <p:sldId id="271" r:id="rId15"/>
    <p:sldId id="282" r:id="rId16"/>
    <p:sldId id="283" r:id="rId17"/>
    <p:sldId id="284" r:id="rId18"/>
    <p:sldId id="285" r:id="rId19"/>
    <p:sldId id="272" r:id="rId20"/>
    <p:sldId id="273" r:id="rId21"/>
    <p:sldId id="274" r:id="rId22"/>
    <p:sldId id="280" r:id="rId23"/>
    <p:sldId id="279" r:id="rId24"/>
    <p:sldId id="275" r:id="rId25"/>
    <p:sldId id="276" r:id="rId26"/>
    <p:sldId id="277" r:id="rId27"/>
    <p:sldId id="286" r:id="rId28"/>
    <p:sldId id="294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64" r:id="rId37"/>
    <p:sldId id="262" r:id="rId38"/>
    <p:sldId id="263" r:id="rId39"/>
    <p:sldId id="281" r:id="rId4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7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83" autoAdjust="0"/>
    <p:restoredTop sz="96230" autoAdjust="0"/>
  </p:normalViewPr>
  <p:slideViewPr>
    <p:cSldViewPr snapToGrid="0">
      <p:cViewPr varScale="1">
        <p:scale>
          <a:sx n="103" d="100"/>
          <a:sy n="103" d="100"/>
        </p:scale>
        <p:origin x="544" y="60"/>
      </p:cViewPr>
      <p:guideLst>
        <p:guide orient="horz" pos="1457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hyperlink" Target="https://www.okplaza.kr/buyProduct/productResultList.sy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www.okplaza.kr/buyProduct/productResultList.sy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2"/>
            <a:ext cx="15177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509;g302391297fa_0_256">
            <a:extLst>
              <a:ext uri="{FF2B5EF4-FFF2-40B4-BE49-F238E27FC236}">
                <a16:creationId xmlns:a16="http://schemas.microsoft.com/office/drawing/2014/main" id="{7D016BD8-6BE4-9A25-90A7-0CBAD755ED0F}"/>
              </a:ext>
            </a:extLst>
          </p:cNvPr>
          <p:cNvSpPr/>
          <p:nvPr/>
        </p:nvSpPr>
        <p:spPr>
          <a:xfrm>
            <a:off x="4397325" y="3640962"/>
            <a:ext cx="1517700" cy="171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223662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30989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(4/4)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86857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1개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526;g2ff3ceb99f1_0_195">
            <a:extLst>
              <a:ext uri="{FF2B5EF4-FFF2-40B4-BE49-F238E27FC236}">
                <a16:creationId xmlns:a16="http://schemas.microsoft.com/office/drawing/2014/main" id="{526730E0-6220-4F4B-DCCA-AB05DA525E51}"/>
              </a:ext>
            </a:extLst>
          </p:cNvPr>
          <p:cNvSpPr/>
          <p:nvPr/>
        </p:nvSpPr>
        <p:spPr>
          <a:xfrm>
            <a:off x="8268236" y="5686580"/>
            <a:ext cx="459008" cy="25066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29;g2ff3ceb99f1_0_195">
            <a:extLst>
              <a:ext uri="{FF2B5EF4-FFF2-40B4-BE49-F238E27FC236}">
                <a16:creationId xmlns:a16="http://schemas.microsoft.com/office/drawing/2014/main" id="{387871F8-8821-339F-DCEC-0A07885F08E4}"/>
              </a:ext>
            </a:extLst>
          </p:cNvPr>
          <p:cNvSpPr/>
          <p:nvPr/>
        </p:nvSpPr>
        <p:spPr>
          <a:xfrm>
            <a:off x="8117785" y="5368955"/>
            <a:ext cx="301266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C3C3FA90-EC17-1148-C84E-FED24DCE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966" y="5124511"/>
            <a:ext cx="171968" cy="171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0B9DCA0-2560-4C5F-2955-F100105C0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821" y="5421262"/>
            <a:ext cx="166830" cy="16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g2ff3ceb99f1_0_195">
            <a:extLst>
              <a:ext uri="{FF2B5EF4-FFF2-40B4-BE49-F238E27FC236}">
                <a16:creationId xmlns:a16="http://schemas.microsoft.com/office/drawing/2014/main" id="{9F333D54-09DA-C77A-82BE-C766363961F7}"/>
              </a:ext>
            </a:extLst>
          </p:cNvPr>
          <p:cNvSpPr/>
          <p:nvPr/>
        </p:nvSpPr>
        <p:spPr>
          <a:xfrm>
            <a:off x="7628620" y="5686581"/>
            <a:ext cx="459007" cy="250667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BCD34A3-2AAB-B10B-9F59-DA7589A1C47D}"/>
              </a:ext>
            </a:extLst>
          </p:cNvPr>
          <p:cNvGrpSpPr/>
          <p:nvPr/>
        </p:nvGrpSpPr>
        <p:grpSpPr>
          <a:xfrm>
            <a:off x="4334996" y="2960795"/>
            <a:ext cx="319100" cy="425353"/>
            <a:chOff x="4334996" y="2844234"/>
            <a:chExt cx="319100" cy="425353"/>
          </a:xfrm>
        </p:grpSpPr>
        <p:sp>
          <p:nvSpPr>
            <p:cNvPr id="30" name="Google Shape;526;g2ff3ceb99f1_0_195">
              <a:extLst>
                <a:ext uri="{FF2B5EF4-FFF2-40B4-BE49-F238E27FC236}">
                  <a16:creationId xmlns:a16="http://schemas.microsoft.com/office/drawing/2014/main" id="{44D2D62F-FD21-0C2D-7D11-544F3685739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526;g2ff3ceb99f1_0_195">
              <a:extLst>
                <a:ext uri="{FF2B5EF4-FFF2-40B4-BE49-F238E27FC236}">
                  <a16:creationId xmlns:a16="http://schemas.microsoft.com/office/drawing/2014/main" id="{21E54AEF-8790-6CDA-8BFF-E9F0D3646A62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A21C7C00-2BB3-AD2E-07F6-B8D57EF56B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E5EF37D-0319-0BC7-027A-FF14E893F49A}"/>
              </a:ext>
            </a:extLst>
          </p:cNvPr>
          <p:cNvGrpSpPr/>
          <p:nvPr/>
        </p:nvGrpSpPr>
        <p:grpSpPr>
          <a:xfrm>
            <a:off x="4549116" y="1973553"/>
            <a:ext cx="319100" cy="425353"/>
            <a:chOff x="4334996" y="2844234"/>
            <a:chExt cx="319100" cy="425353"/>
          </a:xfrm>
        </p:grpSpPr>
        <p:sp>
          <p:nvSpPr>
            <p:cNvPr id="42" name="Google Shape;526;g2ff3ceb99f1_0_195">
              <a:extLst>
                <a:ext uri="{FF2B5EF4-FFF2-40B4-BE49-F238E27FC236}">
                  <a16:creationId xmlns:a16="http://schemas.microsoft.com/office/drawing/2014/main" id="{4A2F2D29-41B7-A4D8-CBCD-115CCC75F492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526;g2ff3ceb99f1_0_195">
              <a:extLst>
                <a:ext uri="{FF2B5EF4-FFF2-40B4-BE49-F238E27FC236}">
                  <a16:creationId xmlns:a16="http://schemas.microsoft.com/office/drawing/2014/main" id="{AA8628AB-1B3A-A15E-DEEC-A4AAEB60CB4A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8A5E32E3-029F-9B0B-5878-E4A1F9C427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B17A6E-9B5F-C2CF-C25F-3181D362F779}"/>
              </a:ext>
            </a:extLst>
          </p:cNvPr>
          <p:cNvGrpSpPr/>
          <p:nvPr/>
        </p:nvGrpSpPr>
        <p:grpSpPr>
          <a:xfrm>
            <a:off x="4549116" y="4922153"/>
            <a:ext cx="319100" cy="425353"/>
            <a:chOff x="4334996" y="2844234"/>
            <a:chExt cx="319100" cy="425353"/>
          </a:xfrm>
        </p:grpSpPr>
        <p:sp>
          <p:nvSpPr>
            <p:cNvPr id="46" name="Google Shape;526;g2ff3ceb99f1_0_195">
              <a:extLst>
                <a:ext uri="{FF2B5EF4-FFF2-40B4-BE49-F238E27FC236}">
                  <a16:creationId xmlns:a16="http://schemas.microsoft.com/office/drawing/2014/main" id="{A963644E-5B81-7FC1-EBB8-9557DFF7DF01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526;g2ff3ceb99f1_0_195">
              <a:extLst>
                <a:ext uri="{FF2B5EF4-FFF2-40B4-BE49-F238E27FC236}">
                  <a16:creationId xmlns:a16="http://schemas.microsoft.com/office/drawing/2014/main" id="{D4018618-F87D-7F03-EE25-2E295F0DEFA1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458E8963-4528-B305-D781-53A7B5EC7D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A982AB-89FF-4ADD-2204-AB1ED03DFF58}"/>
              </a:ext>
            </a:extLst>
          </p:cNvPr>
          <p:cNvGrpSpPr/>
          <p:nvPr/>
        </p:nvGrpSpPr>
        <p:grpSpPr>
          <a:xfrm>
            <a:off x="4334996" y="3958279"/>
            <a:ext cx="319100" cy="425353"/>
            <a:chOff x="4334996" y="2844234"/>
            <a:chExt cx="319100" cy="425353"/>
          </a:xfrm>
        </p:grpSpPr>
        <p:sp>
          <p:nvSpPr>
            <p:cNvPr id="50" name="Google Shape;526;g2ff3ceb99f1_0_195">
              <a:extLst>
                <a:ext uri="{FF2B5EF4-FFF2-40B4-BE49-F238E27FC236}">
                  <a16:creationId xmlns:a16="http://schemas.microsoft.com/office/drawing/2014/main" id="{A7D17226-5B1F-4F46-DE28-1442CF01319B}"/>
                </a:ext>
              </a:extLst>
            </p:cNvPr>
            <p:cNvSpPr/>
            <p:nvPr/>
          </p:nvSpPr>
          <p:spPr>
            <a:xfrm>
              <a:off x="4334996" y="3059887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tx1">
                <a:lumMod val="65000"/>
                <a:lumOff val="3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lang="ko-KR" sz="8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구매</a:t>
              </a: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1" name="Google Shape;526;g2ff3ceb99f1_0_195">
              <a:extLst>
                <a:ext uri="{FF2B5EF4-FFF2-40B4-BE49-F238E27FC236}">
                  <a16:creationId xmlns:a16="http://schemas.microsoft.com/office/drawing/2014/main" id="{BFCD29C1-5770-2461-EAE9-97A4846B9E90}"/>
                </a:ext>
              </a:extLst>
            </p:cNvPr>
            <p:cNvSpPr/>
            <p:nvPr/>
          </p:nvSpPr>
          <p:spPr>
            <a:xfrm>
              <a:off x="4334996" y="2844234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2" name="Picture 2">
              <a:extLst>
                <a:ext uri="{FF2B5EF4-FFF2-40B4-BE49-F238E27FC236}">
                  <a16:creationId xmlns:a16="http://schemas.microsoft.com/office/drawing/2014/main" id="{88D1ABAE-A6F4-1265-DDCE-2349781DD6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4848" y="2871312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0CC939DA-0860-7830-7E05-EB04E72EB38E}"/>
              </a:ext>
            </a:extLst>
          </p:cNvPr>
          <p:cNvGrpSpPr/>
          <p:nvPr/>
        </p:nvGrpSpPr>
        <p:grpSpPr>
          <a:xfrm>
            <a:off x="4752796" y="3142594"/>
            <a:ext cx="319100" cy="209700"/>
            <a:chOff x="4487396" y="3113195"/>
            <a:chExt cx="319100" cy="209700"/>
          </a:xfrm>
        </p:grpSpPr>
        <p:sp>
          <p:nvSpPr>
            <p:cNvPr id="53" name="Google Shape;526;g2ff3ceb99f1_0_195">
              <a:extLst>
                <a:ext uri="{FF2B5EF4-FFF2-40B4-BE49-F238E27FC236}">
                  <a16:creationId xmlns:a16="http://schemas.microsoft.com/office/drawing/2014/main" id="{E9BDB5E9-EDFD-6B0A-6B22-05CA54664015}"/>
                </a:ext>
              </a:extLst>
            </p:cNvPr>
            <p:cNvSpPr/>
            <p:nvPr/>
          </p:nvSpPr>
          <p:spPr>
            <a:xfrm>
              <a:off x="4487396" y="3113195"/>
              <a:ext cx="319100" cy="209700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5000"/>
              </a:schemeClr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00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endParaRPr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4" name="Picture 2">
              <a:extLst>
                <a:ext uri="{FF2B5EF4-FFF2-40B4-BE49-F238E27FC236}">
                  <a16:creationId xmlns:a16="http://schemas.microsoft.com/office/drawing/2014/main" id="{A3F41E1C-56B0-7688-9093-A0211BDD11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7248" y="3140273"/>
              <a:ext cx="151289" cy="151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주문결제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760713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49,640원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주문완료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E62C0-CF13-FD65-6171-0CB879766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5073163" y="759118"/>
            <a:ext cx="540000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86F3CE69-9561-8F61-0BC0-F0B10A58354D}"/>
              </a:ext>
            </a:extLst>
          </p:cNvPr>
          <p:cNvSpPr/>
          <p:nvPr/>
        </p:nvSpPr>
        <p:spPr>
          <a:xfrm>
            <a:off x="2997754" y="759128"/>
            <a:ext cx="540000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3683855" y="759119"/>
            <a:ext cx="540000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4382260" y="759118"/>
            <a:ext cx="540000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756554" y="759118"/>
            <a:ext cx="540000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6F8D18A4-71DD-A80F-3936-6AEF63B34A7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927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8815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796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0554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264903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상세주문내역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내가 찜한 상품  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51BCB24-34A4-DD0E-1060-1405646C0E0C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5369021" y="5443701"/>
            <a:ext cx="747195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678;g303e5fefdbf_0_89">
            <a:extLst>
              <a:ext uri="{FF2B5EF4-FFF2-40B4-BE49-F238E27FC236}">
                <a16:creationId xmlns:a16="http://schemas.microsoft.com/office/drawing/2014/main" id="{5B61A9DA-225F-2E2D-ACE1-4EB3EB2F2EAE}"/>
              </a:ext>
            </a:extLst>
          </p:cNvPr>
          <p:cNvSpPr/>
          <p:nvPr/>
        </p:nvSpPr>
        <p:spPr>
          <a:xfrm>
            <a:off x="2608259" y="5443711"/>
            <a:ext cx="747195" cy="657600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입금확인중</a:t>
            </a: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입금미완료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~2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 이내에 미입금시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취소됩니다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3525911" y="5443702"/>
            <a:ext cx="747195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4455732" y="5443701"/>
            <a:ext cx="747195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304861" y="5443701"/>
            <a:ext cx="747195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685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5D6A0DF5-D755-D003-8C32-66B11DEF892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549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42019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5640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945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40FB50C-87D7-602A-E9FA-E580FF4B844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상세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2971254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078714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8;g303e5fefdbf_0_89">
            <a:extLst>
              <a:ext uri="{FF2B5EF4-FFF2-40B4-BE49-F238E27FC236}">
                <a16:creationId xmlns:a16="http://schemas.microsoft.com/office/drawing/2014/main" id="{E656C544-A755-15E9-07C1-F9C0B093A5B1}"/>
              </a:ext>
            </a:extLst>
          </p:cNvPr>
          <p:cNvSpPr/>
          <p:nvPr/>
        </p:nvSpPr>
        <p:spPr>
          <a:xfrm>
            <a:off x="3357033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이전목록으로 이동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9;g303e5fefdbf_0_89">
            <a:extLst>
              <a:ext uri="{FF2B5EF4-FFF2-40B4-BE49-F238E27FC236}">
                <a16:creationId xmlns:a16="http://schemas.microsoft.com/office/drawing/2014/main" id="{7B025DAD-3891-EBE0-5839-59554AC52558}"/>
              </a:ext>
            </a:extLst>
          </p:cNvPr>
          <p:cNvSpPr/>
          <p:nvPr/>
        </p:nvSpPr>
        <p:spPr>
          <a:xfrm>
            <a:off x="4336682" y="527248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메인화면으로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이동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527610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700;g303e5fefdbf_0_89">
            <a:extLst>
              <a:ext uri="{FF2B5EF4-FFF2-40B4-BE49-F238E27FC236}">
                <a16:creationId xmlns:a16="http://schemas.microsoft.com/office/drawing/2014/main" id="{3C711585-7FD2-A3E6-A018-1D3799C7F888}"/>
              </a:ext>
            </a:extLst>
          </p:cNvPr>
          <p:cNvSpPr/>
          <p:nvPr/>
        </p:nvSpPr>
        <p:spPr>
          <a:xfrm>
            <a:off x="1896903" y="297916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700;g303e5fefdbf_0_89">
            <a:extLst>
              <a:ext uri="{FF2B5EF4-FFF2-40B4-BE49-F238E27FC236}">
                <a16:creationId xmlns:a16="http://schemas.microsoft.com/office/drawing/2014/main" id="{7D3DD209-9B3F-F512-E813-52F255E31EB0}"/>
              </a:ext>
            </a:extLst>
          </p:cNvPr>
          <p:cNvSpPr/>
          <p:nvPr/>
        </p:nvSpPr>
        <p:spPr>
          <a:xfrm>
            <a:off x="1896903" y="3534414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4AB64C13-8E10-08EB-5FF8-573CFFF52570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AFBB6315-C49E-C46A-2567-EB38B944CBBD}"/>
              </a:ext>
            </a:extLst>
          </p:cNvPr>
          <p:cNvSpPr/>
          <p:nvPr/>
        </p:nvSpPr>
        <p:spPr>
          <a:xfrm>
            <a:off x="1711904" y="1098984"/>
            <a:ext cx="5428800" cy="2890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390570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89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44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3487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280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93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900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58756" y="285115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56529" y="2251910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71802" y="23215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71801" y="292514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8;g303e5fefdbf_0_89">
            <a:extLst>
              <a:ext uri="{FF2B5EF4-FFF2-40B4-BE49-F238E27FC236}">
                <a16:creationId xmlns:a16="http://schemas.microsoft.com/office/drawing/2014/main" id="{5AE5893E-B510-52B8-459D-5168D426E73D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9;g303e5fefdbf_0_89">
            <a:extLst>
              <a:ext uri="{FF2B5EF4-FFF2-40B4-BE49-F238E27FC236}">
                <a16:creationId xmlns:a16="http://schemas.microsoft.com/office/drawing/2014/main" id="{B8A91BC8-FA65-6601-AE9B-825B2360D687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6913E315-7BAA-B838-7409-CA2E8F9D8BC9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AC771B28-16DD-BAEA-B896-57F29EE7C173}"/>
              </a:ext>
            </a:extLst>
          </p:cNvPr>
          <p:cNvSpPr/>
          <p:nvPr/>
        </p:nvSpPr>
        <p:spPr>
          <a:xfrm>
            <a:off x="1711904" y="1098984"/>
            <a:ext cx="5428800" cy="2890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8614333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934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7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695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5052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900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교환진행중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왕복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반품완료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829827" y="28181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833778" y="2241575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416584" y="230458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412633" y="28851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428798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99;g303e5fefdbf_0_89">
            <a:extLst>
              <a:ext uri="{FF2B5EF4-FFF2-40B4-BE49-F238E27FC236}">
                <a16:creationId xmlns:a16="http://schemas.microsoft.com/office/drawing/2014/main" id="{6542AC4D-69B6-253B-8FBA-22FD226EDC36}"/>
              </a:ext>
            </a:extLst>
          </p:cNvPr>
          <p:cNvSpPr/>
          <p:nvPr/>
        </p:nvSpPr>
        <p:spPr>
          <a:xfrm>
            <a:off x="6373756" y="2606723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042437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699;g303e5fefdbf_0_89">
            <a:extLst>
              <a:ext uri="{FF2B5EF4-FFF2-40B4-BE49-F238E27FC236}">
                <a16:creationId xmlns:a16="http://schemas.microsoft.com/office/drawing/2014/main" id="{2F62958A-2622-89AC-41A1-A157FB216280}"/>
              </a:ext>
            </a:extLst>
          </p:cNvPr>
          <p:cNvSpPr/>
          <p:nvPr/>
        </p:nvSpPr>
        <p:spPr>
          <a:xfrm>
            <a:off x="6373756" y="322036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반품상세조회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BF1048B2-CA7F-526B-99BC-B1BF5332585A}"/>
              </a:ext>
            </a:extLst>
          </p:cNvPr>
          <p:cNvGraphicFramePr/>
          <p:nvPr/>
        </p:nvGraphicFramePr>
        <p:xfrm>
          <a:off x="436117" y="694736"/>
          <a:ext cx="1177500" cy="28100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목록           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본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구매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상품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문의 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7B8AE4FD-A32E-6647-ACF7-5EB1D412CC09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4BBCFCBC-584D-5E8F-BEE0-C01371647451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81395517-038E-E206-C2DA-6A969D248D2A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67265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1554861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DE040776-4884-6287-7E09-F132837643EE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2F6FD9-1DA5-AFD6-3777-9C144F313A4D}"/>
              </a:ext>
            </a:extLst>
          </p:cNvPr>
          <p:cNvCxnSpPr/>
          <p:nvPr/>
        </p:nvCxnSpPr>
        <p:spPr>
          <a:xfrm>
            <a:off x="1728520" y="96387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6116642"/>
              </p:ext>
            </p:extLst>
          </p:nvPr>
        </p:nvGraphicFramePr>
        <p:xfrm>
          <a:off x="436117" y="694736"/>
          <a:ext cx="1177500" cy="21507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자주묻는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697" y="399977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0675238"/>
              </p:ext>
            </p:extLst>
          </p:nvPr>
        </p:nvGraphicFramePr>
        <p:xfrm>
          <a:off x="3471203" y="4310684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1090" y="48638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147" y="48638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5966444"/>
              </p:ext>
            </p:extLst>
          </p:nvPr>
        </p:nvGraphicFramePr>
        <p:xfrm>
          <a:off x="3471202" y="563144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1089" y="625646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146" y="625646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222" y="5747782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202" y="5323699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장바구니가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개일 경우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500D10B1-F969-D247-6719-C371EE19AC9E}"/>
              </a:ext>
            </a:extLst>
          </p:cNvPr>
          <p:cNvCxnSpPr>
            <a:cxnSpLocks/>
            <a:stCxn id="70" idx="2"/>
            <a:endCxn id="79" idx="1"/>
          </p:cNvCxnSpPr>
          <p:nvPr/>
        </p:nvCxnSpPr>
        <p:spPr>
          <a:xfrm rot="16200000" flipH="1">
            <a:off x="2334858" y="3626353"/>
            <a:ext cx="1219923" cy="105276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1672054" y="4289156"/>
            <a:ext cx="2545529" cy="105276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2"/>
            <a:endCxn id="79" idx="3"/>
          </p:cNvCxnSpPr>
          <p:nvPr/>
        </p:nvCxnSpPr>
        <p:spPr>
          <a:xfrm rot="5400000" flipH="1" flipV="1">
            <a:off x="4364924" y="4852964"/>
            <a:ext cx="1708254" cy="1527723"/>
          </a:xfrm>
          <a:prstGeom prst="bentConnector4">
            <a:avLst>
              <a:gd name="adj1" fmla="val -13382"/>
              <a:gd name="adj2" fmla="val 114963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Google Shape;1983;g2f2558950df_0_84">
            <a:extLst>
              <a:ext uri="{FF2B5EF4-FFF2-40B4-BE49-F238E27FC236}">
                <a16:creationId xmlns:a16="http://schemas.microsoft.com/office/drawing/2014/main" id="{EF3128B8-C277-60D2-DEB6-9D7282FE3DB2}"/>
              </a:ext>
            </a:extLst>
          </p:cNvPr>
          <p:cNvSpPr txBox="1"/>
          <p:nvPr/>
        </p:nvSpPr>
        <p:spPr>
          <a:xfrm>
            <a:off x="2570080" y="4680180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983;g2f2558950df_0_84">
            <a:extLst>
              <a:ext uri="{FF2B5EF4-FFF2-40B4-BE49-F238E27FC236}">
                <a16:creationId xmlns:a16="http://schemas.microsoft.com/office/drawing/2014/main" id="{94317E52-50F9-F5FE-412A-CC982E4C45B8}"/>
              </a:ext>
            </a:extLst>
          </p:cNvPr>
          <p:cNvSpPr txBox="1"/>
          <p:nvPr/>
        </p:nvSpPr>
        <p:spPr>
          <a:xfrm>
            <a:off x="2570080" y="6005786"/>
            <a:ext cx="685088" cy="16503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en-US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altLang="en-US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42132CE-F9B5-DC87-1FBD-2BB2745C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" name="Google Shape;530;g2ff3ceb99f1_0_195">
            <a:extLst>
              <a:ext uri="{FF2B5EF4-FFF2-40B4-BE49-F238E27FC236}">
                <a16:creationId xmlns:a16="http://schemas.microsoft.com/office/drawing/2014/main" id="{FCE25CA5-67C5-6D39-E54A-5189E9A4C1FE}"/>
              </a:ext>
            </a:extLst>
          </p:cNvPr>
          <p:cNvSpPr/>
          <p:nvPr/>
        </p:nvSpPr>
        <p:spPr>
          <a:xfrm>
            <a:off x="552383" y="97871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565;g2ff3ceb99f1_0_195">
            <a:extLst>
              <a:ext uri="{FF2B5EF4-FFF2-40B4-BE49-F238E27FC236}">
                <a16:creationId xmlns:a16="http://schemas.microsoft.com/office/drawing/2014/main" id="{3D2BE884-86ED-1421-7EB1-337CA2A173C4}"/>
              </a:ext>
            </a:extLst>
          </p:cNvPr>
          <p:cNvSpPr/>
          <p:nvPr/>
        </p:nvSpPr>
        <p:spPr>
          <a:xfrm>
            <a:off x="991712" y="1237027"/>
            <a:ext cx="1753800" cy="939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66;g2ff3ceb99f1_0_195">
            <a:extLst>
              <a:ext uri="{FF2B5EF4-FFF2-40B4-BE49-F238E27FC236}">
                <a16:creationId xmlns:a16="http://schemas.microsoft.com/office/drawing/2014/main" id="{26F5767C-3244-75EA-2365-3B0B39CF80FA}"/>
              </a:ext>
            </a:extLst>
          </p:cNvPr>
          <p:cNvSpPr/>
          <p:nvPr/>
        </p:nvSpPr>
        <p:spPr>
          <a:xfrm>
            <a:off x="873984" y="869727"/>
            <a:ext cx="19920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최근 본 상품                         1</a:t>
            </a: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/3</a:t>
            </a: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567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5FE82F39-18AD-9C36-6E9B-7E4A6CDC94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583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68;g2ff3ceb99f1_0_195" descr="&lt;svg xmlns=&quot;http://www.w3.org/2000/svg&quot; height=&quot;24px&quot; viewBox=&quot;0 -960 960 960&quot; width=&quot;24px&quot; fill=&quot;#5f6368&quot;&gt;&lt;path d=&quot;M507-480 384-357l56 57 180-180-180-180-56 57 123 123ZM480-8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EAE1B03-696B-05F6-BAC7-80DC729BC3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268092" y="928890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569;g2ff3ceb99f1_0_195">
            <a:extLst>
              <a:ext uri="{FF2B5EF4-FFF2-40B4-BE49-F238E27FC236}">
                <a16:creationId xmlns:a16="http://schemas.microsoft.com/office/drawing/2014/main" id="{FF6A510B-F53B-3415-75B1-A4ACD74D55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387037" y="1296904"/>
            <a:ext cx="963149" cy="820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570;g2ff3ceb99f1_0_195">
            <a:extLst>
              <a:ext uri="{FF2B5EF4-FFF2-40B4-BE49-F238E27FC236}">
                <a16:creationId xmlns:a16="http://schemas.microsoft.com/office/drawing/2014/main" id="{24C877BD-FF7D-5EB4-5965-D40D9346A235}"/>
              </a:ext>
            </a:extLst>
          </p:cNvPr>
          <p:cNvSpPr/>
          <p:nvPr/>
        </p:nvSpPr>
        <p:spPr>
          <a:xfrm>
            <a:off x="991712" y="2585152"/>
            <a:ext cx="17538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71;g2ff3ceb99f1_0_195">
            <a:extLst>
              <a:ext uri="{FF2B5EF4-FFF2-40B4-BE49-F238E27FC236}">
                <a16:creationId xmlns:a16="http://schemas.microsoft.com/office/drawing/2014/main" id="{4579AD4E-1370-A936-2C97-D6345C918AAF}"/>
              </a:ext>
            </a:extLst>
          </p:cNvPr>
          <p:cNvSpPr txBox="1"/>
          <p:nvPr/>
        </p:nvSpPr>
        <p:spPr>
          <a:xfrm>
            <a:off x="991712" y="2176802"/>
            <a:ext cx="1753800" cy="396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572;g2ff3ceb99f1_0_195">
            <a:extLst>
              <a:ext uri="{FF2B5EF4-FFF2-40B4-BE49-F238E27FC236}">
                <a16:creationId xmlns:a16="http://schemas.microsoft.com/office/drawing/2014/main" id="{D811A521-4554-C2C6-AC7B-FAFF72101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037662"/>
              </p:ext>
            </p:extLst>
          </p:nvPr>
        </p:nvGraphicFramePr>
        <p:xfrm>
          <a:off x="991700" y="2778705"/>
          <a:ext cx="1753775" cy="207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2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7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구매하기</a:t>
                      </a:r>
                      <a:endParaRPr sz="700" b="1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" name="Google Shape;573;g2ff3ceb99f1_0_195" descr="&lt;svg xmlns=&quot;http://www.w3.org/2000/svg&quot; height=&quot;24px&quot; viewBox=&quot;0 -960 960 960&quot; width=&quot;24px&quot; fill=&quot;#5f6368&quot;&gt;&lt;path d=&quot;m480-120-58-52q-101-91-167-157T150-447.5Q111-500 95.5-544T80-634q0-94 63-157t157-63q52 0 99 22t81 62q34-40 81-62t99-22q94 0 157 63t63 157q0 46-15.5 90T810-447.5Q771-395 705-329T538-172l-58 52Zm0-108q96-86 158-147.5t98-107q36-45.5 50-81t14-70.5q0-60-40-100t-100-40q-47 0-87 26.5T518-680h-76q-15-41-55-67.5T300-774q-60 0-100 40t-40 100q0 35 14 70.5t50 81q36 45.5 98 107T480-228Zm0-273Z&quot;/&gt;&lt;/svg&gt;">
            <a:extLst>
              <a:ext uri="{FF2B5EF4-FFF2-40B4-BE49-F238E27FC236}">
                <a16:creationId xmlns:a16="http://schemas.microsoft.com/office/drawing/2014/main" id="{84EFAAB2-03DF-EB93-CA78-60C40317B13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2180" y="2807123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Google Shape;631;g302391297fa_0_53">
            <a:extLst>
              <a:ext uri="{FF2B5EF4-FFF2-40B4-BE49-F238E27FC236}">
                <a16:creationId xmlns:a16="http://schemas.microsoft.com/office/drawing/2014/main" id="{9CE7F139-C07A-0DF4-4C8D-B7B308FF23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899476"/>
              </p:ext>
            </p:extLst>
          </p:nvPr>
        </p:nvGraphicFramePr>
        <p:xfrm>
          <a:off x="3324934" y="1469479"/>
          <a:ext cx="1866000" cy="7540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3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기본배송지 : 홍길동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[07325]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서울시 영등포구 의사당대로83 (여의도동,오투타워) 15층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Google Shape;633;g302391297fa_0_53">
            <a:extLst>
              <a:ext uri="{FF2B5EF4-FFF2-40B4-BE49-F238E27FC236}">
                <a16:creationId xmlns:a16="http://schemas.microsoft.com/office/drawing/2014/main" id="{E85D4F49-9F7F-2031-8DB8-F027B0288D61}"/>
              </a:ext>
            </a:extLst>
          </p:cNvPr>
          <p:cNvSpPr/>
          <p:nvPr/>
        </p:nvSpPr>
        <p:spPr>
          <a:xfrm>
            <a:off x="4548782" y="1514070"/>
            <a:ext cx="571500" cy="187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변경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13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1세트(5개)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88108"/>
              </p:ext>
            </p:extLst>
          </p:nvPr>
        </p:nvGraphicFramePr>
        <p:xfrm>
          <a:off x="7858125" y="426720"/>
          <a:ext cx="2047875" cy="4536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6711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682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170400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4730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775663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7988</TotalTime>
  <Words>4985</Words>
  <Application>Microsoft Office PowerPoint</Application>
  <PresentationFormat>A4 용지(210x297mm)</PresentationFormat>
  <Paragraphs>2095</Paragraphs>
  <Slides>39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6" baseType="lpstr">
      <vt:lpstr>Malgun Gothic Semilight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46</cp:revision>
  <dcterms:created xsi:type="dcterms:W3CDTF">2024-10-08T00:49:16Z</dcterms:created>
  <dcterms:modified xsi:type="dcterms:W3CDTF">2024-11-26T09:03:22Z</dcterms:modified>
</cp:coreProperties>
</file>