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80" r:id="rId23"/>
    <p:sldId id="279" r:id="rId24"/>
    <p:sldId id="295" r:id="rId25"/>
    <p:sldId id="296" r:id="rId26"/>
    <p:sldId id="297" r:id="rId27"/>
    <p:sldId id="298" r:id="rId28"/>
    <p:sldId id="275" r:id="rId29"/>
    <p:sldId id="276" r:id="rId30"/>
    <p:sldId id="277" r:id="rId31"/>
    <p:sldId id="286" r:id="rId32"/>
    <p:sldId id="294" r:id="rId33"/>
    <p:sldId id="287" r:id="rId34"/>
    <p:sldId id="288" r:id="rId35"/>
    <p:sldId id="289" r:id="rId36"/>
    <p:sldId id="290" r:id="rId37"/>
    <p:sldId id="291" r:id="rId38"/>
    <p:sldId id="300" r:id="rId39"/>
    <p:sldId id="292" r:id="rId40"/>
    <p:sldId id="293" r:id="rId41"/>
    <p:sldId id="299" r:id="rId42"/>
    <p:sldId id="264" r:id="rId43"/>
    <p:sldId id="262" r:id="rId44"/>
    <p:sldId id="263" r:id="rId45"/>
    <p:sldId id="281" r:id="rId4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5" autoAdjust="0"/>
    <p:restoredTop sz="96245" autoAdjust="0"/>
  </p:normalViewPr>
  <p:slideViewPr>
    <p:cSldViewPr snapToGrid="0">
      <p:cViewPr>
        <p:scale>
          <a:sx n="202" d="100"/>
          <a:sy n="202" d="100"/>
        </p:scale>
        <p:origin x="1320" y="152"/>
      </p:cViewPr>
      <p:guideLst>
        <p:guide orient="horz" pos="1457"/>
        <p:guide pos="3347"/>
      </p:guideLst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hyperlink" Target="https://www.okplaza.kr/buyProduct/productResultList.sy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www.okplaza.kr/buyProduct/productResultList.sys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3662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930989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15208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4505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6857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6832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791740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3065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85139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26;g2ff3ceb99f1_0_195">
            <a:extLst>
              <a:ext uri="{FF2B5EF4-FFF2-40B4-BE49-F238E27FC236}">
                <a16:creationId xmlns:a16="http://schemas.microsoft.com/office/drawing/2014/main" id="{526730E0-6220-4F4B-DCCA-AB05DA525E51}"/>
              </a:ext>
            </a:extLst>
          </p:cNvPr>
          <p:cNvSpPr/>
          <p:nvPr/>
        </p:nvSpPr>
        <p:spPr>
          <a:xfrm>
            <a:off x="8268236" y="5686580"/>
            <a:ext cx="459008" cy="25066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29;g2ff3ceb99f1_0_195">
            <a:extLst>
              <a:ext uri="{FF2B5EF4-FFF2-40B4-BE49-F238E27FC236}">
                <a16:creationId xmlns:a16="http://schemas.microsoft.com/office/drawing/2014/main" id="{387871F8-8821-339F-DCEC-0A07885F08E4}"/>
              </a:ext>
            </a:extLst>
          </p:cNvPr>
          <p:cNvSpPr/>
          <p:nvPr/>
        </p:nvSpPr>
        <p:spPr>
          <a:xfrm>
            <a:off x="8117785" y="5368955"/>
            <a:ext cx="301266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C3C3FA90-EC17-1148-C84E-FED24DCE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66" y="5124511"/>
            <a:ext cx="171968" cy="1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B9DCA0-2560-4C5F-2955-F100105C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21" y="5421262"/>
            <a:ext cx="166830" cy="1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9;g2ff3ceb99f1_0_195">
            <a:extLst>
              <a:ext uri="{FF2B5EF4-FFF2-40B4-BE49-F238E27FC236}">
                <a16:creationId xmlns:a16="http://schemas.microsoft.com/office/drawing/2014/main" id="{9F333D54-09DA-C77A-82BE-C766363961F7}"/>
              </a:ext>
            </a:extLst>
          </p:cNvPr>
          <p:cNvSpPr/>
          <p:nvPr/>
        </p:nvSpPr>
        <p:spPr>
          <a:xfrm>
            <a:off x="7628620" y="5686581"/>
            <a:ext cx="459007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CD34A3-2AAB-B10B-9F59-DA7589A1C47D}"/>
              </a:ext>
            </a:extLst>
          </p:cNvPr>
          <p:cNvGrpSpPr/>
          <p:nvPr/>
        </p:nvGrpSpPr>
        <p:grpSpPr>
          <a:xfrm>
            <a:off x="4334996" y="2960795"/>
            <a:ext cx="319100" cy="425353"/>
            <a:chOff x="4334996" y="2844234"/>
            <a:chExt cx="319100" cy="425353"/>
          </a:xfrm>
        </p:grpSpPr>
        <p:sp>
          <p:nvSpPr>
            <p:cNvPr id="30" name="Google Shape;526;g2ff3ceb99f1_0_195">
              <a:extLst>
                <a:ext uri="{FF2B5EF4-FFF2-40B4-BE49-F238E27FC236}">
                  <a16:creationId xmlns:a16="http://schemas.microsoft.com/office/drawing/2014/main" id="{44D2D62F-FD21-0C2D-7D11-544F3685739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526;g2ff3ceb99f1_0_195">
              <a:extLst>
                <a:ext uri="{FF2B5EF4-FFF2-40B4-BE49-F238E27FC236}">
                  <a16:creationId xmlns:a16="http://schemas.microsoft.com/office/drawing/2014/main" id="{21E54AEF-8790-6CDA-8BFF-E9F0D3646A62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A21C7C00-2BB3-AD2E-07F6-B8D57EF56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5EF37D-0319-0BC7-027A-FF14E893F49A}"/>
              </a:ext>
            </a:extLst>
          </p:cNvPr>
          <p:cNvGrpSpPr/>
          <p:nvPr/>
        </p:nvGrpSpPr>
        <p:grpSpPr>
          <a:xfrm>
            <a:off x="4549116" y="1973553"/>
            <a:ext cx="319100" cy="425353"/>
            <a:chOff x="4334996" y="2844234"/>
            <a:chExt cx="319100" cy="425353"/>
          </a:xfrm>
        </p:grpSpPr>
        <p:sp>
          <p:nvSpPr>
            <p:cNvPr id="42" name="Google Shape;526;g2ff3ceb99f1_0_195">
              <a:extLst>
                <a:ext uri="{FF2B5EF4-FFF2-40B4-BE49-F238E27FC236}">
                  <a16:creationId xmlns:a16="http://schemas.microsoft.com/office/drawing/2014/main" id="{4A2F2D29-41B7-A4D8-CBCD-115CCC75F492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526;g2ff3ceb99f1_0_195">
              <a:extLst>
                <a:ext uri="{FF2B5EF4-FFF2-40B4-BE49-F238E27FC236}">
                  <a16:creationId xmlns:a16="http://schemas.microsoft.com/office/drawing/2014/main" id="{AA8628AB-1B3A-A15E-DEEC-A4AAEB60CB4A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8A5E32E3-029F-9B0B-5878-E4A1F9C4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DB17A6E-9B5F-C2CF-C25F-3181D362F779}"/>
              </a:ext>
            </a:extLst>
          </p:cNvPr>
          <p:cNvGrpSpPr/>
          <p:nvPr/>
        </p:nvGrpSpPr>
        <p:grpSpPr>
          <a:xfrm>
            <a:off x="4549116" y="4922153"/>
            <a:ext cx="319100" cy="425353"/>
            <a:chOff x="4334996" y="2844234"/>
            <a:chExt cx="319100" cy="425353"/>
          </a:xfrm>
        </p:grpSpPr>
        <p:sp>
          <p:nvSpPr>
            <p:cNvPr id="46" name="Google Shape;526;g2ff3ceb99f1_0_195">
              <a:extLst>
                <a:ext uri="{FF2B5EF4-FFF2-40B4-BE49-F238E27FC236}">
                  <a16:creationId xmlns:a16="http://schemas.microsoft.com/office/drawing/2014/main" id="{A963644E-5B81-7FC1-EBB8-9557DFF7DF0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526;g2ff3ceb99f1_0_195">
              <a:extLst>
                <a:ext uri="{FF2B5EF4-FFF2-40B4-BE49-F238E27FC236}">
                  <a16:creationId xmlns:a16="http://schemas.microsoft.com/office/drawing/2014/main" id="{D4018618-F87D-7F03-EE25-2E295F0DEFA1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458E8963-4528-B305-D781-53A7B5EC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A982AB-89FF-4ADD-2204-AB1ED03DFF58}"/>
              </a:ext>
            </a:extLst>
          </p:cNvPr>
          <p:cNvGrpSpPr/>
          <p:nvPr/>
        </p:nvGrpSpPr>
        <p:grpSpPr>
          <a:xfrm>
            <a:off x="4334996" y="3958279"/>
            <a:ext cx="319100" cy="425353"/>
            <a:chOff x="4334996" y="2844234"/>
            <a:chExt cx="319100" cy="425353"/>
          </a:xfrm>
        </p:grpSpPr>
        <p:sp>
          <p:nvSpPr>
            <p:cNvPr id="50" name="Google Shape;526;g2ff3ceb99f1_0_195">
              <a:extLst>
                <a:ext uri="{FF2B5EF4-FFF2-40B4-BE49-F238E27FC236}">
                  <a16:creationId xmlns:a16="http://schemas.microsoft.com/office/drawing/2014/main" id="{A7D17226-5B1F-4F46-DE28-1442CF01319B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26;g2ff3ceb99f1_0_195">
              <a:extLst>
                <a:ext uri="{FF2B5EF4-FFF2-40B4-BE49-F238E27FC236}">
                  <a16:creationId xmlns:a16="http://schemas.microsoft.com/office/drawing/2014/main" id="{BFCD29C1-5770-2461-EAE9-97A4846B9E90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88D1ABAE-A6F4-1265-DDCE-2349781DD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C939DA-0860-7830-7E05-EB04E72EB38E}"/>
              </a:ext>
            </a:extLst>
          </p:cNvPr>
          <p:cNvGrpSpPr/>
          <p:nvPr/>
        </p:nvGrpSpPr>
        <p:grpSpPr>
          <a:xfrm>
            <a:off x="4752796" y="3142594"/>
            <a:ext cx="319100" cy="209700"/>
            <a:chOff x="4487396" y="3113195"/>
            <a:chExt cx="319100" cy="209700"/>
          </a:xfrm>
        </p:grpSpPr>
        <p:sp>
          <p:nvSpPr>
            <p:cNvPr id="53" name="Google Shape;526;g2ff3ceb99f1_0_195">
              <a:extLst>
                <a:ext uri="{FF2B5EF4-FFF2-40B4-BE49-F238E27FC236}">
                  <a16:creationId xmlns:a16="http://schemas.microsoft.com/office/drawing/2014/main" id="{E9BDB5E9-EDFD-6B0A-6B22-05CA54664015}"/>
                </a:ext>
              </a:extLst>
            </p:cNvPr>
            <p:cNvSpPr/>
            <p:nvPr/>
          </p:nvSpPr>
          <p:spPr>
            <a:xfrm>
              <a:off x="4487396" y="3113195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3F41E1C-56B0-7688-9093-A0211BDD1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48" y="3140273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41473"/>
              </p:ext>
            </p:extLst>
          </p:nvPr>
        </p:nvGraphicFramePr>
        <p:xfrm>
          <a:off x="637305" y="5633826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무이자할부 안내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60713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658495" y="5339476"/>
            <a:ext cx="1173278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카드사선택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결제방법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신용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체크카드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3768518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1427162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207614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298806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1891526" y="5339476"/>
            <a:ext cx="1069876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7C8CCA2B-9283-D732-CA94-78C2FDBCE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48200"/>
              </p:ext>
            </p:extLst>
          </p:nvPr>
        </p:nvGraphicFramePr>
        <p:xfrm>
          <a:off x="637305" y="5904651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결제서비스 이용약관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 동의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FC78A5A-850B-4E82-EC5F-F2A36C978F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596" y="59355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E3836075-CE0E-3440-48C8-51F7CBE69C83}"/>
              </a:ext>
            </a:extLst>
          </p:cNvPr>
          <p:cNvSpPr/>
          <p:nvPr/>
        </p:nvSpPr>
        <p:spPr>
          <a:xfrm>
            <a:off x="1399645" y="3634936"/>
            <a:ext cx="1876585" cy="162506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배송 조회로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36874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62B6-6C13-7AB7-2EF0-15C6611B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EC59197-384F-5783-F84F-80B663311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289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F27C-B970-ACD8-A604-0A7D497B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8184CC8-6663-61BA-2BAB-92F1FE90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6537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1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229C-F273-78ED-9857-DBE4C4ABA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3DBB30-0272-3159-94A4-311DD546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65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7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39AB-3382-918D-9F7A-A6863BC9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38BD4E-8B4B-F8B4-9A31-859180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8942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8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E62C0-CF13-FD65-6171-0CB879766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250542" cy="17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584088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75;g303e5fefdbf_0_89">
            <a:extLst>
              <a:ext uri="{FF2B5EF4-FFF2-40B4-BE49-F238E27FC236}">
                <a16:creationId xmlns:a16="http://schemas.microsoft.com/office/drawing/2014/main" id="{791096D0-C8AE-A43A-4771-E3474AB64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8134-1790-C8A0-A02E-8FE363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93A4C7-2DD5-91A3-1D8A-DE4B4B4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EA38B-29EF-695D-1D16-14018E19BE0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63A9B-5CFE-23D2-B30C-2737D55D0A7D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259CE-F898-C882-A22C-A167673E51E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C51BCB24-34A4-DD0E-1060-1405646C0E0C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FEDEDD89-8EEF-5794-4C7A-7CD67F50A9F5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F92FCC0-A403-A4F6-0F7D-2BC9B323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693;g303e5fefdbf_0_89">
            <a:extLst>
              <a:ext uri="{FF2B5EF4-FFF2-40B4-BE49-F238E27FC236}">
                <a16:creationId xmlns:a16="http://schemas.microsoft.com/office/drawing/2014/main" id="{B96F8C5A-A1EC-4878-3F27-4FD9B02B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2921"/>
              </p:ext>
            </p:extLst>
          </p:nvPr>
        </p:nvGraphicFramePr>
        <p:xfrm>
          <a:off x="1711904" y="1933390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694;g303e5fefdbf_0_89">
            <a:extLst>
              <a:ext uri="{FF2B5EF4-FFF2-40B4-BE49-F238E27FC236}">
                <a16:creationId xmlns:a16="http://schemas.microsoft.com/office/drawing/2014/main" id="{58D20E41-91DC-8FA1-18DF-FC510279DC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0564" y="333827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5;g303e5fefdbf_0_89">
            <a:extLst>
              <a:ext uri="{FF2B5EF4-FFF2-40B4-BE49-F238E27FC236}">
                <a16:creationId xmlns:a16="http://schemas.microsoft.com/office/drawing/2014/main" id="{E9963681-DB5C-6489-F88E-0956A9907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24"/>
          <a:stretch/>
        </p:blipFill>
        <p:spPr>
          <a:xfrm>
            <a:off x="2680553" y="424226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6;g303e5fefdbf_0_89">
            <a:extLst>
              <a:ext uri="{FF2B5EF4-FFF2-40B4-BE49-F238E27FC236}">
                <a16:creationId xmlns:a16="http://schemas.microsoft.com/office/drawing/2014/main" id="{C6A7AD9D-1D2E-0886-E668-E74F94622077}"/>
              </a:ext>
            </a:extLst>
          </p:cNvPr>
          <p:cNvSpPr/>
          <p:nvPr/>
        </p:nvSpPr>
        <p:spPr>
          <a:xfrm>
            <a:off x="3558528" y="333748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7;g303e5fefdbf_0_89">
            <a:extLst>
              <a:ext uri="{FF2B5EF4-FFF2-40B4-BE49-F238E27FC236}">
                <a16:creationId xmlns:a16="http://schemas.microsoft.com/office/drawing/2014/main" id="{3B88FB76-DD67-B339-3A23-DB57DD019BA6}"/>
              </a:ext>
            </a:extLst>
          </p:cNvPr>
          <p:cNvSpPr/>
          <p:nvPr/>
        </p:nvSpPr>
        <p:spPr>
          <a:xfrm>
            <a:off x="3558528" y="433431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0C40AE2B-E5AA-241F-8413-23DB2B12D4BC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DB7C04AD-E40C-9832-6FC9-2878247781F4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0;g303e5fefdbf_0_89">
            <a:extLst>
              <a:ext uri="{FF2B5EF4-FFF2-40B4-BE49-F238E27FC236}">
                <a16:creationId xmlns:a16="http://schemas.microsoft.com/office/drawing/2014/main" id="{1D7F0B8B-FCD7-ACF4-7650-2A97470DB331}"/>
              </a:ext>
            </a:extLst>
          </p:cNvPr>
          <p:cNvSpPr/>
          <p:nvPr/>
        </p:nvSpPr>
        <p:spPr>
          <a:xfrm>
            <a:off x="1848454" y="37711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701;g303e5fefdbf_0_89">
            <a:extLst>
              <a:ext uri="{FF2B5EF4-FFF2-40B4-BE49-F238E27FC236}">
                <a16:creationId xmlns:a16="http://schemas.microsoft.com/office/drawing/2014/main" id="{34BF78D8-9026-26A9-1B45-B515128CD6DE}"/>
              </a:ext>
            </a:extLst>
          </p:cNvPr>
          <p:cNvSpPr/>
          <p:nvPr/>
        </p:nvSpPr>
        <p:spPr>
          <a:xfrm>
            <a:off x="1848454" y="48200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702;g303e5fefdbf_0_89">
            <a:extLst>
              <a:ext uri="{FF2B5EF4-FFF2-40B4-BE49-F238E27FC236}">
                <a16:creationId xmlns:a16="http://schemas.microsoft.com/office/drawing/2014/main" id="{7D462ADB-9DF2-F78C-CE69-87509921ED1E}"/>
              </a:ext>
            </a:extLst>
          </p:cNvPr>
          <p:cNvSpPr/>
          <p:nvPr/>
        </p:nvSpPr>
        <p:spPr>
          <a:xfrm>
            <a:off x="6377500" y="448675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703;g303e5fefdbf_0_89">
            <a:extLst>
              <a:ext uri="{FF2B5EF4-FFF2-40B4-BE49-F238E27FC236}">
                <a16:creationId xmlns:a16="http://schemas.microsoft.com/office/drawing/2014/main" id="{865856F5-E3BF-58FD-462A-9D13F84325CD}"/>
              </a:ext>
            </a:extLst>
          </p:cNvPr>
          <p:cNvSpPr/>
          <p:nvPr/>
        </p:nvSpPr>
        <p:spPr>
          <a:xfrm>
            <a:off x="6377500" y="467651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4;g303e5fefdbf_0_89">
            <a:extLst>
              <a:ext uri="{FF2B5EF4-FFF2-40B4-BE49-F238E27FC236}">
                <a16:creationId xmlns:a16="http://schemas.microsoft.com/office/drawing/2014/main" id="{34B69B1B-1F88-F665-F6FA-72FAA08DFDFE}"/>
              </a:ext>
            </a:extLst>
          </p:cNvPr>
          <p:cNvSpPr/>
          <p:nvPr/>
        </p:nvSpPr>
        <p:spPr>
          <a:xfrm>
            <a:off x="6377500" y="48662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76;g303e5fefdbf_0_89">
            <a:extLst>
              <a:ext uri="{FF2B5EF4-FFF2-40B4-BE49-F238E27FC236}">
                <a16:creationId xmlns:a16="http://schemas.microsoft.com/office/drawing/2014/main" id="{32CFA365-9921-3CF6-C19E-F4A26C7620FC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상품별 결제금액은 주문 시 총 결제금액과 다를 수 있으며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정보를 확인하시려면 상세보기 버튼을 클릭하세요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BC90C25-1F7D-B08C-20DB-75F4556A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7712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F991B1FC-64D5-9B18-CF36-8CC17AC35BAB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70C6855-A980-85EA-C63E-F29CA6FD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1970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2BFFA13-96A8-1C9B-3D0B-247ED4F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0529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8" name="그래픽 77" descr="일일 일정표 단색으로 채워진">
            <a:extLst>
              <a:ext uri="{FF2B5EF4-FFF2-40B4-BE49-F238E27FC236}">
                <a16:creationId xmlns:a16="http://schemas.microsoft.com/office/drawing/2014/main" id="{FC75A225-FFA5-1A4A-0608-E58C973A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79" name="그래픽 78" descr="일일 일정표 단색으로 채워진">
            <a:extLst>
              <a:ext uri="{FF2B5EF4-FFF2-40B4-BE49-F238E27FC236}">
                <a16:creationId xmlns:a16="http://schemas.microsoft.com/office/drawing/2014/main" id="{1A61AC9E-0AC6-A6FD-E5CD-0AB4B8F36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80" name="Google Shape;2236;g27fe52d962f_1_4247">
            <a:extLst>
              <a:ext uri="{FF2B5EF4-FFF2-40B4-BE49-F238E27FC236}">
                <a16:creationId xmlns:a16="http://schemas.microsoft.com/office/drawing/2014/main" id="{98A6E65E-538B-1CE1-6FD0-664D5931EB55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9EEB3DD1-9716-A9A3-C0E2-8A7E2FD662A4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C723A654-342C-C9F7-7091-AD58581E231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DBAF6A4-22BD-B6AD-6956-0DBB6376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271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4" name="Google Shape;2236;g27fe52d962f_1_4247">
            <a:extLst>
              <a:ext uri="{FF2B5EF4-FFF2-40B4-BE49-F238E27FC236}">
                <a16:creationId xmlns:a16="http://schemas.microsoft.com/office/drawing/2014/main" id="{8BAF8807-E973-E362-7ABE-3928EDB015D9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6;g27fe52d962f_1_4247">
            <a:extLst>
              <a:ext uri="{FF2B5EF4-FFF2-40B4-BE49-F238E27FC236}">
                <a16:creationId xmlns:a16="http://schemas.microsoft.com/office/drawing/2014/main" id="{942C52FF-92FB-6954-5C3A-5A6214DAFF93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76;g303e5fefdbf_0_89">
            <a:extLst>
              <a:ext uri="{FF2B5EF4-FFF2-40B4-BE49-F238E27FC236}">
                <a16:creationId xmlns:a16="http://schemas.microsoft.com/office/drawing/2014/main" id="{4655B1A0-64D2-7CA2-E49B-F00BB4F51018}"/>
              </a:ext>
            </a:extLst>
          </p:cNvPr>
          <p:cNvSpPr/>
          <p:nvPr/>
        </p:nvSpPr>
        <p:spPr>
          <a:xfrm>
            <a:off x="1711904" y="5379327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진행단계 안내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77;g303e5fefdbf_0_89">
            <a:extLst>
              <a:ext uri="{FF2B5EF4-FFF2-40B4-BE49-F238E27FC236}">
                <a16:creationId xmlns:a16="http://schemas.microsoft.com/office/drawing/2014/main" id="{5D3191C8-C7E5-C731-8712-912FD790E1BB}"/>
              </a:ext>
            </a:extLst>
          </p:cNvPr>
          <p:cNvSpPr/>
          <p:nvPr/>
        </p:nvSpPr>
        <p:spPr>
          <a:xfrm>
            <a:off x="5369021" y="5443701"/>
            <a:ext cx="747195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배송중입니다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(1~2</a:t>
            </a: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5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678;g303e5fefdbf_0_89">
            <a:extLst>
              <a:ext uri="{FF2B5EF4-FFF2-40B4-BE49-F238E27FC236}">
                <a16:creationId xmlns:a16="http://schemas.microsoft.com/office/drawing/2014/main" id="{5B61A9DA-225F-2E2D-ACE1-4EB3EB2F2EAE}"/>
              </a:ext>
            </a:extLst>
          </p:cNvPr>
          <p:cNvSpPr/>
          <p:nvPr/>
        </p:nvSpPr>
        <p:spPr>
          <a:xfrm>
            <a:off x="2608259" y="5443711"/>
            <a:ext cx="747195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입금미완료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~2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이내에 미입금시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취소됩니다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679;g303e5fefdbf_0_89">
            <a:extLst>
              <a:ext uri="{FF2B5EF4-FFF2-40B4-BE49-F238E27FC236}">
                <a16:creationId xmlns:a16="http://schemas.microsoft.com/office/drawing/2014/main" id="{450DE7C8-E28C-BBDA-50EB-CC94AC35C032}"/>
              </a:ext>
            </a:extLst>
          </p:cNvPr>
          <p:cNvSpPr/>
          <p:nvPr/>
        </p:nvSpPr>
        <p:spPr>
          <a:xfrm>
            <a:off x="3525911" y="5443702"/>
            <a:ext cx="747195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입금이</a:t>
            </a: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80;g303e5fefdbf_0_89">
            <a:extLst>
              <a:ext uri="{FF2B5EF4-FFF2-40B4-BE49-F238E27FC236}">
                <a16:creationId xmlns:a16="http://schemas.microsoft.com/office/drawing/2014/main" id="{256F744F-4E6C-51F9-0DDF-EB9355921F03}"/>
              </a:ext>
            </a:extLst>
          </p:cNvPr>
          <p:cNvSpPr/>
          <p:nvPr/>
        </p:nvSpPr>
        <p:spPr>
          <a:xfrm>
            <a:off x="4455732" y="5443701"/>
            <a:ext cx="747195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lang="ko-KR" altLang="en-US"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택배사에 주문이 전달되었습니다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.(2~3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681;g303e5fefdbf_0_89">
            <a:extLst>
              <a:ext uri="{FF2B5EF4-FFF2-40B4-BE49-F238E27FC236}">
                <a16:creationId xmlns:a16="http://schemas.microsoft.com/office/drawing/2014/main" id="{D99EA9B8-9363-CE91-62ED-F405D601A415}"/>
              </a:ext>
            </a:extLst>
          </p:cNvPr>
          <p:cNvSpPr/>
          <p:nvPr/>
        </p:nvSpPr>
        <p:spPr>
          <a:xfrm>
            <a:off x="6304861" y="5443701"/>
            <a:ext cx="747195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5D6A0DF5-D755-D003-8C32-66B11DEF892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549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7D4C62-45EA-4FB5-DF86-ED1558B3C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01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47EBC34F-A351-5227-3130-0E48C1ABA8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640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86AE3CF3-87C2-0E13-1D45-66814D67C1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9452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10;g302391297fa_0_53">
            <a:extLst>
              <a:ext uri="{FF2B5EF4-FFF2-40B4-BE49-F238E27FC236}">
                <a16:creationId xmlns:a16="http://schemas.microsoft.com/office/drawing/2014/main" id="{320EF595-CED5-31E2-4F1C-A5D85DA31C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680553" y="230267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6;g302391297fa_0_53">
            <a:extLst>
              <a:ext uri="{FF2B5EF4-FFF2-40B4-BE49-F238E27FC236}">
                <a16:creationId xmlns:a16="http://schemas.microsoft.com/office/drawing/2014/main" id="{554C88BE-D303-5934-5697-C51F80E24D64}"/>
              </a:ext>
            </a:extLst>
          </p:cNvPr>
          <p:cNvSpPr/>
          <p:nvPr/>
        </p:nvSpPr>
        <p:spPr>
          <a:xfrm>
            <a:off x="3544099" y="2334738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8;g303e5fefdbf_0_89">
            <a:extLst>
              <a:ext uri="{FF2B5EF4-FFF2-40B4-BE49-F238E27FC236}">
                <a16:creationId xmlns:a16="http://schemas.microsoft.com/office/drawing/2014/main" id="{FE2A12CB-AAB0-A50C-ED1F-5F058C913E11}"/>
              </a:ext>
            </a:extLst>
          </p:cNvPr>
          <p:cNvSpPr/>
          <p:nvPr/>
        </p:nvSpPr>
        <p:spPr>
          <a:xfrm>
            <a:off x="6377500" y="266743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99;g303e5fefdbf_0_89">
            <a:extLst>
              <a:ext uri="{FF2B5EF4-FFF2-40B4-BE49-F238E27FC236}">
                <a16:creationId xmlns:a16="http://schemas.microsoft.com/office/drawing/2014/main" id="{FDB32692-D49F-33F5-FE89-0B6CB1476A4D}"/>
              </a:ext>
            </a:extLst>
          </p:cNvPr>
          <p:cNvSpPr/>
          <p:nvPr/>
        </p:nvSpPr>
        <p:spPr>
          <a:xfrm>
            <a:off x="6377500" y="284536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0;g303e5fefdbf_0_89">
            <a:extLst>
              <a:ext uri="{FF2B5EF4-FFF2-40B4-BE49-F238E27FC236}">
                <a16:creationId xmlns:a16="http://schemas.microsoft.com/office/drawing/2014/main" id="{6A13192A-C4AC-0DCC-C871-98E0DAFF1D80}"/>
              </a:ext>
            </a:extLst>
          </p:cNvPr>
          <p:cNvSpPr/>
          <p:nvPr/>
        </p:nvSpPr>
        <p:spPr>
          <a:xfrm>
            <a:off x="1837181" y="283057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5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11B7-EA8E-6EC9-03E2-75BD7CD4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BA852D2-CE6E-4534-63A0-74809E4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3A8CE-3230-8A68-20A3-DD05AEB8CF8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 상세페이지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3187-4305-E023-77CD-BA229B51E302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8B9FE1-E69F-F44E-E2C5-59DCCD66EF9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40FB50C-87D7-602A-E9FA-E580FF4B844D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상세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0D8BE0-0968-E25F-9994-42F92AF9596E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C80D598D-654B-7C23-3AD0-4B7C0082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71254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0DC2E02C-AC12-ED0B-0E8B-B660E5FF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90614"/>
              </p:ext>
            </p:extLst>
          </p:nvPr>
        </p:nvGraphicFramePr>
        <p:xfrm>
          <a:off x="1781528" y="1327363"/>
          <a:ext cx="5348401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64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37676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606;g302391297fa_0_53">
            <a:extLst>
              <a:ext uri="{FF2B5EF4-FFF2-40B4-BE49-F238E27FC236}">
                <a16:creationId xmlns:a16="http://schemas.microsoft.com/office/drawing/2014/main" id="{ED8404DD-1E59-7BB2-65E7-FD32FA6E86FA}"/>
              </a:ext>
            </a:extLst>
          </p:cNvPr>
          <p:cNvSpPr/>
          <p:nvPr/>
        </p:nvSpPr>
        <p:spPr>
          <a:xfrm>
            <a:off x="1651579" y="101943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6;g302391297fa_0_53">
            <a:extLst>
              <a:ext uri="{FF2B5EF4-FFF2-40B4-BE49-F238E27FC236}">
                <a16:creationId xmlns:a16="http://schemas.microsoft.com/office/drawing/2014/main" id="{25D5D8A6-B1C0-4556-3848-04904A4C38AE}"/>
              </a:ext>
            </a:extLst>
          </p:cNvPr>
          <p:cNvSpPr/>
          <p:nvPr/>
        </p:nvSpPr>
        <p:spPr>
          <a:xfrm>
            <a:off x="1651579" y="210024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80F9D496-60A7-774D-C38F-CA9B670A9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078714"/>
              </p:ext>
            </p:extLst>
          </p:nvPr>
        </p:nvGraphicFramePr>
        <p:xfrm>
          <a:off x="1728520" y="4142240"/>
          <a:ext cx="5401409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22" name="Google Shape;606;g302391297fa_0_53">
            <a:extLst>
              <a:ext uri="{FF2B5EF4-FFF2-40B4-BE49-F238E27FC236}">
                <a16:creationId xmlns:a16="http://schemas.microsoft.com/office/drawing/2014/main" id="{849BD7C1-0627-C197-9706-C9387AD1F627}"/>
              </a:ext>
            </a:extLst>
          </p:cNvPr>
          <p:cNvSpPr/>
          <p:nvPr/>
        </p:nvSpPr>
        <p:spPr>
          <a:xfrm>
            <a:off x="1651579" y="386198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8;g303e5fefdbf_0_89">
            <a:extLst>
              <a:ext uri="{FF2B5EF4-FFF2-40B4-BE49-F238E27FC236}">
                <a16:creationId xmlns:a16="http://schemas.microsoft.com/office/drawing/2014/main" id="{E656C544-A755-15E9-07C1-F9C0B093A5B1}"/>
              </a:ext>
            </a:extLst>
          </p:cNvPr>
          <p:cNvSpPr/>
          <p:nvPr/>
        </p:nvSpPr>
        <p:spPr>
          <a:xfrm>
            <a:off x="3357033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이전목록으로 이동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9;g303e5fefdbf_0_89">
            <a:extLst>
              <a:ext uri="{FF2B5EF4-FFF2-40B4-BE49-F238E27FC236}">
                <a16:creationId xmlns:a16="http://schemas.microsoft.com/office/drawing/2014/main" id="{7B025DAD-3891-EBE0-5839-59554AC52558}"/>
              </a:ext>
            </a:extLst>
          </p:cNvPr>
          <p:cNvSpPr/>
          <p:nvPr/>
        </p:nvSpPr>
        <p:spPr>
          <a:xfrm>
            <a:off x="4336682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9A6FE580-89C9-F156-29F2-27BF32B3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527610"/>
              </p:ext>
            </p:extLst>
          </p:nvPr>
        </p:nvGraphicFramePr>
        <p:xfrm>
          <a:off x="1728520" y="2369752"/>
          <a:ext cx="5401408" cy="1395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31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9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636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607;g302391297fa_0_53">
            <a:extLst>
              <a:ext uri="{FF2B5EF4-FFF2-40B4-BE49-F238E27FC236}">
                <a16:creationId xmlns:a16="http://schemas.microsoft.com/office/drawing/2014/main" id="{8EBBF814-1BD5-51A4-E820-243768875C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3996" y="3281319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0;g302391297fa_0_53">
            <a:extLst>
              <a:ext uri="{FF2B5EF4-FFF2-40B4-BE49-F238E27FC236}">
                <a16:creationId xmlns:a16="http://schemas.microsoft.com/office/drawing/2014/main" id="{F9A75484-582C-830B-7699-3F8DB514F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687947" y="271651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6;g302391297fa_0_53">
            <a:extLst>
              <a:ext uri="{FF2B5EF4-FFF2-40B4-BE49-F238E27FC236}">
                <a16:creationId xmlns:a16="http://schemas.microsoft.com/office/drawing/2014/main" id="{CC1FDC03-3B73-C484-C829-66A777E7FA36}"/>
              </a:ext>
            </a:extLst>
          </p:cNvPr>
          <p:cNvSpPr/>
          <p:nvPr/>
        </p:nvSpPr>
        <p:spPr>
          <a:xfrm>
            <a:off x="3271501" y="278349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17;g302391297fa_0_53">
            <a:extLst>
              <a:ext uri="{FF2B5EF4-FFF2-40B4-BE49-F238E27FC236}">
                <a16:creationId xmlns:a16="http://schemas.microsoft.com/office/drawing/2014/main" id="{2DAB0772-127E-71CE-87FA-81284427447A}"/>
              </a:ext>
            </a:extLst>
          </p:cNvPr>
          <p:cNvSpPr/>
          <p:nvPr/>
        </p:nvSpPr>
        <p:spPr>
          <a:xfrm>
            <a:off x="3267550" y="334830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700;g303e5fefdbf_0_89">
            <a:extLst>
              <a:ext uri="{FF2B5EF4-FFF2-40B4-BE49-F238E27FC236}">
                <a16:creationId xmlns:a16="http://schemas.microsoft.com/office/drawing/2014/main" id="{3C711585-7FD2-A3E6-A018-1D3799C7F888}"/>
              </a:ext>
            </a:extLst>
          </p:cNvPr>
          <p:cNvSpPr/>
          <p:nvPr/>
        </p:nvSpPr>
        <p:spPr>
          <a:xfrm>
            <a:off x="1896903" y="297916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700;g303e5fefdbf_0_89">
            <a:extLst>
              <a:ext uri="{FF2B5EF4-FFF2-40B4-BE49-F238E27FC236}">
                <a16:creationId xmlns:a16="http://schemas.microsoft.com/office/drawing/2014/main" id="{7D3DD209-9B3F-F512-E813-52F255E31EB0}"/>
              </a:ext>
            </a:extLst>
          </p:cNvPr>
          <p:cNvSpPr/>
          <p:nvPr/>
        </p:nvSpPr>
        <p:spPr>
          <a:xfrm>
            <a:off x="1896903" y="3534414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758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1861E-7C54-BA68-755C-9682F33D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F80A23-6477-8E5C-BA76-4AD857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AB9-7E9E-572F-BAFD-968A214F00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BE7EB-FB6D-5EC4-14E4-6C405BCAB932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2F2983-E0D5-6C8C-BD50-C2552AF9954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32399E2E-C6EC-75BE-2B64-F6693F69E907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주문취소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4B38E5D9-C266-AF16-8B09-7132CCB8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AFBB6315-C49E-C46A-2567-EB38B944CBBD}"/>
              </a:ext>
            </a:extLst>
          </p:cNvPr>
          <p:cNvSpPr/>
          <p:nvPr/>
        </p:nvSpPr>
        <p:spPr>
          <a:xfrm>
            <a:off x="1711904" y="6043970"/>
            <a:ext cx="5428800" cy="2890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250A8B-573D-B707-471E-3A00297A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D809A9AE-3E04-A629-69D0-B17B1ED37BF2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18D0D2-8278-A3AA-C9CF-67668AA3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E46983-0BA4-7966-3CA7-08D3C3FA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E3468F31-E5B9-5D34-A44E-F05B9B7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90BBC1A7-EFB1-9FDA-7443-472FF693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F3E00983-30E9-7FEF-E22C-08CCE6C9266C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AD428C53-F815-0A1C-4137-2FFE46401A6D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91687D17-9094-F278-AE28-E26A8D9821E0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548C6FF-5FFD-4DA4-E7E4-9ED7CA88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DF89E716-EBE4-FD64-1CA5-C6EAA8547820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3B990008-3C81-116C-F2DE-6A99B3A4CFDF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600;g302391297fa_0_53">
            <a:extLst>
              <a:ext uri="{FF2B5EF4-FFF2-40B4-BE49-F238E27FC236}">
                <a16:creationId xmlns:a16="http://schemas.microsoft.com/office/drawing/2014/main" id="{86F30145-ACB4-066B-80FA-E663BD1DC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90570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8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4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900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55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Google Shape;607;g302391297fa_0_53">
            <a:extLst>
              <a:ext uri="{FF2B5EF4-FFF2-40B4-BE49-F238E27FC236}">
                <a16:creationId xmlns:a16="http://schemas.microsoft.com/office/drawing/2014/main" id="{7BB589CE-68E4-4DC2-8DF8-8FB04F744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58756" y="285115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10;g302391297fa_0_53">
            <a:extLst>
              <a:ext uri="{FF2B5EF4-FFF2-40B4-BE49-F238E27FC236}">
                <a16:creationId xmlns:a16="http://schemas.microsoft.com/office/drawing/2014/main" id="{937A0EAD-2113-03EF-FEF7-A2269B0431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56529" y="2251910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616;g302391297fa_0_53">
            <a:extLst>
              <a:ext uri="{FF2B5EF4-FFF2-40B4-BE49-F238E27FC236}">
                <a16:creationId xmlns:a16="http://schemas.microsoft.com/office/drawing/2014/main" id="{D39F7272-D73F-7F03-F591-3C8092045EDC}"/>
              </a:ext>
            </a:extLst>
          </p:cNvPr>
          <p:cNvSpPr/>
          <p:nvPr/>
        </p:nvSpPr>
        <p:spPr>
          <a:xfrm>
            <a:off x="3271802" y="23215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17;g302391297fa_0_53">
            <a:extLst>
              <a:ext uri="{FF2B5EF4-FFF2-40B4-BE49-F238E27FC236}">
                <a16:creationId xmlns:a16="http://schemas.microsoft.com/office/drawing/2014/main" id="{66037D2D-3752-E6A1-1BF6-AA6B61DAC32D}"/>
              </a:ext>
            </a:extLst>
          </p:cNvPr>
          <p:cNvSpPr/>
          <p:nvPr/>
        </p:nvSpPr>
        <p:spPr>
          <a:xfrm>
            <a:off x="3271801" y="29251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700;g303e5fefdbf_0_89">
            <a:extLst>
              <a:ext uri="{FF2B5EF4-FFF2-40B4-BE49-F238E27FC236}">
                <a16:creationId xmlns:a16="http://schemas.microsoft.com/office/drawing/2014/main" id="{ABE02E78-8664-A749-7546-09230BB7ADE0}"/>
              </a:ext>
            </a:extLst>
          </p:cNvPr>
          <p:cNvSpPr/>
          <p:nvPr/>
        </p:nvSpPr>
        <p:spPr>
          <a:xfrm>
            <a:off x="1949061" y="258260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700;g303e5fefdbf_0_89">
            <a:extLst>
              <a:ext uri="{FF2B5EF4-FFF2-40B4-BE49-F238E27FC236}">
                <a16:creationId xmlns:a16="http://schemas.microsoft.com/office/drawing/2014/main" id="{12BC8580-EB6D-4B44-89A7-368AD995CFC0}"/>
              </a:ext>
            </a:extLst>
          </p:cNvPr>
          <p:cNvSpPr/>
          <p:nvPr/>
        </p:nvSpPr>
        <p:spPr>
          <a:xfrm>
            <a:off x="1949061" y="32047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76;g303e5fefdbf_0_89">
            <a:extLst>
              <a:ext uri="{FF2B5EF4-FFF2-40B4-BE49-F238E27FC236}">
                <a16:creationId xmlns:a16="http://schemas.microsoft.com/office/drawing/2014/main" id="{C9BAD96C-6C1E-F96D-790F-EDE7F11CAF3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Google Shape;649;g302391297fa_0_53">
            <a:extLst>
              <a:ext uri="{FF2B5EF4-FFF2-40B4-BE49-F238E27FC236}">
                <a16:creationId xmlns:a16="http://schemas.microsoft.com/office/drawing/2014/main" id="{3A5E90C3-C4F3-4DFD-45A6-E2B2B9F863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8830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5CDB-8F4D-EE36-B591-27362722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A88859-D29D-20E7-549A-27E2684B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04056-2C4D-F3D2-AF34-A13183F738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FF4B-B569-BC15-2D53-EDB53E93EEAF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1AAB-92E4-959D-0148-C9163BCEA9A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99C0E0-C4FE-5842-A78D-5753CB3595C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교환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F56EDAF-0600-D1B1-DF76-18888B2A2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27E-4023-C51D-36EA-B52DE6AD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2B7EAA74-CB34-A477-F0E3-52EEA5000C44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02AAA-4AE7-9483-B0C4-6CF100CF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87695B-E9EF-9B3F-6F2E-291FAD3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C81BA3A7-4712-0AFF-51D7-1CA553D8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626CC1B5-072C-4B8C-863C-B3804ED5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6A74E8D1-BD4D-D9B2-9B5F-5CBBAE3C4599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D24EE3F-8A32-59EA-D172-E0E6D6647B36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0F50DA3D-4D88-3572-DC6E-68FFA8D870D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F53AC7-44CA-9247-A662-1F62C6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C5A04EF3-5CF0-A680-C26D-B65561735B44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1FFFEBCF-9628-E7A4-682E-CADB20A8B027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Google Shape;600;g302391297fa_0_53">
            <a:extLst>
              <a:ext uri="{FF2B5EF4-FFF2-40B4-BE49-F238E27FC236}">
                <a16:creationId xmlns:a16="http://schemas.microsoft.com/office/drawing/2014/main" id="{2363ED1A-049F-ABCD-A81D-910E875E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731398"/>
              </p:ext>
            </p:extLst>
          </p:nvPr>
        </p:nvGraphicFramePr>
        <p:xfrm>
          <a:off x="1728520" y="1910792"/>
          <a:ext cx="5401408" cy="15182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3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052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교환진행중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Google Shape;607;g302391297fa_0_53">
            <a:extLst>
              <a:ext uri="{FF2B5EF4-FFF2-40B4-BE49-F238E27FC236}">
                <a16:creationId xmlns:a16="http://schemas.microsoft.com/office/drawing/2014/main" id="{D11FF396-8ED4-BB47-EAC7-657D95F3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90554" y="2880747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10;g302391297fa_0_53">
            <a:extLst>
              <a:ext uri="{FF2B5EF4-FFF2-40B4-BE49-F238E27FC236}">
                <a16:creationId xmlns:a16="http://schemas.microsoft.com/office/drawing/2014/main" id="{5AEDCF87-09B6-F2BE-8E0B-4DD23BCAFD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94505" y="228050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16;g302391297fa_0_53">
            <a:extLst>
              <a:ext uri="{FF2B5EF4-FFF2-40B4-BE49-F238E27FC236}">
                <a16:creationId xmlns:a16="http://schemas.microsoft.com/office/drawing/2014/main" id="{00DC45EA-3C72-832C-24F5-1C5DBCB5988C}"/>
              </a:ext>
            </a:extLst>
          </p:cNvPr>
          <p:cNvSpPr/>
          <p:nvPr/>
        </p:nvSpPr>
        <p:spPr>
          <a:xfrm>
            <a:off x="3377311" y="234351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17;g302391297fa_0_53">
            <a:extLst>
              <a:ext uri="{FF2B5EF4-FFF2-40B4-BE49-F238E27FC236}">
                <a16:creationId xmlns:a16="http://schemas.microsoft.com/office/drawing/2014/main" id="{0000BE0C-273F-997F-E644-576460F6DA2A}"/>
              </a:ext>
            </a:extLst>
          </p:cNvPr>
          <p:cNvSpPr/>
          <p:nvPr/>
        </p:nvSpPr>
        <p:spPr>
          <a:xfrm>
            <a:off x="3373360" y="29477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AA0E1DDF-B56A-05E8-411C-D8297DDECEEC}"/>
              </a:ext>
            </a:extLst>
          </p:cNvPr>
          <p:cNvSpPr/>
          <p:nvPr/>
        </p:nvSpPr>
        <p:spPr>
          <a:xfrm>
            <a:off x="6373756" y="2428798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9;g303e5fefdbf_0_89">
            <a:extLst>
              <a:ext uri="{FF2B5EF4-FFF2-40B4-BE49-F238E27FC236}">
                <a16:creationId xmlns:a16="http://schemas.microsoft.com/office/drawing/2014/main" id="{6542AC4D-69B6-253B-8FBA-22FD226EDC36}"/>
              </a:ext>
            </a:extLst>
          </p:cNvPr>
          <p:cNvSpPr/>
          <p:nvPr/>
        </p:nvSpPr>
        <p:spPr>
          <a:xfrm>
            <a:off x="6373756" y="2606723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8;g303e5fefdbf_0_89">
            <a:extLst>
              <a:ext uri="{FF2B5EF4-FFF2-40B4-BE49-F238E27FC236}">
                <a16:creationId xmlns:a16="http://schemas.microsoft.com/office/drawing/2014/main" id="{65B2D3E6-E6E6-9280-577D-A463D7779136}"/>
              </a:ext>
            </a:extLst>
          </p:cNvPr>
          <p:cNvSpPr/>
          <p:nvPr/>
        </p:nvSpPr>
        <p:spPr>
          <a:xfrm>
            <a:off x="6373756" y="3042437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699;g303e5fefdbf_0_89">
            <a:extLst>
              <a:ext uri="{FF2B5EF4-FFF2-40B4-BE49-F238E27FC236}">
                <a16:creationId xmlns:a16="http://schemas.microsoft.com/office/drawing/2014/main" id="{2F62958A-2622-89AC-41A1-A157FB216280}"/>
              </a:ext>
            </a:extLst>
          </p:cNvPr>
          <p:cNvSpPr/>
          <p:nvPr/>
        </p:nvSpPr>
        <p:spPr>
          <a:xfrm>
            <a:off x="6373756" y="322036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700;g303e5fefdbf_0_89">
            <a:extLst>
              <a:ext uri="{FF2B5EF4-FFF2-40B4-BE49-F238E27FC236}">
                <a16:creationId xmlns:a16="http://schemas.microsoft.com/office/drawing/2014/main" id="{D3FA044D-AE6A-6A23-B011-8BEF17C46F3F}"/>
              </a:ext>
            </a:extLst>
          </p:cNvPr>
          <p:cNvSpPr/>
          <p:nvPr/>
        </p:nvSpPr>
        <p:spPr>
          <a:xfrm>
            <a:off x="1950200" y="255995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00;g303e5fefdbf_0_89">
            <a:extLst>
              <a:ext uri="{FF2B5EF4-FFF2-40B4-BE49-F238E27FC236}">
                <a16:creationId xmlns:a16="http://schemas.microsoft.com/office/drawing/2014/main" id="{F67C7FC8-0F7A-AABA-1D71-072B093E2BC5}"/>
              </a:ext>
            </a:extLst>
          </p:cNvPr>
          <p:cNvSpPr/>
          <p:nvPr/>
        </p:nvSpPr>
        <p:spPr>
          <a:xfrm>
            <a:off x="1950200" y="316359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676;g303e5fefdbf_0_89">
            <a:extLst>
              <a:ext uri="{FF2B5EF4-FFF2-40B4-BE49-F238E27FC236}">
                <a16:creationId xmlns:a16="http://schemas.microsoft.com/office/drawing/2014/main" id="{5850DA4D-AC94-6535-9911-A1BB6BF13836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Google Shape;649;g302391297fa_0_53">
            <a:extLst>
              <a:ext uri="{FF2B5EF4-FFF2-40B4-BE49-F238E27FC236}">
                <a16:creationId xmlns:a16="http://schemas.microsoft.com/office/drawing/2014/main" id="{5201EFA9-2C5B-38D4-AA50-CFD0FF3030FA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654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8E29-D1F3-8239-6E51-FD644364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992B150-D0C6-2EFA-FA3F-BA2F3B2D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156F1-1187-9AF3-14AF-08D7F4A7500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A1CA-4A9E-1045-7298-55FC2F10FC16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209E-9ABB-2549-5E3B-BF96E5FC8D2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B373E104-1FB5-4522-F6BE-386557FB1708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778B2476-671E-AAF4-0684-09624BE0F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61232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AB8C9F82-72C9-CD33-CF6C-9BC6C8A5F117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0B93C21B-C71B-9CE1-7BB1-9DCFCCAA452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866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DB-4BC1-671D-A59F-90FD3B86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B4F061E-0B36-BF5F-6321-2B40906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74AA-C222-A2E7-A1D8-85BD0B5FC8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3D2F5-A742-5C9D-AE6F-AD5C839CCE6B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235969-FFF5-2ACA-05CC-7C91953624CC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6A27114-84B3-1CC1-B3DA-3F175C1B522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배송주소 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989945A-477A-1263-8986-9DDDFC72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0" name="Google Shape;649;g302391297fa_0_53">
            <a:extLst>
              <a:ext uri="{FF2B5EF4-FFF2-40B4-BE49-F238E27FC236}">
                <a16:creationId xmlns:a16="http://schemas.microsoft.com/office/drawing/2014/main" id="{5904C6A1-A200-9155-C321-CEAF6AC70A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676;g303e5fefdbf_0_89">
            <a:extLst>
              <a:ext uri="{FF2B5EF4-FFF2-40B4-BE49-F238E27FC236}">
                <a16:creationId xmlns:a16="http://schemas.microsoft.com/office/drawing/2014/main" id="{7D1A56ED-4AA5-F381-EAAF-09A9DAEE1ABB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305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2E6D-20F9-01C2-2C59-872ADC2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8FF844C-7DC0-486D-2447-48EF6A8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8CFB-B78A-8CEB-E6E5-E431A26D69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74458-90E9-EF3F-595B-5C61F5466810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ABDAC9-8509-25FB-3A14-CE34CBCDFD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B34058B-186D-51A0-EF51-A01CB7A31D15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E4A63FD-88E4-C557-6F0B-DF2A7AD6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9E67D9E-FB75-7B09-FB8E-A8293223A5E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49DD9-F07E-39D7-4F26-E0066B822043}"/>
              </a:ext>
            </a:extLst>
          </p:cNvPr>
          <p:cNvSpPr txBox="1"/>
          <p:nvPr/>
        </p:nvSpPr>
        <p:spPr>
          <a:xfrm>
            <a:off x="2416504" y="1005797"/>
            <a:ext cx="4052831" cy="104115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endParaRPr lang="en-US" altLang="ko-KR" sz="10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그동안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이용해주셔서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감사합니다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 fontAlgn="t"/>
            <a:r>
              <a:rPr lang="ko-KR" altLang="en-US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 탈퇴 전 다음 사항을 꼭 숙지하시기 바랍니다</a:t>
            </a:r>
            <a:r>
              <a:rPr lang="en-US" altLang="ko-KR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" name="Google Shape;676;g303e5fefdbf_0_89">
            <a:extLst>
              <a:ext uri="{FF2B5EF4-FFF2-40B4-BE49-F238E27FC236}">
                <a16:creationId xmlns:a16="http://schemas.microsoft.com/office/drawing/2014/main" id="{4C229995-7287-06B8-401C-4921E53D5F5B}"/>
              </a:ext>
            </a:extLst>
          </p:cNvPr>
          <p:cNvSpPr/>
          <p:nvPr/>
        </p:nvSpPr>
        <p:spPr>
          <a:xfrm>
            <a:off x="1728520" y="2110017"/>
            <a:ext cx="542880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SERVEONE STORE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/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14" name="Google Shape;649;g302391297fa_0_53">
            <a:extLst>
              <a:ext uri="{FF2B5EF4-FFF2-40B4-BE49-F238E27FC236}">
                <a16:creationId xmlns:a16="http://schemas.microsoft.com/office/drawing/2014/main" id="{C45196B5-A127-B241-442F-8087B403AC2D}"/>
              </a:ext>
            </a:extLst>
          </p:cNvPr>
          <p:cNvCxnSpPr>
            <a:cxnSpLocks/>
          </p:cNvCxnSpPr>
          <p:nvPr/>
        </p:nvCxnSpPr>
        <p:spPr>
          <a:xfrm>
            <a:off x="1910781" y="2742363"/>
            <a:ext cx="507019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FA1FD5B6-CE33-CC6A-FEDD-7AE64B10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2539"/>
              </p:ext>
            </p:extLst>
          </p:nvPr>
        </p:nvGraphicFramePr>
        <p:xfrm>
          <a:off x="1728520" y="4572887"/>
          <a:ext cx="542880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65E5B7F6-F593-D312-4525-B010EE3F5C29}"/>
              </a:ext>
            </a:extLst>
          </p:cNvPr>
          <p:cNvSpPr/>
          <p:nvPr/>
        </p:nvSpPr>
        <p:spPr>
          <a:xfrm>
            <a:off x="3357033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9;g303e5fefdbf_0_89">
            <a:extLst>
              <a:ext uri="{FF2B5EF4-FFF2-40B4-BE49-F238E27FC236}">
                <a16:creationId xmlns:a16="http://schemas.microsoft.com/office/drawing/2014/main" id="{9124710D-89E5-E047-BA1B-0E0CBAAFEACC}"/>
              </a:ext>
            </a:extLst>
          </p:cNvPr>
          <p:cNvSpPr/>
          <p:nvPr/>
        </p:nvSpPr>
        <p:spPr>
          <a:xfrm>
            <a:off x="4336682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4BC80F-3E01-1A6D-D9C1-9B0B1A02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2963"/>
              </p:ext>
            </p:extLst>
          </p:nvPr>
        </p:nvGraphicFramePr>
        <p:xfrm>
          <a:off x="2692346" y="4968064"/>
          <a:ext cx="4351687" cy="585529"/>
        </p:xfrm>
        <a:graphic>
          <a:graphicData uri="http://schemas.openxmlformats.org/drawingml/2006/table">
            <a:tbl>
              <a:tblPr/>
              <a:tblGrid>
                <a:gridCol w="435168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팬타온에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8CF2B7-1D7E-621C-1769-1577BA35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08445"/>
              </p:ext>
            </p:extLst>
          </p:nvPr>
        </p:nvGraphicFramePr>
        <p:xfrm>
          <a:off x="2692346" y="4636609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Google Shape;600;g302391297fa_0_53">
            <a:extLst>
              <a:ext uri="{FF2B5EF4-FFF2-40B4-BE49-F238E27FC236}">
                <a16:creationId xmlns:a16="http://schemas.microsoft.com/office/drawing/2014/main" id="{6EC865F1-793B-E983-893C-E37876FE7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36784"/>
              </p:ext>
            </p:extLst>
          </p:nvPr>
        </p:nvGraphicFramePr>
        <p:xfrm>
          <a:off x="1728520" y="5654593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E209238-88C0-DE79-B2AE-4620AA9430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7811" y="5685537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94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BBEA-EB32-19B6-7D63-93942BA2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E0669C-348E-077A-2C2A-D0C44F0D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36ECE-CD06-02C7-FA16-F5495D56306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3773E-A0A1-A2CE-5159-408E0C0898C1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A6F7A8-67C6-C1F3-7677-D5FA4B747CB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E13681B2-841F-A799-FD0D-CB1265ABE43C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87FF6D58-ED88-3FF0-4FC1-1F4FF31E72C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4EC594-039A-2B7A-DCEA-CD2BFF14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340"/>
              </p:ext>
            </p:extLst>
          </p:nvPr>
        </p:nvGraphicFramePr>
        <p:xfrm>
          <a:off x="1730925" y="2196998"/>
          <a:ext cx="540977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29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2595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27524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09242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6039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56239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6352258-C82A-3673-49F4-5FF9834D090D}"/>
              </a:ext>
            </a:extLst>
          </p:cNvPr>
          <p:cNvGrpSpPr/>
          <p:nvPr/>
        </p:nvGrpSpPr>
        <p:grpSpPr>
          <a:xfrm>
            <a:off x="3246064" y="4250422"/>
            <a:ext cx="2105082" cy="186100"/>
            <a:chOff x="19175035" y="-2703341"/>
            <a:chExt cx="2105082" cy="18610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1F96179-C096-07AD-F893-B60A3E92D33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C2C2B775-D886-858D-CE54-2796D32A97B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50518B1-E4A2-FDBA-B633-CBDDE47B8B6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E9AAE79-5C1C-3852-EA22-06EAB795484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634EFAF-C4C1-6489-2FC1-379D792A482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64130F7-179A-A3E5-41AF-5DC9F8B1527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8F2D050-3202-E025-48F8-A59FD1325D93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CBE7CC3-833D-73E4-DD23-39966A07BD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0095F38-3956-83D4-DE40-90C6D94F11F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8369ECB-F01C-00C6-92FE-9E682F45FCB1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289363-AA67-D800-4EE0-FE6506D9569E}"/>
              </a:ext>
            </a:extLst>
          </p:cNvPr>
          <p:cNvSpPr>
            <a:spLocks/>
          </p:cNvSpPr>
          <p:nvPr/>
        </p:nvSpPr>
        <p:spPr>
          <a:xfrm>
            <a:off x="1668175" y="195004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DACA3E2-221C-9890-565F-638C1786E5AE}"/>
              </a:ext>
            </a:extLst>
          </p:cNvPr>
          <p:cNvSpPr>
            <a:spLocks/>
          </p:cNvSpPr>
          <p:nvPr/>
        </p:nvSpPr>
        <p:spPr>
          <a:xfrm>
            <a:off x="6240703" y="2003294"/>
            <a:ext cx="900000" cy="163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oogle Shape;649;g302391297fa_0_53">
            <a:extLst>
              <a:ext uri="{FF2B5EF4-FFF2-40B4-BE49-F238E27FC236}">
                <a16:creationId xmlns:a16="http://schemas.microsoft.com/office/drawing/2014/main" id="{2DFCF25F-C66F-97C4-67FF-AD5E340E33C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76;g303e5fefdbf_0_89">
            <a:extLst>
              <a:ext uri="{FF2B5EF4-FFF2-40B4-BE49-F238E27FC236}">
                <a16:creationId xmlns:a16="http://schemas.microsoft.com/office/drawing/2014/main" id="{58760641-2D8D-273B-B718-14FF0A4B497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서비스에 대한 중요한 소식이나 긴급한 일정에 대한 공지사항을 게시하고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5500004-89C9-4C8E-A2C8-A1AC49C629CB}"/>
              </a:ext>
            </a:extLst>
          </p:cNvPr>
          <p:cNvSpPr/>
          <p:nvPr/>
        </p:nvSpPr>
        <p:spPr>
          <a:xfrm>
            <a:off x="6634200" y="1573928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96BE7B-BB3E-580E-6C97-2437A96F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28944"/>
              </p:ext>
            </p:extLst>
          </p:nvPr>
        </p:nvGraphicFramePr>
        <p:xfrm>
          <a:off x="1709826" y="1528202"/>
          <a:ext cx="542880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80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35A9BE0-70E3-F7E1-3F17-AF47B5FD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29260"/>
              </p:ext>
            </p:extLst>
          </p:nvPr>
        </p:nvGraphicFramePr>
        <p:xfrm>
          <a:off x="3138021" y="1589838"/>
          <a:ext cx="3344760" cy="171450"/>
        </p:xfrm>
        <a:graphic>
          <a:graphicData uri="http://schemas.openxmlformats.org/drawingml/2006/table">
            <a:tbl>
              <a:tblPr/>
              <a:tblGrid>
                <a:gridCol w="33447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2" name="그래픽 41" descr="확인란 선택됨 단색으로 채워진">
            <a:extLst>
              <a:ext uri="{FF2B5EF4-FFF2-40B4-BE49-F238E27FC236}">
                <a16:creationId xmlns:a16="http://schemas.microsoft.com/office/drawing/2014/main" id="{0779DAA7-987C-9509-A193-9E7CCFEE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561" y="1577572"/>
            <a:ext cx="205903" cy="2059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245B2F-B27E-151E-8124-59ABCBFC8281}"/>
              </a:ext>
            </a:extLst>
          </p:cNvPr>
          <p:cNvSpPr/>
          <p:nvPr/>
        </p:nvSpPr>
        <p:spPr>
          <a:xfrm flipH="1">
            <a:off x="2246563" y="163012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2EC608-BC5C-0571-B559-7B8834DC6216}"/>
              </a:ext>
            </a:extLst>
          </p:cNvPr>
          <p:cNvSpPr/>
          <p:nvPr/>
        </p:nvSpPr>
        <p:spPr>
          <a:xfrm flipH="1">
            <a:off x="2653087" y="1630123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45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505A-0065-FDC5-4146-FD280459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7E8898E-340C-BB51-AC99-1B3F513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F0B20-F95B-1C01-4646-92B1330A73F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9CE33-60C6-32B3-7D0D-6E812003C4CD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DE80C3-3E82-7DCC-27CE-0002C1DD3E62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79F9484C-8B91-4994-EDA7-B2D4B28BA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3630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C4B394-EA3B-41D7-AB9D-BAA46B42E1F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601DFBD7-56A8-276D-0CC8-76968C6ECBB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6;g303e5fefdbf_0_89">
            <a:extLst>
              <a:ext uri="{FF2B5EF4-FFF2-40B4-BE49-F238E27FC236}">
                <a16:creationId xmlns:a16="http://schemas.microsoft.com/office/drawing/2014/main" id="{0B384B01-589D-49DC-0D5A-144B6719D267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문의사항을 유형별로 검색하여 바로 확인하고 해결 할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20B9D0-3A2C-6166-55AC-5CEB997F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549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61404D37-977E-E62F-D27C-04B57A78282D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89C21-EEA4-3F02-C11E-6082FC01D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84483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4FCCFA-9C65-FD18-09C3-C7CAB524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2174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FE059A4-6806-3FA9-BE3A-53D4E06E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6DA12030-E08E-7F02-F8C5-4ED40DC7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0C7F7BA-545E-A8ED-0E12-3755A2B1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7410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63BFFA9-A5AE-1A4B-64C4-C5074656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8993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8BB7461A-2557-BDCA-08BC-284214854C82}"/>
              </a:ext>
            </a:extLst>
          </p:cNvPr>
          <p:cNvSpPr/>
          <p:nvPr/>
        </p:nvSpPr>
        <p:spPr>
          <a:xfrm>
            <a:off x="3769058" y="1984188"/>
            <a:ext cx="614488" cy="424784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247E64D6-69C9-6B0B-95CE-FBF9C67E1FCC}"/>
              </a:ext>
            </a:extLst>
          </p:cNvPr>
          <p:cNvSpPr/>
          <p:nvPr/>
        </p:nvSpPr>
        <p:spPr>
          <a:xfrm>
            <a:off x="1737128" y="1984197"/>
            <a:ext cx="614488" cy="424784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7E632A48-CE98-FDF9-87E5-74DCCFAB7D0E}"/>
              </a:ext>
            </a:extLst>
          </p:cNvPr>
          <p:cNvSpPr/>
          <p:nvPr/>
        </p:nvSpPr>
        <p:spPr>
          <a:xfrm>
            <a:off x="2414438" y="1984188"/>
            <a:ext cx="614488" cy="424784"/>
          </a:xfrm>
          <a:prstGeom prst="roundRect">
            <a:avLst>
              <a:gd name="adj" fmla="val 2417"/>
            </a:avLst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D40FDCF0-CFAD-A52D-B0AB-146E70E823FA}"/>
              </a:ext>
            </a:extLst>
          </p:cNvPr>
          <p:cNvSpPr/>
          <p:nvPr/>
        </p:nvSpPr>
        <p:spPr>
          <a:xfrm>
            <a:off x="3091748" y="1984188"/>
            <a:ext cx="614488" cy="424784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03FB24AC-D4BB-EFE5-540A-7C84CC3CC49F}"/>
              </a:ext>
            </a:extLst>
          </p:cNvPr>
          <p:cNvSpPr/>
          <p:nvPr/>
        </p:nvSpPr>
        <p:spPr>
          <a:xfrm>
            <a:off x="512367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1;g303e5fefdbf_0_89">
            <a:extLst>
              <a:ext uri="{FF2B5EF4-FFF2-40B4-BE49-F238E27FC236}">
                <a16:creationId xmlns:a16="http://schemas.microsoft.com/office/drawing/2014/main" id="{66FC0542-CA6B-95EA-0A19-16587634EA69}"/>
              </a:ext>
            </a:extLst>
          </p:cNvPr>
          <p:cNvSpPr/>
          <p:nvPr/>
        </p:nvSpPr>
        <p:spPr>
          <a:xfrm>
            <a:off x="580098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1;g303e5fefdbf_0_89">
            <a:extLst>
              <a:ext uri="{FF2B5EF4-FFF2-40B4-BE49-F238E27FC236}">
                <a16:creationId xmlns:a16="http://schemas.microsoft.com/office/drawing/2014/main" id="{59D2B8CB-5D93-47D2-3319-3F5A85EC4E9C}"/>
              </a:ext>
            </a:extLst>
          </p:cNvPr>
          <p:cNvSpPr/>
          <p:nvPr/>
        </p:nvSpPr>
        <p:spPr>
          <a:xfrm>
            <a:off x="444636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79D8DD3-65ED-CF60-2751-25FB96604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6697"/>
              </p:ext>
            </p:extLst>
          </p:nvPr>
        </p:nvGraphicFramePr>
        <p:xfrm>
          <a:off x="1256936" y="6349299"/>
          <a:ext cx="5428800" cy="20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9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4323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6873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6305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79458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  <a:gridCol w="681071">
                  <a:extLst>
                    <a:ext uri="{9D8B030D-6E8A-4147-A177-3AD203B41FA5}">
                      <a16:colId xmlns:a16="http://schemas.microsoft.com/office/drawing/2014/main" val="904807405"/>
                    </a:ext>
                  </a:extLst>
                </a:gridCol>
                <a:gridCol w="6263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0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결제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교환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8" name="Google Shape;681;g303e5fefdbf_0_89">
            <a:extLst>
              <a:ext uri="{FF2B5EF4-FFF2-40B4-BE49-F238E27FC236}">
                <a16:creationId xmlns:a16="http://schemas.microsoft.com/office/drawing/2014/main" id="{9A61D4FD-A8A1-ACB9-E2BD-AAD72E92F665}"/>
              </a:ext>
            </a:extLst>
          </p:cNvPr>
          <p:cNvSpPr/>
          <p:nvPr/>
        </p:nvSpPr>
        <p:spPr>
          <a:xfrm>
            <a:off x="6483024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31EF2DA-B576-46F2-AC9F-168767EB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5035"/>
              </p:ext>
            </p:extLst>
          </p:nvPr>
        </p:nvGraphicFramePr>
        <p:xfrm>
          <a:off x="1711903" y="2575426"/>
          <a:ext cx="5428800" cy="293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0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26930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236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705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팬타온은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회원제로 운영하고 있습니다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 완료 후 거래 가능합니다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396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618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회원가입은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5843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ID,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7844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6514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40280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SMS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570627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99403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76412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063975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40483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6C8A3F-8E4E-A173-DA19-EA671602453F}"/>
              </a:ext>
            </a:extLst>
          </p:cNvPr>
          <p:cNvGrpSpPr/>
          <p:nvPr/>
        </p:nvGrpSpPr>
        <p:grpSpPr>
          <a:xfrm>
            <a:off x="3289318" y="5679476"/>
            <a:ext cx="2105082" cy="186100"/>
            <a:chOff x="19175035" y="-2703341"/>
            <a:chExt cx="2105082" cy="186100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AEC2BAD-E591-E84E-2E5C-0F6EFC6D7E1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B04297C-0803-22AC-3CD3-7B692B9C260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561F357-3CBE-D84F-B158-E2AFC1EB04F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C3961305-214C-6430-C5D7-033DD226A7D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D2B5E91-34F3-7600-3875-E73A2DD530F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8464434-1F84-4677-F40D-6FBE0A48E0D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1CCC104-6E42-B56A-CB1B-9B20547F2D8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3E9C96E5-03A3-BE29-20B9-3C37405149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131C09C-C64D-A5F1-B480-AFF69C1BFB8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2060A36-D905-21FC-EC2B-B8CBA2D2756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4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3CBA-2799-3AF6-3548-D88172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54DAA7-729D-8699-2958-DFDF202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3EFA-BCA4-0CDD-6A44-796F1DCB34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2E8A0-E88A-E2EB-4A2D-172D4F1B77C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F73D9-EBC1-9D2C-22E4-FD8E8107949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0492F79-3555-1836-11E3-846C862D84C4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99DC7EE-8651-9CDC-ECF8-4001F58A3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26721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FCA4F483-3959-7B00-59F4-646FCEE3592E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문제를 고객센터에 직접 문의하고 답변을 받을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B801AD4-3DEF-1C36-43EF-9819D4032032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FE177-DC01-7CE3-24BD-359BF9FDC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4510"/>
              </p:ext>
            </p:extLst>
          </p:nvPr>
        </p:nvGraphicFramePr>
        <p:xfrm>
          <a:off x="1714565" y="2230430"/>
          <a:ext cx="542614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48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71595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5335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4334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8169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2004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992EF9-81B7-8F65-ADFD-C8D013C0F32D}"/>
              </a:ext>
            </a:extLst>
          </p:cNvPr>
          <p:cNvGrpSpPr/>
          <p:nvPr/>
        </p:nvGrpSpPr>
        <p:grpSpPr>
          <a:xfrm>
            <a:off x="3289318" y="4283854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EB48F9F-D458-A4E7-7BD5-3E34B7F7EB29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866EE92-17BE-FA0A-D895-38370E8C623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36F97D1-1B22-6A30-6180-0AF63B6EBFC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57B8444-E405-A303-6699-A8568B0AE71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C16F30D-D66C-9BD7-F898-912FD48468DF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D029021-39B1-8BD2-1F30-75DC235BF26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B3E5AB5-2C9C-6950-2D41-6F9F3329FAC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2B9BABC-CE8F-442A-FA5C-086C98AB299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F5EE2D4-2FDC-BFB8-CD61-43270903C0DF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A0071BA-490E-3944-0005-0369F420B0B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E3CEE1-C873-7FC1-1B08-3E42E8E382B4}"/>
              </a:ext>
            </a:extLst>
          </p:cNvPr>
          <p:cNvSpPr>
            <a:spLocks/>
          </p:cNvSpPr>
          <p:nvPr/>
        </p:nvSpPr>
        <p:spPr>
          <a:xfrm>
            <a:off x="1668175" y="195207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82BAA3-CBF4-3ACE-0CD4-F5549B57ECFA}"/>
              </a:ext>
            </a:extLst>
          </p:cNvPr>
          <p:cNvSpPr>
            <a:spLocks/>
          </p:cNvSpPr>
          <p:nvPr/>
        </p:nvSpPr>
        <p:spPr>
          <a:xfrm>
            <a:off x="2143101" y="1980993"/>
            <a:ext cx="900000" cy="2030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9F68A95-6C76-B91F-5FA3-44893C7527E6}"/>
              </a:ext>
            </a:extLst>
          </p:cNvPr>
          <p:cNvSpPr>
            <a:spLocks/>
          </p:cNvSpPr>
          <p:nvPr/>
        </p:nvSpPr>
        <p:spPr>
          <a:xfrm>
            <a:off x="6419415" y="1999067"/>
            <a:ext cx="720000" cy="20306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F6F683-1888-8A83-AAD4-1DE43B6E72AB}"/>
              </a:ext>
            </a:extLst>
          </p:cNvPr>
          <p:cNvSpPr>
            <a:spLocks/>
          </p:cNvSpPr>
          <p:nvPr/>
        </p:nvSpPr>
        <p:spPr>
          <a:xfrm>
            <a:off x="2779704" y="2412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1A4E978-D3B1-1F6B-8A5E-29E2572D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6896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35935EF7-FD29-56E9-D24D-86C1B2FC7B6A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CFB2F2C-04EB-1C61-2356-042B96E1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3146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CAF8847-18AD-F1A4-1693-3AC909DD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6337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3" name="그래픽 42" descr="일일 일정표 단색으로 채워진">
            <a:extLst>
              <a:ext uri="{FF2B5EF4-FFF2-40B4-BE49-F238E27FC236}">
                <a16:creationId xmlns:a16="http://schemas.microsoft.com/office/drawing/2014/main" id="{A503F37E-C6DB-9D7F-FCA9-DFE35813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44" name="그래픽 43" descr="일일 일정표 단색으로 채워진">
            <a:extLst>
              <a:ext uri="{FF2B5EF4-FFF2-40B4-BE49-F238E27FC236}">
                <a16:creationId xmlns:a16="http://schemas.microsoft.com/office/drawing/2014/main" id="{32D4DB8D-B47B-EE45-57E7-D4E48703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E8E89F5-A066-82CE-13A0-4140BB14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3907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E5B3BF-5F50-B49E-7CA1-3EE48F1E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71799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88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C973-E7DF-B18C-4ED0-3E25FF75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27E72CF-3DF8-04FC-E899-AC2DC052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0398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0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2132CE-F9B5-DC87-1FBD-2BB274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Google Shape;530;g2ff3ceb99f1_0_195">
            <a:extLst>
              <a:ext uri="{FF2B5EF4-FFF2-40B4-BE49-F238E27FC236}">
                <a16:creationId xmlns:a16="http://schemas.microsoft.com/office/drawing/2014/main" id="{FCE25CA5-67C5-6D39-E54A-5189E9A4C1FE}"/>
              </a:ext>
            </a:extLst>
          </p:cNvPr>
          <p:cNvSpPr/>
          <p:nvPr/>
        </p:nvSpPr>
        <p:spPr>
          <a:xfrm>
            <a:off x="552383" y="97871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565;g2ff3ceb99f1_0_195">
            <a:extLst>
              <a:ext uri="{FF2B5EF4-FFF2-40B4-BE49-F238E27FC236}">
                <a16:creationId xmlns:a16="http://schemas.microsoft.com/office/drawing/2014/main" id="{3D2BE884-86ED-1421-7EB1-337CA2A173C4}"/>
              </a:ext>
            </a:extLst>
          </p:cNvPr>
          <p:cNvSpPr/>
          <p:nvPr/>
        </p:nvSpPr>
        <p:spPr>
          <a:xfrm>
            <a:off x="991712" y="1237027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6;g2ff3ceb99f1_0_195">
            <a:extLst>
              <a:ext uri="{FF2B5EF4-FFF2-40B4-BE49-F238E27FC236}">
                <a16:creationId xmlns:a16="http://schemas.microsoft.com/office/drawing/2014/main" id="{26F5767C-3244-75EA-2365-3B0B39CF80FA}"/>
              </a:ext>
            </a:extLst>
          </p:cNvPr>
          <p:cNvSpPr/>
          <p:nvPr/>
        </p:nvSpPr>
        <p:spPr>
          <a:xfrm>
            <a:off x="873984" y="869727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5FE82F39-18AD-9C36-6E9B-7E4A6CDC94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83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EAE1B03-696B-05F6-BAC7-80DC729BC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2680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69;g2ff3ceb99f1_0_195">
            <a:extLst>
              <a:ext uri="{FF2B5EF4-FFF2-40B4-BE49-F238E27FC236}">
                <a16:creationId xmlns:a16="http://schemas.microsoft.com/office/drawing/2014/main" id="{FF6A510B-F53B-3415-75B1-A4ACD74D5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387037" y="1296904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g2ff3ceb99f1_0_195">
            <a:extLst>
              <a:ext uri="{FF2B5EF4-FFF2-40B4-BE49-F238E27FC236}">
                <a16:creationId xmlns:a16="http://schemas.microsoft.com/office/drawing/2014/main" id="{24C877BD-FF7D-5EB4-5965-D40D9346A235}"/>
              </a:ext>
            </a:extLst>
          </p:cNvPr>
          <p:cNvSpPr/>
          <p:nvPr/>
        </p:nvSpPr>
        <p:spPr>
          <a:xfrm>
            <a:off x="991712" y="2585152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71;g2ff3ceb99f1_0_195">
            <a:extLst>
              <a:ext uri="{FF2B5EF4-FFF2-40B4-BE49-F238E27FC236}">
                <a16:creationId xmlns:a16="http://schemas.microsoft.com/office/drawing/2014/main" id="{4579AD4E-1370-A936-2C97-D6345C918AAF}"/>
              </a:ext>
            </a:extLst>
          </p:cNvPr>
          <p:cNvSpPr txBox="1"/>
          <p:nvPr/>
        </p:nvSpPr>
        <p:spPr>
          <a:xfrm>
            <a:off x="991712" y="2176802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572;g2ff3ceb99f1_0_195">
            <a:extLst>
              <a:ext uri="{FF2B5EF4-FFF2-40B4-BE49-F238E27FC236}">
                <a16:creationId xmlns:a16="http://schemas.microsoft.com/office/drawing/2014/main" id="{D811A521-4554-C2C6-AC7B-FAFF7210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7662"/>
              </p:ext>
            </p:extLst>
          </p:nvPr>
        </p:nvGraphicFramePr>
        <p:xfrm>
          <a:off x="991700" y="2778705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4EFAAB2-03DF-EB93-CA78-60C40317B1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80" y="2807123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Google Shape;631;g302391297fa_0_53">
            <a:extLst>
              <a:ext uri="{FF2B5EF4-FFF2-40B4-BE49-F238E27FC236}">
                <a16:creationId xmlns:a16="http://schemas.microsoft.com/office/drawing/2014/main" id="{9CE7F139-C07A-0DF4-4C8D-B7B308FF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899476"/>
              </p:ext>
            </p:extLst>
          </p:nvPr>
        </p:nvGraphicFramePr>
        <p:xfrm>
          <a:off x="3324934" y="1469479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633;g302391297fa_0_53">
            <a:extLst>
              <a:ext uri="{FF2B5EF4-FFF2-40B4-BE49-F238E27FC236}">
                <a16:creationId xmlns:a16="http://schemas.microsoft.com/office/drawing/2014/main" id="{E85D4F49-9F7F-2031-8DB8-F027B0288D61}"/>
              </a:ext>
            </a:extLst>
          </p:cNvPr>
          <p:cNvSpPr/>
          <p:nvPr/>
        </p:nvSpPr>
        <p:spPr>
          <a:xfrm>
            <a:off x="4548782" y="1514070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39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8108"/>
              </p:ext>
            </p:extLst>
          </p:nvPr>
        </p:nvGraphicFramePr>
        <p:xfrm>
          <a:off x="7858125" y="426720"/>
          <a:ext cx="2047875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11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682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70400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730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756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8907</TotalTime>
  <Words>5746</Words>
  <Application>Microsoft Macintosh PowerPoint</Application>
  <PresentationFormat>A4 용지(210x297mm)</PresentationFormat>
  <Paragraphs>2401</Paragraphs>
  <Slides>45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50</cp:revision>
  <dcterms:created xsi:type="dcterms:W3CDTF">2024-10-08T00:49:16Z</dcterms:created>
  <dcterms:modified xsi:type="dcterms:W3CDTF">2024-11-27T16:07:26Z</dcterms:modified>
</cp:coreProperties>
</file>