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80" r:id="rId23"/>
    <p:sldId id="279" r:id="rId24"/>
    <p:sldId id="295" r:id="rId25"/>
    <p:sldId id="301" r:id="rId26"/>
    <p:sldId id="296" r:id="rId27"/>
    <p:sldId id="302" r:id="rId28"/>
    <p:sldId id="297" r:id="rId29"/>
    <p:sldId id="303" r:id="rId30"/>
    <p:sldId id="298" r:id="rId31"/>
    <p:sldId id="304" r:id="rId32"/>
    <p:sldId id="305" r:id="rId33"/>
    <p:sldId id="275" r:id="rId34"/>
    <p:sldId id="276" r:id="rId35"/>
    <p:sldId id="277" r:id="rId36"/>
    <p:sldId id="286" r:id="rId37"/>
    <p:sldId id="294" r:id="rId38"/>
    <p:sldId id="287" r:id="rId39"/>
    <p:sldId id="288" r:id="rId40"/>
    <p:sldId id="289" r:id="rId41"/>
    <p:sldId id="290" r:id="rId42"/>
    <p:sldId id="306" r:id="rId43"/>
    <p:sldId id="291" r:id="rId44"/>
    <p:sldId id="300" r:id="rId45"/>
    <p:sldId id="292" r:id="rId46"/>
    <p:sldId id="293" r:id="rId47"/>
    <p:sldId id="299" r:id="rId48"/>
    <p:sldId id="264" r:id="rId49"/>
    <p:sldId id="262" r:id="rId50"/>
    <p:sldId id="263" r:id="rId51"/>
    <p:sldId id="281" r:id="rId52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6F5"/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5" autoAdjust="0"/>
    <p:restoredTop sz="96245" autoAdjust="0"/>
  </p:normalViewPr>
  <p:slideViewPr>
    <p:cSldViewPr snapToGrid="0">
      <p:cViewPr varScale="1">
        <p:scale>
          <a:sx n="100" d="100"/>
          <a:sy n="100" d="100"/>
        </p:scale>
        <p:origin x="668" y="68"/>
      </p:cViewPr>
      <p:guideLst>
        <p:guide orient="horz" pos="1480"/>
        <p:guide pos="3347"/>
      </p:guideLst>
    </p:cSldViewPr>
  </p:slideViewPr>
  <p:outlineViewPr>
    <p:cViewPr>
      <p:scale>
        <a:sx n="33" d="100"/>
        <a:sy n="33" d="100"/>
      </p:scale>
      <p:origin x="0" y="-1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hyperlink" Target="https://store.serveone.co.kr/sa/pmt/ssp-pw-pe-02.do?searchCoCd=1000&amp;searchExhbnSeq=277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53.jpeg"/><Relationship Id="rId7" Type="http://schemas.openxmlformats.org/officeDocument/2006/relationships/hyperlink" Target="https://store.serveone.co.kr/sa/pmt/ssp-pw-pe-02.do?searchCoCd=1000&amp;searchExhbnSeq=277" TargetMode="External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jpeg"/><Relationship Id="rId11" Type="http://schemas.openxmlformats.org/officeDocument/2006/relationships/image" Target="../media/image44.png"/><Relationship Id="rId5" Type="http://schemas.openxmlformats.org/officeDocument/2006/relationships/image" Target="../media/image55.jpeg"/><Relationship Id="rId10" Type="http://schemas.openxmlformats.org/officeDocument/2006/relationships/image" Target="../media/image35.png"/><Relationship Id="rId4" Type="http://schemas.openxmlformats.org/officeDocument/2006/relationships/image" Target="../media/image54.jpeg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5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hyperlink" Target="https://www.okplaza.kr/buyProduct/productResultList.sy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7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hyperlink" Target="https://www.okplaza.kr/buyProduct/productResultList.sy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4702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4ECD6E72-583D-6177-267B-E31F278AC5D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7EA3F2C8-D46E-943B-16A1-E8F41E6E56B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3662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930989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5CADB-55E7-31DF-938C-8D2F219D8B84}"/>
              </a:ext>
            </a:extLst>
          </p:cNvPr>
          <p:cNvSpPr txBox="1"/>
          <p:nvPr/>
        </p:nvSpPr>
        <p:spPr>
          <a:xfrm>
            <a:off x="7107617" y="1186568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615208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4505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6857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0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주문하기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6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ko-KR" sz="6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kumimoji="0" lang="en-US" altLang="ko-KR" sz="6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kumimoji="0" lang="ko-KR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258"/>
              </p:ext>
            </p:extLst>
          </p:nvPr>
        </p:nvGraphicFramePr>
        <p:xfrm>
          <a:off x="3202857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6832"/>
              </p:ext>
            </p:extLst>
          </p:nvPr>
        </p:nvGraphicFramePr>
        <p:xfrm>
          <a:off x="3840257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78334"/>
              </p:ext>
            </p:extLst>
          </p:nvPr>
        </p:nvGraphicFramePr>
        <p:xfrm>
          <a:off x="3201423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791740"/>
              </p:ext>
            </p:extLst>
          </p:nvPr>
        </p:nvGraphicFramePr>
        <p:xfrm>
          <a:off x="3838823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901032"/>
              </p:ext>
            </p:extLst>
          </p:nvPr>
        </p:nvGraphicFramePr>
        <p:xfrm>
          <a:off x="3188749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73065"/>
              </p:ext>
            </p:extLst>
          </p:nvPr>
        </p:nvGraphicFramePr>
        <p:xfrm>
          <a:off x="3826149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41791"/>
              </p:ext>
            </p:extLst>
          </p:nvPr>
        </p:nvGraphicFramePr>
        <p:xfrm>
          <a:off x="3189644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85139"/>
              </p:ext>
            </p:extLst>
          </p:nvPr>
        </p:nvGraphicFramePr>
        <p:xfrm>
          <a:off x="3827044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526;g2ff3ceb99f1_0_195">
            <a:extLst>
              <a:ext uri="{FF2B5EF4-FFF2-40B4-BE49-F238E27FC236}">
                <a16:creationId xmlns:a16="http://schemas.microsoft.com/office/drawing/2014/main" id="{526730E0-6220-4F4B-DCCA-AB05DA525E51}"/>
              </a:ext>
            </a:extLst>
          </p:cNvPr>
          <p:cNvSpPr/>
          <p:nvPr/>
        </p:nvSpPr>
        <p:spPr>
          <a:xfrm>
            <a:off x="8268236" y="5686580"/>
            <a:ext cx="459008" cy="25066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29;g2ff3ceb99f1_0_195">
            <a:extLst>
              <a:ext uri="{FF2B5EF4-FFF2-40B4-BE49-F238E27FC236}">
                <a16:creationId xmlns:a16="http://schemas.microsoft.com/office/drawing/2014/main" id="{387871F8-8821-339F-DCEC-0A07885F08E4}"/>
              </a:ext>
            </a:extLst>
          </p:cNvPr>
          <p:cNvSpPr/>
          <p:nvPr/>
        </p:nvSpPr>
        <p:spPr>
          <a:xfrm>
            <a:off x="8117785" y="5368955"/>
            <a:ext cx="301266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C3C3FA90-EC17-1148-C84E-FED24DCE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66" y="5124511"/>
            <a:ext cx="171968" cy="1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B9DCA0-2560-4C5F-2955-F100105C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21" y="5421262"/>
            <a:ext cx="166830" cy="1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9;g2ff3ceb99f1_0_195">
            <a:extLst>
              <a:ext uri="{FF2B5EF4-FFF2-40B4-BE49-F238E27FC236}">
                <a16:creationId xmlns:a16="http://schemas.microsoft.com/office/drawing/2014/main" id="{9F333D54-09DA-C77A-82BE-C766363961F7}"/>
              </a:ext>
            </a:extLst>
          </p:cNvPr>
          <p:cNvSpPr/>
          <p:nvPr/>
        </p:nvSpPr>
        <p:spPr>
          <a:xfrm>
            <a:off x="7628620" y="5686581"/>
            <a:ext cx="459007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526;g2ff3ceb99f1_0_195">
            <a:extLst>
              <a:ext uri="{FF2B5EF4-FFF2-40B4-BE49-F238E27FC236}">
                <a16:creationId xmlns:a16="http://schemas.microsoft.com/office/drawing/2014/main" id="{943D5AC9-D81E-D4BE-4385-6A17D6C1F34B}"/>
              </a:ext>
            </a:extLst>
          </p:cNvPr>
          <p:cNvSpPr/>
          <p:nvPr/>
        </p:nvSpPr>
        <p:spPr>
          <a:xfrm>
            <a:off x="4752796" y="3386148"/>
            <a:ext cx="319100" cy="297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묶음</a:t>
            </a:r>
            <a:endParaRPr lang="en-US" altLang="ko-KR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CD34A3-2AAB-B10B-9F59-DA7589A1C47D}"/>
              </a:ext>
            </a:extLst>
          </p:cNvPr>
          <p:cNvGrpSpPr/>
          <p:nvPr/>
        </p:nvGrpSpPr>
        <p:grpSpPr>
          <a:xfrm>
            <a:off x="4334996" y="2960795"/>
            <a:ext cx="319100" cy="425353"/>
            <a:chOff x="4334996" y="2844234"/>
            <a:chExt cx="319100" cy="425353"/>
          </a:xfrm>
        </p:grpSpPr>
        <p:sp>
          <p:nvSpPr>
            <p:cNvPr id="30" name="Google Shape;526;g2ff3ceb99f1_0_195">
              <a:extLst>
                <a:ext uri="{FF2B5EF4-FFF2-40B4-BE49-F238E27FC236}">
                  <a16:creationId xmlns:a16="http://schemas.microsoft.com/office/drawing/2014/main" id="{44D2D62F-FD21-0C2D-7D11-544F3685739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526;g2ff3ceb99f1_0_195">
              <a:extLst>
                <a:ext uri="{FF2B5EF4-FFF2-40B4-BE49-F238E27FC236}">
                  <a16:creationId xmlns:a16="http://schemas.microsoft.com/office/drawing/2014/main" id="{21E54AEF-8790-6CDA-8BFF-E9F0D3646A62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A21C7C00-2BB3-AD2E-07F6-B8D57EF56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5EF37D-0319-0BC7-027A-FF14E893F49A}"/>
              </a:ext>
            </a:extLst>
          </p:cNvPr>
          <p:cNvGrpSpPr/>
          <p:nvPr/>
        </p:nvGrpSpPr>
        <p:grpSpPr>
          <a:xfrm>
            <a:off x="4549116" y="1973553"/>
            <a:ext cx="319100" cy="425353"/>
            <a:chOff x="4334996" y="2844234"/>
            <a:chExt cx="319100" cy="425353"/>
          </a:xfrm>
        </p:grpSpPr>
        <p:sp>
          <p:nvSpPr>
            <p:cNvPr id="42" name="Google Shape;526;g2ff3ceb99f1_0_195">
              <a:extLst>
                <a:ext uri="{FF2B5EF4-FFF2-40B4-BE49-F238E27FC236}">
                  <a16:creationId xmlns:a16="http://schemas.microsoft.com/office/drawing/2014/main" id="{4A2F2D29-41B7-A4D8-CBCD-115CCC75F492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526;g2ff3ceb99f1_0_195">
              <a:extLst>
                <a:ext uri="{FF2B5EF4-FFF2-40B4-BE49-F238E27FC236}">
                  <a16:creationId xmlns:a16="http://schemas.microsoft.com/office/drawing/2014/main" id="{AA8628AB-1B3A-A15E-DEEC-A4AAEB60CB4A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8A5E32E3-029F-9B0B-5878-E4A1F9C4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DB17A6E-9B5F-C2CF-C25F-3181D362F779}"/>
              </a:ext>
            </a:extLst>
          </p:cNvPr>
          <p:cNvGrpSpPr/>
          <p:nvPr/>
        </p:nvGrpSpPr>
        <p:grpSpPr>
          <a:xfrm>
            <a:off x="4549116" y="4922153"/>
            <a:ext cx="319100" cy="425353"/>
            <a:chOff x="4334996" y="2844234"/>
            <a:chExt cx="319100" cy="425353"/>
          </a:xfrm>
        </p:grpSpPr>
        <p:sp>
          <p:nvSpPr>
            <p:cNvPr id="46" name="Google Shape;526;g2ff3ceb99f1_0_195">
              <a:extLst>
                <a:ext uri="{FF2B5EF4-FFF2-40B4-BE49-F238E27FC236}">
                  <a16:creationId xmlns:a16="http://schemas.microsoft.com/office/drawing/2014/main" id="{A963644E-5B81-7FC1-EBB8-9557DFF7DF0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526;g2ff3ceb99f1_0_195">
              <a:extLst>
                <a:ext uri="{FF2B5EF4-FFF2-40B4-BE49-F238E27FC236}">
                  <a16:creationId xmlns:a16="http://schemas.microsoft.com/office/drawing/2014/main" id="{D4018618-F87D-7F03-EE25-2E295F0DEFA1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458E8963-4528-B305-D781-53A7B5EC7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A982AB-89FF-4ADD-2204-AB1ED03DFF58}"/>
              </a:ext>
            </a:extLst>
          </p:cNvPr>
          <p:cNvGrpSpPr/>
          <p:nvPr/>
        </p:nvGrpSpPr>
        <p:grpSpPr>
          <a:xfrm>
            <a:off x="4334996" y="3958279"/>
            <a:ext cx="319100" cy="425353"/>
            <a:chOff x="4334996" y="2844234"/>
            <a:chExt cx="319100" cy="425353"/>
          </a:xfrm>
        </p:grpSpPr>
        <p:sp>
          <p:nvSpPr>
            <p:cNvPr id="50" name="Google Shape;526;g2ff3ceb99f1_0_195">
              <a:extLst>
                <a:ext uri="{FF2B5EF4-FFF2-40B4-BE49-F238E27FC236}">
                  <a16:creationId xmlns:a16="http://schemas.microsoft.com/office/drawing/2014/main" id="{A7D17226-5B1F-4F46-DE28-1442CF01319B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26;g2ff3ceb99f1_0_195">
              <a:extLst>
                <a:ext uri="{FF2B5EF4-FFF2-40B4-BE49-F238E27FC236}">
                  <a16:creationId xmlns:a16="http://schemas.microsoft.com/office/drawing/2014/main" id="{BFCD29C1-5770-2461-EAE9-97A4846B9E90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88D1ABAE-A6F4-1265-DDCE-2349781DD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C939DA-0860-7830-7E05-EB04E72EB38E}"/>
              </a:ext>
            </a:extLst>
          </p:cNvPr>
          <p:cNvGrpSpPr/>
          <p:nvPr/>
        </p:nvGrpSpPr>
        <p:grpSpPr>
          <a:xfrm>
            <a:off x="4752796" y="3142594"/>
            <a:ext cx="319100" cy="209700"/>
            <a:chOff x="4487396" y="3113195"/>
            <a:chExt cx="319100" cy="209700"/>
          </a:xfrm>
        </p:grpSpPr>
        <p:sp>
          <p:nvSpPr>
            <p:cNvPr id="53" name="Google Shape;526;g2ff3ceb99f1_0_195">
              <a:extLst>
                <a:ext uri="{FF2B5EF4-FFF2-40B4-BE49-F238E27FC236}">
                  <a16:creationId xmlns:a16="http://schemas.microsoft.com/office/drawing/2014/main" id="{E9BDB5E9-EDFD-6B0A-6B22-05CA54664015}"/>
                </a:ext>
              </a:extLst>
            </p:cNvPr>
            <p:cNvSpPr/>
            <p:nvPr/>
          </p:nvSpPr>
          <p:spPr>
            <a:xfrm>
              <a:off x="4487396" y="3113195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A3F41E1C-56B0-7688-9093-A0211BDD1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48" y="3140273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991339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oogle Shape;605;g302391297fa_0_53">
            <a:extLst>
              <a:ext uri="{FF2B5EF4-FFF2-40B4-BE49-F238E27FC236}">
                <a16:creationId xmlns:a16="http://schemas.microsoft.com/office/drawing/2014/main" id="{9F4C3634-257B-A6DE-9678-31DE1B49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686359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34;g302391297fa_0_53">
            <a:extLst>
              <a:ext uri="{FF2B5EF4-FFF2-40B4-BE49-F238E27FC236}">
                <a16:creationId xmlns:a16="http://schemas.microsoft.com/office/drawing/2014/main" id="{B2E026DE-D836-2AC7-9254-166EAA4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44440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pic>
        <p:nvPicPr>
          <p:cNvPr id="26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7EE97072-CEC2-2E0B-B336-E7C1DBD315A0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701" y="410346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800A01D6-32E7-BAC8-A57F-4D60F2952CC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701" y="50984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DA49E79-5821-6BDD-6F1A-039C251E9DD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2135649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8E6FF15B-B38B-D3F5-AF6B-2D76B4B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660281"/>
              </p:ext>
            </p:extLst>
          </p:nvPr>
        </p:nvGraphicFramePr>
        <p:xfrm>
          <a:off x="497992" y="4653400"/>
          <a:ext cx="4619872" cy="1545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987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603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600;g302391297fa_0_53">
            <a:extLst>
              <a:ext uri="{FF2B5EF4-FFF2-40B4-BE49-F238E27FC236}">
                <a16:creationId xmlns:a16="http://schemas.microsoft.com/office/drawing/2014/main" id="{28F10908-ABB8-CA48-CCA9-8BF0DD23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241473"/>
              </p:ext>
            </p:extLst>
          </p:nvPr>
        </p:nvGraphicFramePr>
        <p:xfrm>
          <a:off x="637305" y="5633826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48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 무이자할부 안내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402909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60713"/>
              </p:ext>
            </p:extLst>
          </p:nvPr>
        </p:nvGraphicFramePr>
        <p:xfrm>
          <a:off x="497992" y="1320885"/>
          <a:ext cx="4619873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8355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51000" y="2076332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54951" y="1563108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138505" y="156310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134554" y="20763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064704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75628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71756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50C62-3378-8104-5DC4-F61EF20B01B0}"/>
              </a:ext>
            </a:extLst>
          </p:cNvPr>
          <p:cNvSpPr txBox="1"/>
          <p:nvPr/>
        </p:nvSpPr>
        <p:spPr>
          <a:xfrm>
            <a:off x="429033" y="2672080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D4F574B1-A132-6C5B-E9ED-8CF0FD42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3985"/>
              </p:ext>
            </p:extLst>
          </p:nvPr>
        </p:nvGraphicFramePr>
        <p:xfrm>
          <a:off x="497992" y="2906260"/>
          <a:ext cx="4619873" cy="1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786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선택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기본 배송지         최근 배송지           새로운 배송지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45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5557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6753BC4-C2D6-D0CE-9B20-A51932C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72689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CE8F8D5-D3BD-6509-178B-22D41E4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99646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520522-CC55-727E-C392-A377122F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90718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975;g2f2558950df_0_84">
            <a:extLst>
              <a:ext uri="{FF2B5EF4-FFF2-40B4-BE49-F238E27FC236}">
                <a16:creationId xmlns:a16="http://schemas.microsoft.com/office/drawing/2014/main" id="{28E3EBC0-90EC-6DEB-799A-F48734B40BF4}"/>
              </a:ext>
            </a:extLst>
          </p:cNvPr>
          <p:cNvSpPr/>
          <p:nvPr/>
        </p:nvSpPr>
        <p:spPr>
          <a:xfrm>
            <a:off x="1399646" y="3180757"/>
            <a:ext cx="1034550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75;g2f2558950df_0_84">
            <a:extLst>
              <a:ext uri="{FF2B5EF4-FFF2-40B4-BE49-F238E27FC236}">
                <a16:creationId xmlns:a16="http://schemas.microsoft.com/office/drawing/2014/main" id="{58A8913B-E041-458C-6BBE-20EFD8D37180}"/>
              </a:ext>
            </a:extLst>
          </p:cNvPr>
          <p:cNvSpPr/>
          <p:nvPr/>
        </p:nvSpPr>
        <p:spPr>
          <a:xfrm>
            <a:off x="1399646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75;g2f2558950df_0_84">
            <a:extLst>
              <a:ext uri="{FF2B5EF4-FFF2-40B4-BE49-F238E27FC236}">
                <a16:creationId xmlns:a16="http://schemas.microsoft.com/office/drawing/2014/main" id="{33BB1BA3-159F-7A33-3E1A-5F07262AE287}"/>
              </a:ext>
            </a:extLst>
          </p:cNvPr>
          <p:cNvSpPr/>
          <p:nvPr/>
        </p:nvSpPr>
        <p:spPr>
          <a:xfrm>
            <a:off x="2124859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Google Shape;1975;g2f2558950df_0_84">
            <a:extLst>
              <a:ext uri="{FF2B5EF4-FFF2-40B4-BE49-F238E27FC236}">
                <a16:creationId xmlns:a16="http://schemas.microsoft.com/office/drawing/2014/main" id="{A9637A5B-C5F5-E3F0-6E3C-C7ABF4A81902}"/>
              </a:ext>
            </a:extLst>
          </p:cNvPr>
          <p:cNvSpPr/>
          <p:nvPr/>
        </p:nvSpPr>
        <p:spPr>
          <a:xfrm>
            <a:off x="658495" y="5339476"/>
            <a:ext cx="1173278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카드사선택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Google Shape;1975;g2f2558950df_0_84">
            <a:extLst>
              <a:ext uri="{FF2B5EF4-FFF2-40B4-BE49-F238E27FC236}">
                <a16:creationId xmlns:a16="http://schemas.microsoft.com/office/drawing/2014/main" id="{22F3227D-855F-9D06-24DA-A5634584EE99}"/>
              </a:ext>
            </a:extLst>
          </p:cNvPr>
          <p:cNvSpPr/>
          <p:nvPr/>
        </p:nvSpPr>
        <p:spPr>
          <a:xfrm>
            <a:off x="3335982" y="3634935"/>
            <a:ext cx="169077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5;g2f2558950df_0_84">
            <a:extLst>
              <a:ext uri="{FF2B5EF4-FFF2-40B4-BE49-F238E27FC236}">
                <a16:creationId xmlns:a16="http://schemas.microsoft.com/office/drawing/2014/main" id="{D3C50F74-FF89-7CF3-FF4A-D54D262D6C99}"/>
              </a:ext>
            </a:extLst>
          </p:cNvPr>
          <p:cNvSpPr/>
          <p:nvPr/>
        </p:nvSpPr>
        <p:spPr>
          <a:xfrm>
            <a:off x="1399646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75;g2f2558950df_0_84">
            <a:extLst>
              <a:ext uri="{FF2B5EF4-FFF2-40B4-BE49-F238E27FC236}">
                <a16:creationId xmlns:a16="http://schemas.microsoft.com/office/drawing/2014/main" id="{862921DF-43E4-A2EF-98F1-566C8D678CE3}"/>
              </a:ext>
            </a:extLst>
          </p:cNvPr>
          <p:cNvSpPr/>
          <p:nvPr/>
        </p:nvSpPr>
        <p:spPr>
          <a:xfrm>
            <a:off x="2206609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75;g2f2558950df_0_84">
            <a:extLst>
              <a:ext uri="{FF2B5EF4-FFF2-40B4-BE49-F238E27FC236}">
                <a16:creationId xmlns:a16="http://schemas.microsoft.com/office/drawing/2014/main" id="{8A6D8656-8C0A-F385-BEDC-80D923967CE4}"/>
              </a:ext>
            </a:extLst>
          </p:cNvPr>
          <p:cNvSpPr/>
          <p:nvPr/>
        </p:nvSpPr>
        <p:spPr>
          <a:xfrm>
            <a:off x="3002033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75;g2f2558950df_0_84">
            <a:extLst>
              <a:ext uri="{FF2B5EF4-FFF2-40B4-BE49-F238E27FC236}">
                <a16:creationId xmlns:a16="http://schemas.microsoft.com/office/drawing/2014/main" id="{6B1029C6-594F-B5A5-85B2-2177762EC89D}"/>
              </a:ext>
            </a:extLst>
          </p:cNvPr>
          <p:cNvSpPr/>
          <p:nvPr/>
        </p:nvSpPr>
        <p:spPr>
          <a:xfrm>
            <a:off x="1399645" y="4092914"/>
            <a:ext cx="362711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75;g2f2558950df_0_84">
            <a:extLst>
              <a:ext uri="{FF2B5EF4-FFF2-40B4-BE49-F238E27FC236}">
                <a16:creationId xmlns:a16="http://schemas.microsoft.com/office/drawing/2014/main" id="{10D3ADE7-449C-5B46-158F-C4996335CCB9}"/>
              </a:ext>
            </a:extLst>
          </p:cNvPr>
          <p:cNvSpPr/>
          <p:nvPr/>
        </p:nvSpPr>
        <p:spPr>
          <a:xfrm>
            <a:off x="4181015" y="2706200"/>
            <a:ext cx="936850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배송지 목록에서 선택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A314-48EA-C431-5F52-BCA9A6426273}"/>
              </a:ext>
            </a:extLst>
          </p:cNvPr>
          <p:cNvSpPr txBox="1"/>
          <p:nvPr/>
        </p:nvSpPr>
        <p:spPr>
          <a:xfrm>
            <a:off x="429033" y="4422345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결제방법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Google Shape;1975;g2f2558950df_0_84">
            <a:extLst>
              <a:ext uri="{FF2B5EF4-FFF2-40B4-BE49-F238E27FC236}">
                <a16:creationId xmlns:a16="http://schemas.microsoft.com/office/drawing/2014/main" id="{1F80B7A9-9CBE-03BB-99AA-17FB3B99E8D9}"/>
              </a:ext>
            </a:extLst>
          </p:cNvPr>
          <p:cNvSpPr/>
          <p:nvPr/>
        </p:nvSpPr>
        <p:spPr>
          <a:xfrm>
            <a:off x="63659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신용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체크카드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Google Shape;1975;g2f2558950df_0_84">
            <a:extLst>
              <a:ext uri="{FF2B5EF4-FFF2-40B4-BE49-F238E27FC236}">
                <a16:creationId xmlns:a16="http://schemas.microsoft.com/office/drawing/2014/main" id="{7A3D4F1B-5441-225C-5BB4-0B6527A3BD32}"/>
              </a:ext>
            </a:extLst>
          </p:cNvPr>
          <p:cNvSpPr/>
          <p:nvPr/>
        </p:nvSpPr>
        <p:spPr>
          <a:xfrm>
            <a:off x="3768518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휴대폰결제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75;g2f2558950df_0_84">
            <a:extLst>
              <a:ext uri="{FF2B5EF4-FFF2-40B4-BE49-F238E27FC236}">
                <a16:creationId xmlns:a16="http://schemas.microsoft.com/office/drawing/2014/main" id="{D5C5AF11-08B3-B9FE-BCCF-27CB161A5042}"/>
              </a:ext>
            </a:extLst>
          </p:cNvPr>
          <p:cNvSpPr/>
          <p:nvPr/>
        </p:nvSpPr>
        <p:spPr>
          <a:xfrm>
            <a:off x="1427162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토스페이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975;g2f2558950df_0_84">
            <a:extLst>
              <a:ext uri="{FF2B5EF4-FFF2-40B4-BE49-F238E27FC236}">
                <a16:creationId xmlns:a16="http://schemas.microsoft.com/office/drawing/2014/main" id="{3A6779DD-F5A3-51E2-79AF-848AA2B8DD1F}"/>
              </a:ext>
            </a:extLst>
          </p:cNvPr>
          <p:cNvSpPr/>
          <p:nvPr/>
        </p:nvSpPr>
        <p:spPr>
          <a:xfrm>
            <a:off x="2207614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네이버페이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Google Shape;1975;g2f2558950df_0_84">
            <a:extLst>
              <a:ext uri="{FF2B5EF4-FFF2-40B4-BE49-F238E27FC236}">
                <a16:creationId xmlns:a16="http://schemas.microsoft.com/office/drawing/2014/main" id="{35491F37-1DA3-1DBB-188B-07060F3CFA0F}"/>
              </a:ext>
            </a:extLst>
          </p:cNvPr>
          <p:cNvSpPr/>
          <p:nvPr/>
        </p:nvSpPr>
        <p:spPr>
          <a:xfrm>
            <a:off x="298806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1975;g2f2558950df_0_84">
            <a:extLst>
              <a:ext uri="{FF2B5EF4-FFF2-40B4-BE49-F238E27FC236}">
                <a16:creationId xmlns:a16="http://schemas.microsoft.com/office/drawing/2014/main" id="{18D4FDDC-4526-A411-77AB-BEB2157B3972}"/>
              </a:ext>
            </a:extLst>
          </p:cNvPr>
          <p:cNvSpPr/>
          <p:nvPr/>
        </p:nvSpPr>
        <p:spPr>
          <a:xfrm>
            <a:off x="1891526" y="5339476"/>
            <a:ext cx="1069876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일시불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7C8CCA2B-9283-D732-CA94-78C2FDBCE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48200"/>
              </p:ext>
            </p:extLst>
          </p:nvPr>
        </p:nvGraphicFramePr>
        <p:xfrm>
          <a:off x="637305" y="5904651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결제서비스 이용약관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개인정보처리 동의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FC78A5A-850B-4E82-EC5F-F2A36C978F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596" y="59355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E3836075-CE0E-3440-48C8-51F7CBE69C83}"/>
              </a:ext>
            </a:extLst>
          </p:cNvPr>
          <p:cNvSpPr/>
          <p:nvPr/>
        </p:nvSpPr>
        <p:spPr>
          <a:xfrm>
            <a:off x="1399645" y="3634936"/>
            <a:ext cx="1876585" cy="162506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414744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A4C3EABB-5E36-51D7-E8E7-DD7970173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15638"/>
              </p:ext>
            </p:extLst>
          </p:nvPr>
        </p:nvGraphicFramePr>
        <p:xfrm>
          <a:off x="491685" y="1164154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324346892974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975;g2f2558950df_0_84">
            <a:extLst>
              <a:ext uri="{FF2B5EF4-FFF2-40B4-BE49-F238E27FC236}">
                <a16:creationId xmlns:a16="http://schemas.microsoft.com/office/drawing/2014/main" id="{3B5BDECA-BC39-84BF-510C-7BDC8041B671}"/>
              </a:ext>
            </a:extLst>
          </p:cNvPr>
          <p:cNvSpPr/>
          <p:nvPr/>
        </p:nvSpPr>
        <p:spPr>
          <a:xfrm>
            <a:off x="250337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배송 조회로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975;g2f2558950df_0_84">
            <a:extLst>
              <a:ext uri="{FF2B5EF4-FFF2-40B4-BE49-F238E27FC236}">
                <a16:creationId xmlns:a16="http://schemas.microsoft.com/office/drawing/2014/main" id="{6692EF02-E75E-31CD-0644-35CC946E427C}"/>
              </a:ext>
            </a:extLst>
          </p:cNvPr>
          <p:cNvSpPr/>
          <p:nvPr/>
        </p:nvSpPr>
        <p:spPr>
          <a:xfrm>
            <a:off x="385078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02AB3D80-560C-1057-A9D1-D2D901AA3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368744"/>
              </p:ext>
            </p:extLst>
          </p:nvPr>
        </p:nvGraphicFramePr>
        <p:xfrm>
          <a:off x="491685" y="2656800"/>
          <a:ext cx="6718197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87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473262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A6ED3D8F-761B-C2AA-2C5D-2A02CA1E9E8A}"/>
              </a:ext>
            </a:extLst>
          </p:cNvPr>
          <p:cNvSpPr/>
          <p:nvPr/>
        </p:nvSpPr>
        <p:spPr>
          <a:xfrm>
            <a:off x="414744" y="23868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6;g302391297fa_0_53">
            <a:extLst>
              <a:ext uri="{FF2B5EF4-FFF2-40B4-BE49-F238E27FC236}">
                <a16:creationId xmlns:a16="http://schemas.microsoft.com/office/drawing/2014/main" id="{5A7495B0-BCBC-277A-8394-E5A9DC295B24}"/>
              </a:ext>
            </a:extLst>
          </p:cNvPr>
          <p:cNvSpPr/>
          <p:nvPr/>
        </p:nvSpPr>
        <p:spPr>
          <a:xfrm>
            <a:off x="414744" y="34290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600;g302391297fa_0_53">
            <a:extLst>
              <a:ext uri="{FF2B5EF4-FFF2-40B4-BE49-F238E27FC236}">
                <a16:creationId xmlns:a16="http://schemas.microsoft.com/office/drawing/2014/main" id="{7AC26E31-DFB2-A2D2-E2A5-0556F922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01056"/>
              </p:ext>
            </p:extLst>
          </p:nvPr>
        </p:nvGraphicFramePr>
        <p:xfrm>
          <a:off x="491685" y="5245232"/>
          <a:ext cx="6718198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26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15" name="Google Shape;606;g302391297fa_0_53">
            <a:extLst>
              <a:ext uri="{FF2B5EF4-FFF2-40B4-BE49-F238E27FC236}">
                <a16:creationId xmlns:a16="http://schemas.microsoft.com/office/drawing/2014/main" id="{F8777AC1-950F-449D-4E43-A47373D9F555}"/>
              </a:ext>
            </a:extLst>
          </p:cNvPr>
          <p:cNvSpPr/>
          <p:nvPr/>
        </p:nvSpPr>
        <p:spPr>
          <a:xfrm>
            <a:off x="414744" y="497523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A1CD0140-33E2-1809-D67E-D1169FFEF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15505"/>
              </p:ext>
            </p:extLst>
          </p:nvPr>
        </p:nvGraphicFramePr>
        <p:xfrm>
          <a:off x="491685" y="3673776"/>
          <a:ext cx="6718199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65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1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41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607;g302391297fa_0_53">
            <a:extLst>
              <a:ext uri="{FF2B5EF4-FFF2-40B4-BE49-F238E27FC236}">
                <a16:creationId xmlns:a16="http://schemas.microsoft.com/office/drawing/2014/main" id="{ADE88B3A-684D-A3B4-1FC9-9A908DA8E7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44693" y="442922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10;g302391297fa_0_53">
            <a:extLst>
              <a:ext uri="{FF2B5EF4-FFF2-40B4-BE49-F238E27FC236}">
                <a16:creationId xmlns:a16="http://schemas.microsoft.com/office/drawing/2014/main" id="{4984A4EB-81BB-D44C-ADE6-C82792CE5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48644" y="391599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6;g302391297fa_0_53">
            <a:extLst>
              <a:ext uri="{FF2B5EF4-FFF2-40B4-BE49-F238E27FC236}">
                <a16:creationId xmlns:a16="http://schemas.microsoft.com/office/drawing/2014/main" id="{BD0F59AA-67A8-9B0B-4F09-A7F24ECEB596}"/>
              </a:ext>
            </a:extLst>
          </p:cNvPr>
          <p:cNvSpPr/>
          <p:nvPr/>
        </p:nvSpPr>
        <p:spPr>
          <a:xfrm>
            <a:off x="1132198" y="3915999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7;g302391297fa_0_53">
            <a:extLst>
              <a:ext uri="{FF2B5EF4-FFF2-40B4-BE49-F238E27FC236}">
                <a16:creationId xmlns:a16="http://schemas.microsoft.com/office/drawing/2014/main" id="{BBD1F466-E989-BE34-B9AF-39C584624160}"/>
              </a:ext>
            </a:extLst>
          </p:cNvPr>
          <p:cNvSpPr/>
          <p:nvPr/>
        </p:nvSpPr>
        <p:spPr>
          <a:xfrm>
            <a:off x="1128247" y="442922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62B6-6C13-7AB7-2EF0-15C6611B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EC59197-384F-5783-F84F-80B663311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289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85997-629C-BEA2-E19D-EF9D76D4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3F784F-95B5-3E56-630C-CAF4935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EB60F-49D3-42CD-DF8A-7719B755202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1D82F-D969-CE05-9E64-53F7916D36A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470CA6-E156-21D6-170E-9FB5457AFF1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3" name="Google Shape;215;g2f8249fdfe1_0_48">
            <a:extLst>
              <a:ext uri="{FF2B5EF4-FFF2-40B4-BE49-F238E27FC236}">
                <a16:creationId xmlns:a16="http://schemas.microsoft.com/office/drawing/2014/main" id="{70D6029E-3F13-B5DE-A634-0BA2C91EF6B3}"/>
              </a:ext>
            </a:extLst>
          </p:cNvPr>
          <p:cNvSpPr/>
          <p:nvPr/>
        </p:nvSpPr>
        <p:spPr>
          <a:xfrm>
            <a:off x="1846006" y="186147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16;g2f8249fdfe1_0_48">
            <a:extLst>
              <a:ext uri="{FF2B5EF4-FFF2-40B4-BE49-F238E27FC236}">
                <a16:creationId xmlns:a16="http://schemas.microsoft.com/office/drawing/2014/main" id="{8047C719-8219-42CE-7B4E-2EB95E518C38}"/>
              </a:ext>
            </a:extLst>
          </p:cNvPr>
          <p:cNvSpPr/>
          <p:nvPr/>
        </p:nvSpPr>
        <p:spPr>
          <a:xfrm>
            <a:off x="3198487" y="186481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17;g2f8249fdfe1_0_48">
            <a:extLst>
              <a:ext uri="{FF2B5EF4-FFF2-40B4-BE49-F238E27FC236}">
                <a16:creationId xmlns:a16="http://schemas.microsoft.com/office/drawing/2014/main" id="{407C8A08-34E1-F1A1-0BE5-9F4F627FDE00}"/>
              </a:ext>
            </a:extLst>
          </p:cNvPr>
          <p:cNvSpPr/>
          <p:nvPr/>
        </p:nvSpPr>
        <p:spPr>
          <a:xfrm>
            <a:off x="5914228" y="186147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8;g2f8249fdfe1_0_48">
            <a:extLst>
              <a:ext uri="{FF2B5EF4-FFF2-40B4-BE49-F238E27FC236}">
                <a16:creationId xmlns:a16="http://schemas.microsoft.com/office/drawing/2014/main" id="{918AC8B5-EB93-E57E-EBF0-BD2F5E48FCA8}"/>
              </a:ext>
            </a:extLst>
          </p:cNvPr>
          <p:cNvSpPr/>
          <p:nvPr/>
        </p:nvSpPr>
        <p:spPr>
          <a:xfrm>
            <a:off x="4555866" y="186481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19;g2f8249fdfe1_0_48">
            <a:extLst>
              <a:ext uri="{FF2B5EF4-FFF2-40B4-BE49-F238E27FC236}">
                <a16:creationId xmlns:a16="http://schemas.microsoft.com/office/drawing/2014/main" id="{45A79DC3-240E-1387-86B3-0574D76066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6444" y="200606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20;g2f8249fdfe1_0_48">
            <a:extLst>
              <a:ext uri="{FF2B5EF4-FFF2-40B4-BE49-F238E27FC236}">
                <a16:creationId xmlns:a16="http://schemas.microsoft.com/office/drawing/2014/main" id="{A81269B6-B263-98F9-8E49-75F264C32D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0725" y="200673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21;g2f8249fdfe1_0_48">
            <a:extLst>
              <a:ext uri="{FF2B5EF4-FFF2-40B4-BE49-F238E27FC236}">
                <a16:creationId xmlns:a16="http://schemas.microsoft.com/office/drawing/2014/main" id="{AF734350-BE33-3F1D-5C2D-3B16FC9A22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1830" y="201077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22;g2f8249fdfe1_0_48">
            <a:extLst>
              <a:ext uri="{FF2B5EF4-FFF2-40B4-BE49-F238E27FC236}">
                <a16:creationId xmlns:a16="http://schemas.microsoft.com/office/drawing/2014/main" id="{CF51ED72-3C73-EC80-FC80-A6313E00372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5724" y="2010076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64;g2ef584e469a_0_1">
            <a:extLst>
              <a:ext uri="{FF2B5EF4-FFF2-40B4-BE49-F238E27FC236}">
                <a16:creationId xmlns:a16="http://schemas.microsoft.com/office/drawing/2014/main" id="{01CA68B4-1128-5E60-4A76-AA31E518BCE3}"/>
              </a:ext>
            </a:extLst>
          </p:cNvPr>
          <p:cNvSpPr/>
          <p:nvPr/>
        </p:nvSpPr>
        <p:spPr>
          <a:xfrm>
            <a:off x="504169" y="1861476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169;g2ef584e469a_0_1">
            <a:extLst>
              <a:ext uri="{FF2B5EF4-FFF2-40B4-BE49-F238E27FC236}">
                <a16:creationId xmlns:a16="http://schemas.microsoft.com/office/drawing/2014/main" id="{A2528D5D-D43E-D610-22B6-E9BDEBCEDC0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128" y="1980276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E99A76-B725-7C62-9278-EF163E0BB874}"/>
              </a:ext>
            </a:extLst>
          </p:cNvPr>
          <p:cNvGrpSpPr/>
          <p:nvPr/>
        </p:nvGrpSpPr>
        <p:grpSpPr>
          <a:xfrm>
            <a:off x="504169" y="2954200"/>
            <a:ext cx="6630030" cy="972173"/>
            <a:chOff x="533916" y="6307114"/>
            <a:chExt cx="6630030" cy="972173"/>
          </a:xfrm>
        </p:grpSpPr>
        <p:graphicFrame>
          <p:nvGraphicFramePr>
            <p:cNvPr id="34" name="Google Shape;241;g2f8249fdfe1_0_48">
              <a:extLst>
                <a:ext uri="{FF2B5EF4-FFF2-40B4-BE49-F238E27FC236}">
                  <a16:creationId xmlns:a16="http://schemas.microsoft.com/office/drawing/2014/main" id="{67286750-9BAD-8605-1789-A8D03F92D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5429105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35" name="Google Shape;178;g2ef584e469a_0_1">
              <a:extLst>
                <a:ext uri="{FF2B5EF4-FFF2-40B4-BE49-F238E27FC236}">
                  <a16:creationId xmlns:a16="http://schemas.microsoft.com/office/drawing/2014/main" id="{7FB32320-466C-4B58-C8BE-D93DD995250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4CB7B9C3-59D4-9444-5C10-8087160CA618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45D6DAD3-75AB-A249-FB8D-1A9476B8E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A6C3FA4C-0E92-183C-5A1F-DF2DB8EA2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>
              <a:extLst>
                <a:ext uri="{FF2B5EF4-FFF2-40B4-BE49-F238E27FC236}">
                  <a16:creationId xmlns:a16="http://schemas.microsoft.com/office/drawing/2014/main" id="{E7B1A610-3489-24CB-EDBD-D1AFDF793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0EC8C0FB-7DF8-8385-9F5C-058C42489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688FAEDF-DCFD-FAED-C436-0802FF314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>
              <a:extLst>
                <a:ext uri="{FF2B5EF4-FFF2-40B4-BE49-F238E27FC236}">
                  <a16:creationId xmlns:a16="http://schemas.microsoft.com/office/drawing/2014/main" id="{88ACF259-1F1B-26F3-8927-BC017F092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280C2645-3CCA-C1E8-F10D-56B8C336D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5A7C1111-4C80-1733-7D69-8D3FEB84D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5FFC9834-9AA1-6C44-BC70-E35676E2A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19A48549-6CF2-FFAE-357A-6455F40D9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Google Shape;178;g2ef584e469a_0_1">
              <a:extLst>
                <a:ext uri="{FF2B5EF4-FFF2-40B4-BE49-F238E27FC236}">
                  <a16:creationId xmlns:a16="http://schemas.microsoft.com/office/drawing/2014/main" id="{027AB76E-5870-B8BB-866F-415478892EAA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18776984-88D0-679F-055E-DBFCC867261F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B379C7-0637-B9E1-AB80-6C51C28070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9D52854-2613-04FB-F2C7-45E5AB32E2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7F76698-F804-D4D8-C835-355DD116C50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EA5303C-C91E-C3A8-D2DB-A749C273E02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93784F2-ADEA-38E8-B777-E7E7DC63743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502B4A1D-6C8B-2D13-4AA4-131D686C4DBE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975;g2f2558950df_0_84">
            <a:extLst>
              <a:ext uri="{FF2B5EF4-FFF2-40B4-BE49-F238E27FC236}">
                <a16:creationId xmlns:a16="http://schemas.microsoft.com/office/drawing/2014/main" id="{738BC3CF-8830-1C09-1F59-4988FE902C6A}"/>
              </a:ext>
            </a:extLst>
          </p:cNvPr>
          <p:cNvSpPr/>
          <p:nvPr/>
        </p:nvSpPr>
        <p:spPr>
          <a:xfrm>
            <a:off x="4560035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선택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77C6701C-509D-0203-AD5A-DD3FB47467A9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3C5C4E0B-5AE4-575B-E6EF-926D060E28A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관심상품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6580BAD-5E19-BFCC-7D59-0591AFF88B94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관심상품으로 등록하여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보다 편리하게 구매하세요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E7D41EE2-ED4C-0567-0165-0D392F09A283}"/>
              </a:ext>
            </a:extLst>
          </p:cNvPr>
          <p:cNvSpPr/>
          <p:nvPr/>
        </p:nvSpPr>
        <p:spPr>
          <a:xfrm>
            <a:off x="623177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Google Shape;215;g2f8249fdfe1_0_48">
            <a:extLst>
              <a:ext uri="{FF2B5EF4-FFF2-40B4-BE49-F238E27FC236}">
                <a16:creationId xmlns:a16="http://schemas.microsoft.com/office/drawing/2014/main" id="{ED2A2E2D-6A33-D587-B94B-224359C6C15F}"/>
              </a:ext>
            </a:extLst>
          </p:cNvPr>
          <p:cNvSpPr/>
          <p:nvPr/>
        </p:nvSpPr>
        <p:spPr>
          <a:xfrm>
            <a:off x="1846006" y="3941264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;g2f8249fdfe1_0_48">
            <a:extLst>
              <a:ext uri="{FF2B5EF4-FFF2-40B4-BE49-F238E27FC236}">
                <a16:creationId xmlns:a16="http://schemas.microsoft.com/office/drawing/2014/main" id="{4ABE9BE5-92BB-189B-94ED-666AFAC30BF1}"/>
              </a:ext>
            </a:extLst>
          </p:cNvPr>
          <p:cNvSpPr/>
          <p:nvPr/>
        </p:nvSpPr>
        <p:spPr>
          <a:xfrm>
            <a:off x="3198487" y="3944601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17;g2f8249fdfe1_0_48">
            <a:extLst>
              <a:ext uri="{FF2B5EF4-FFF2-40B4-BE49-F238E27FC236}">
                <a16:creationId xmlns:a16="http://schemas.microsoft.com/office/drawing/2014/main" id="{943655F6-F66C-8EA5-5862-3421EFD93DEC}"/>
              </a:ext>
            </a:extLst>
          </p:cNvPr>
          <p:cNvSpPr/>
          <p:nvPr/>
        </p:nvSpPr>
        <p:spPr>
          <a:xfrm>
            <a:off x="5914228" y="3941263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8;g2f8249fdfe1_0_48">
            <a:extLst>
              <a:ext uri="{FF2B5EF4-FFF2-40B4-BE49-F238E27FC236}">
                <a16:creationId xmlns:a16="http://schemas.microsoft.com/office/drawing/2014/main" id="{19442757-3B81-8B25-EB5A-95D0130B3239}"/>
              </a:ext>
            </a:extLst>
          </p:cNvPr>
          <p:cNvSpPr/>
          <p:nvPr/>
        </p:nvSpPr>
        <p:spPr>
          <a:xfrm>
            <a:off x="4555866" y="3944601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219;g2f8249fdfe1_0_48">
            <a:extLst>
              <a:ext uri="{FF2B5EF4-FFF2-40B4-BE49-F238E27FC236}">
                <a16:creationId xmlns:a16="http://schemas.microsoft.com/office/drawing/2014/main" id="{B61EDE24-43E4-0F8B-AECD-3FB4036EF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6444" y="4085852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20;g2f8249fdfe1_0_48">
            <a:extLst>
              <a:ext uri="{FF2B5EF4-FFF2-40B4-BE49-F238E27FC236}">
                <a16:creationId xmlns:a16="http://schemas.microsoft.com/office/drawing/2014/main" id="{C1C1EBA3-4563-E777-7D46-A2D204CC66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0725" y="408652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21;g2f8249fdfe1_0_48">
            <a:extLst>
              <a:ext uri="{FF2B5EF4-FFF2-40B4-BE49-F238E27FC236}">
                <a16:creationId xmlns:a16="http://schemas.microsoft.com/office/drawing/2014/main" id="{7E509FAE-A314-35DC-D572-54854C0DF7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1830" y="4090565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2;g2f8249fdfe1_0_48">
            <a:extLst>
              <a:ext uri="{FF2B5EF4-FFF2-40B4-BE49-F238E27FC236}">
                <a16:creationId xmlns:a16="http://schemas.microsoft.com/office/drawing/2014/main" id="{84E0E305-F463-B910-4C89-435A12222D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5724" y="4089865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164;g2ef584e469a_0_1">
            <a:extLst>
              <a:ext uri="{FF2B5EF4-FFF2-40B4-BE49-F238E27FC236}">
                <a16:creationId xmlns:a16="http://schemas.microsoft.com/office/drawing/2014/main" id="{FD700C59-E87B-CA96-20D1-5017F95C4A12}"/>
              </a:ext>
            </a:extLst>
          </p:cNvPr>
          <p:cNvSpPr/>
          <p:nvPr/>
        </p:nvSpPr>
        <p:spPr>
          <a:xfrm>
            <a:off x="504169" y="3941265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169;g2ef584e469a_0_1">
            <a:extLst>
              <a:ext uri="{FF2B5EF4-FFF2-40B4-BE49-F238E27FC236}">
                <a16:creationId xmlns:a16="http://schemas.microsoft.com/office/drawing/2014/main" id="{9B939A26-F03D-B94B-A630-B9D8B1052D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128" y="4060065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82A80941-1B50-E4F1-C237-259391ED3F2E}"/>
              </a:ext>
            </a:extLst>
          </p:cNvPr>
          <p:cNvGrpSpPr/>
          <p:nvPr/>
        </p:nvGrpSpPr>
        <p:grpSpPr>
          <a:xfrm>
            <a:off x="504169" y="5033989"/>
            <a:ext cx="6630030" cy="972173"/>
            <a:chOff x="533916" y="6307114"/>
            <a:chExt cx="6630030" cy="972173"/>
          </a:xfrm>
        </p:grpSpPr>
        <p:graphicFrame>
          <p:nvGraphicFramePr>
            <p:cNvPr id="72" name="Google Shape;241;g2f8249fdfe1_0_48">
              <a:extLst>
                <a:ext uri="{FF2B5EF4-FFF2-40B4-BE49-F238E27FC236}">
                  <a16:creationId xmlns:a16="http://schemas.microsoft.com/office/drawing/2014/main" id="{FDC2DD1B-66D2-086C-0CFF-58083CCD35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5429105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3" name="Google Shape;178;g2ef584e469a_0_1">
              <a:extLst>
                <a:ext uri="{FF2B5EF4-FFF2-40B4-BE49-F238E27FC236}">
                  <a16:creationId xmlns:a16="http://schemas.microsoft.com/office/drawing/2014/main" id="{817FDDCA-FE73-D42C-7C1C-FFF8C5E652FE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DFD1403D-F5C7-C93C-6399-6C06F4FF3820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Picture 6">
              <a:extLst>
                <a:ext uri="{FF2B5EF4-FFF2-40B4-BE49-F238E27FC236}">
                  <a16:creationId xmlns:a16="http://schemas.microsoft.com/office/drawing/2014/main" id="{6E068985-DB8D-E4C9-0901-9D89AA9EB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>
              <a:extLst>
                <a:ext uri="{FF2B5EF4-FFF2-40B4-BE49-F238E27FC236}">
                  <a16:creationId xmlns:a16="http://schemas.microsoft.com/office/drawing/2014/main" id="{143A72C5-315F-6989-343F-B6B3F3F07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3F03BACD-5FC5-D9AD-13A4-DB134A612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C2C11C5B-289E-7306-223B-F13269948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CAB0D4BB-4156-2423-EB8E-B9FF0E3BD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CCB41BD7-E68F-553D-6FFA-674E9DE81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F9917DF-F9D3-80EF-02BF-F3D1FCE0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816C4005-37C0-0052-EF04-3801AACBD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85046719-F1DC-EBF9-6853-FBF5CF441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E072F64E-915E-1BB1-FD94-64A95C4C2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178;g2ef584e469a_0_1">
              <a:extLst>
                <a:ext uri="{FF2B5EF4-FFF2-40B4-BE49-F238E27FC236}">
                  <a16:creationId xmlns:a16="http://schemas.microsoft.com/office/drawing/2014/main" id="{BC452F39-7732-D5EC-DD23-E3E8582A200B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178;g2ef584e469a_0_1">
              <a:extLst>
                <a:ext uri="{FF2B5EF4-FFF2-40B4-BE49-F238E27FC236}">
                  <a16:creationId xmlns:a16="http://schemas.microsoft.com/office/drawing/2014/main" id="{DCC9279B-957D-827C-494D-74DDB02124A5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329CB1B-1804-B226-39B0-71B7DA2CBEE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D4095E1-2B7D-1545-3932-8A821203BF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630C16A-91A0-6E9E-7B7D-F769E7A0726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03C8ED-64F0-BEE5-210F-AF0A42F838B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7E96A45-90AD-4C17-0B7E-196A608179E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1975;g2f2558950df_0_84">
            <a:extLst>
              <a:ext uri="{FF2B5EF4-FFF2-40B4-BE49-F238E27FC236}">
                <a16:creationId xmlns:a16="http://schemas.microsoft.com/office/drawing/2014/main" id="{076CED7D-6C8A-F73C-C1FC-65A957A49BA0}"/>
              </a:ext>
            </a:extLst>
          </p:cNvPr>
          <p:cNvSpPr/>
          <p:nvPr/>
        </p:nvSpPr>
        <p:spPr>
          <a:xfrm>
            <a:off x="5292661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90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F27C-B970-ACD8-A604-0A7D497B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8184CC8-6663-61BA-2BAB-92F1FE90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6537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1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A7DB5-F52B-E464-2EB9-0AAA230A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8665CB9-1ED1-840A-FBE5-2E4D7D06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B5620-A26A-5CAE-0101-2675B95D521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B21AD-0324-BE6A-4664-53782D7B9A6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2DE61-5E85-0D40-623E-E2F264AFF1E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610496C6-B83E-A7F2-85C6-EABFA569C180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6CDF3C0C-105C-F66F-66B0-9621C908A42F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63922904-EF53-E579-00FD-99DF26064D63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특가상품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77FADB90-027C-687D-2AC5-C99B1DB0E073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매주 10% 이상 할인하는 특가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저렴하게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B312EE35-EB18-847F-BB43-DD67BA279EE0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36304F08-8D69-AA66-29AA-462205EA21E0}"/>
              </a:ext>
            </a:extLst>
          </p:cNvPr>
          <p:cNvSpPr/>
          <p:nvPr/>
        </p:nvSpPr>
        <p:spPr>
          <a:xfrm>
            <a:off x="1849250" y="187001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E89EA9E3-1FF2-844E-B928-4A02C0940A6D}"/>
              </a:ext>
            </a:extLst>
          </p:cNvPr>
          <p:cNvSpPr/>
          <p:nvPr/>
        </p:nvSpPr>
        <p:spPr>
          <a:xfrm>
            <a:off x="3201731" y="187335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8E6B58A3-B927-DA33-927A-F7191697FA85}"/>
              </a:ext>
            </a:extLst>
          </p:cNvPr>
          <p:cNvSpPr/>
          <p:nvPr/>
        </p:nvSpPr>
        <p:spPr>
          <a:xfrm>
            <a:off x="5917472" y="187001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F8DD1145-234B-8B31-C90E-1E3F2E92F036}"/>
              </a:ext>
            </a:extLst>
          </p:cNvPr>
          <p:cNvSpPr/>
          <p:nvPr/>
        </p:nvSpPr>
        <p:spPr>
          <a:xfrm>
            <a:off x="4559110" y="187335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C25B8CE6-E97D-AF87-6842-5372E08B48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9688" y="201460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ED55DBDB-B3DA-81E7-4C2B-A15D3CBA9F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3969" y="201528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0C6A2CE0-B85D-AA0C-60A5-3CB9B1D8F3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5074" y="201931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AD2E809B-AC4D-090B-2AA2-A7DD8CE28F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8968" y="201861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DFE5855-4319-F828-865F-1BCF532BE6BE}"/>
              </a:ext>
            </a:extLst>
          </p:cNvPr>
          <p:cNvSpPr/>
          <p:nvPr/>
        </p:nvSpPr>
        <p:spPr>
          <a:xfrm>
            <a:off x="507413" y="187001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69;g2ef584e469a_0_1">
            <a:extLst>
              <a:ext uri="{FF2B5EF4-FFF2-40B4-BE49-F238E27FC236}">
                <a16:creationId xmlns:a16="http://schemas.microsoft.com/office/drawing/2014/main" id="{266DE007-113C-C2CA-D102-74C32532C93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72" y="1988817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4060E-2493-89C6-A22E-069B72B43B10}"/>
              </a:ext>
            </a:extLst>
          </p:cNvPr>
          <p:cNvGrpSpPr/>
          <p:nvPr/>
        </p:nvGrpSpPr>
        <p:grpSpPr>
          <a:xfrm>
            <a:off x="507413" y="2962741"/>
            <a:ext cx="6630030" cy="784213"/>
            <a:chOff x="533916" y="6307114"/>
            <a:chExt cx="6630030" cy="784213"/>
          </a:xfrm>
        </p:grpSpPr>
        <p:graphicFrame>
          <p:nvGraphicFramePr>
            <p:cNvPr id="15" name="Google Shape;241;g2f8249fdfe1_0_48">
              <a:extLst>
                <a:ext uri="{FF2B5EF4-FFF2-40B4-BE49-F238E27FC236}">
                  <a16:creationId xmlns:a16="http://schemas.microsoft.com/office/drawing/2014/main" id="{06BB8970-98AC-0A6B-5163-3DB34F88B0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762022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8" name="Google Shape;178;g2ef584e469a_0_1">
              <a:extLst>
                <a:ext uri="{FF2B5EF4-FFF2-40B4-BE49-F238E27FC236}">
                  <a16:creationId xmlns:a16="http://schemas.microsoft.com/office/drawing/2014/main" id="{F7EB5DE9-E663-A242-EBAF-33C3A593E7B2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8;g2ef584e469a_0_1">
              <a:extLst>
                <a:ext uri="{FF2B5EF4-FFF2-40B4-BE49-F238E27FC236}">
                  <a16:creationId xmlns:a16="http://schemas.microsoft.com/office/drawing/2014/main" id="{1CEE1F58-1C74-8ED2-9502-C7DF9D8E793F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2A4E9081-7887-CC7F-A63F-DCB8D4F50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2BDE7273-1D3B-DF43-494D-7C480EFE4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917529B0-3993-AD9E-CCDA-A72BC8C35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D943C808-BF0F-6FFD-BA71-3A091165D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>
              <a:extLst>
                <a:ext uri="{FF2B5EF4-FFF2-40B4-BE49-F238E27FC236}">
                  <a16:creationId xmlns:a16="http://schemas.microsoft.com/office/drawing/2014/main" id="{99FF2486-CE1F-E7AC-5C88-C49EC0277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>
              <a:extLst>
                <a:ext uri="{FF2B5EF4-FFF2-40B4-BE49-F238E27FC236}">
                  <a16:creationId xmlns:a16="http://schemas.microsoft.com/office/drawing/2014/main" id="{4D77A59C-8EB9-E587-3B72-DBB6EB1A1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>
              <a:extLst>
                <a:ext uri="{FF2B5EF4-FFF2-40B4-BE49-F238E27FC236}">
                  <a16:creationId xmlns:a16="http://schemas.microsoft.com/office/drawing/2014/main" id="{5250B5F7-93F4-ABB0-047B-284FC953F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>
              <a:extLst>
                <a:ext uri="{FF2B5EF4-FFF2-40B4-BE49-F238E27FC236}">
                  <a16:creationId xmlns:a16="http://schemas.microsoft.com/office/drawing/2014/main" id="{0812008F-82D9-539D-B948-2C379F34C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>
              <a:extLst>
                <a:ext uri="{FF2B5EF4-FFF2-40B4-BE49-F238E27FC236}">
                  <a16:creationId xmlns:a16="http://schemas.microsoft.com/office/drawing/2014/main" id="{152B2822-8F15-DAE2-AAE8-4C4CFA66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>
              <a:extLst>
                <a:ext uri="{FF2B5EF4-FFF2-40B4-BE49-F238E27FC236}">
                  <a16:creationId xmlns:a16="http://schemas.microsoft.com/office/drawing/2014/main" id="{B270F737-A28D-285A-50EA-98B4BC23B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57543909-2C54-B568-2BF2-4A30BAA574E6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E2D8FEF2-C321-7E8A-E066-3A657EC77E5B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562A7274-33FF-F1A5-F204-B94637132F10}"/>
                </a:ext>
              </a:extLst>
            </p:cNvPr>
            <p:cNvSpPr/>
            <p:nvPr/>
          </p:nvSpPr>
          <p:spPr>
            <a:xfrm>
              <a:off x="46067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3A2290BE-2A91-28E0-1FAB-F92E31CEBC2A}"/>
                </a:ext>
              </a:extLst>
            </p:cNvPr>
            <p:cNvSpPr/>
            <p:nvPr/>
          </p:nvSpPr>
          <p:spPr>
            <a:xfrm>
              <a:off x="5976921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" name="순서도: 다른 페이지 연결선 68">
            <a:extLst>
              <a:ext uri="{FF2B5EF4-FFF2-40B4-BE49-F238E27FC236}">
                <a16:creationId xmlns:a16="http://schemas.microsoft.com/office/drawing/2014/main" id="{53D4DFC2-D208-41CD-E406-B83F6D422342}"/>
              </a:ext>
            </a:extLst>
          </p:cNvPr>
          <p:cNvSpPr/>
          <p:nvPr/>
        </p:nvSpPr>
        <p:spPr>
          <a:xfrm>
            <a:off x="1481904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순서도: 다른 페이지 연결선 69">
            <a:extLst>
              <a:ext uri="{FF2B5EF4-FFF2-40B4-BE49-F238E27FC236}">
                <a16:creationId xmlns:a16="http://schemas.microsoft.com/office/drawing/2014/main" id="{915D329D-C95F-1B12-2B16-52DE30F176D2}"/>
              </a:ext>
            </a:extLst>
          </p:cNvPr>
          <p:cNvSpPr/>
          <p:nvPr/>
        </p:nvSpPr>
        <p:spPr>
          <a:xfrm>
            <a:off x="2815759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순서도: 다른 페이지 연결선 70">
            <a:extLst>
              <a:ext uri="{FF2B5EF4-FFF2-40B4-BE49-F238E27FC236}">
                <a16:creationId xmlns:a16="http://schemas.microsoft.com/office/drawing/2014/main" id="{FCB424C3-FB6E-5B11-3773-C791FEC60EA1}"/>
              </a:ext>
            </a:extLst>
          </p:cNvPr>
          <p:cNvSpPr/>
          <p:nvPr/>
        </p:nvSpPr>
        <p:spPr>
          <a:xfrm>
            <a:off x="4174899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순서도: 다른 페이지 연결선 71">
            <a:extLst>
              <a:ext uri="{FF2B5EF4-FFF2-40B4-BE49-F238E27FC236}">
                <a16:creationId xmlns:a16="http://schemas.microsoft.com/office/drawing/2014/main" id="{054D1C5F-C21A-7D37-49FD-808462B1F84E}"/>
              </a:ext>
            </a:extLst>
          </p:cNvPr>
          <p:cNvSpPr/>
          <p:nvPr/>
        </p:nvSpPr>
        <p:spPr>
          <a:xfrm>
            <a:off x="5532484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순서도: 다른 페이지 연결선 72">
            <a:extLst>
              <a:ext uri="{FF2B5EF4-FFF2-40B4-BE49-F238E27FC236}">
                <a16:creationId xmlns:a16="http://schemas.microsoft.com/office/drawing/2014/main" id="{340FD6D3-D786-0618-7050-F2446B639028}"/>
              </a:ext>
            </a:extLst>
          </p:cNvPr>
          <p:cNvSpPr/>
          <p:nvPr/>
        </p:nvSpPr>
        <p:spPr>
          <a:xfrm>
            <a:off x="6891223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Google Shape;215;g2f8249fdfe1_0_48">
            <a:extLst>
              <a:ext uri="{FF2B5EF4-FFF2-40B4-BE49-F238E27FC236}">
                <a16:creationId xmlns:a16="http://schemas.microsoft.com/office/drawing/2014/main" id="{DC1FF8E7-41F0-4146-F62E-54BAC050A0E2}"/>
              </a:ext>
            </a:extLst>
          </p:cNvPr>
          <p:cNvSpPr/>
          <p:nvPr/>
        </p:nvSpPr>
        <p:spPr>
          <a:xfrm>
            <a:off x="1849250" y="378146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;g2f8249fdfe1_0_48">
            <a:extLst>
              <a:ext uri="{FF2B5EF4-FFF2-40B4-BE49-F238E27FC236}">
                <a16:creationId xmlns:a16="http://schemas.microsoft.com/office/drawing/2014/main" id="{BA2BC3F2-9B03-C640-E9AA-E152421E53E3}"/>
              </a:ext>
            </a:extLst>
          </p:cNvPr>
          <p:cNvSpPr/>
          <p:nvPr/>
        </p:nvSpPr>
        <p:spPr>
          <a:xfrm>
            <a:off x="3201731" y="378479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217;g2f8249fdfe1_0_48">
            <a:extLst>
              <a:ext uri="{FF2B5EF4-FFF2-40B4-BE49-F238E27FC236}">
                <a16:creationId xmlns:a16="http://schemas.microsoft.com/office/drawing/2014/main" id="{4955BAA5-BAE8-0F4F-CD4C-953609D51A92}"/>
              </a:ext>
            </a:extLst>
          </p:cNvPr>
          <p:cNvSpPr/>
          <p:nvPr/>
        </p:nvSpPr>
        <p:spPr>
          <a:xfrm>
            <a:off x="5917472" y="378146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8;g2f8249fdfe1_0_48">
            <a:extLst>
              <a:ext uri="{FF2B5EF4-FFF2-40B4-BE49-F238E27FC236}">
                <a16:creationId xmlns:a16="http://schemas.microsoft.com/office/drawing/2014/main" id="{9B7907F6-9C5C-9B0D-F679-27839B053C30}"/>
              </a:ext>
            </a:extLst>
          </p:cNvPr>
          <p:cNvSpPr/>
          <p:nvPr/>
        </p:nvSpPr>
        <p:spPr>
          <a:xfrm>
            <a:off x="4559110" y="378479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219;g2f8249fdfe1_0_48">
            <a:extLst>
              <a:ext uri="{FF2B5EF4-FFF2-40B4-BE49-F238E27FC236}">
                <a16:creationId xmlns:a16="http://schemas.microsoft.com/office/drawing/2014/main" id="{441D91E0-A55C-8AF8-5258-EC7D94FABC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9688" y="392605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220;g2f8249fdfe1_0_48">
            <a:extLst>
              <a:ext uri="{FF2B5EF4-FFF2-40B4-BE49-F238E27FC236}">
                <a16:creationId xmlns:a16="http://schemas.microsoft.com/office/drawing/2014/main" id="{061F684F-C8AE-CA38-D6F2-14C0C3140D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3969" y="392672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221;g2f8249fdfe1_0_48">
            <a:extLst>
              <a:ext uri="{FF2B5EF4-FFF2-40B4-BE49-F238E27FC236}">
                <a16:creationId xmlns:a16="http://schemas.microsoft.com/office/drawing/2014/main" id="{8B9D14E7-C832-97E7-8327-1AF1F2ED55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5074" y="393076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222;g2f8249fdfe1_0_48">
            <a:extLst>
              <a:ext uri="{FF2B5EF4-FFF2-40B4-BE49-F238E27FC236}">
                <a16:creationId xmlns:a16="http://schemas.microsoft.com/office/drawing/2014/main" id="{0E61DB46-652B-249A-1D44-607EF04C16E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8968" y="393006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164;g2ef584e469a_0_1">
            <a:extLst>
              <a:ext uri="{FF2B5EF4-FFF2-40B4-BE49-F238E27FC236}">
                <a16:creationId xmlns:a16="http://schemas.microsoft.com/office/drawing/2014/main" id="{DC2208EB-18FD-2427-E767-B036C794FD51}"/>
              </a:ext>
            </a:extLst>
          </p:cNvPr>
          <p:cNvSpPr/>
          <p:nvPr/>
        </p:nvSpPr>
        <p:spPr>
          <a:xfrm>
            <a:off x="507413" y="378146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169;g2ef584e469a_0_1">
            <a:extLst>
              <a:ext uri="{FF2B5EF4-FFF2-40B4-BE49-F238E27FC236}">
                <a16:creationId xmlns:a16="http://schemas.microsoft.com/office/drawing/2014/main" id="{7D1A579A-A6D7-ACF6-6721-D00E46D73AB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72" y="390026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4FC48869-4198-F355-546D-89E4B9E9C334}"/>
              </a:ext>
            </a:extLst>
          </p:cNvPr>
          <p:cNvGrpSpPr/>
          <p:nvPr/>
        </p:nvGrpSpPr>
        <p:grpSpPr>
          <a:xfrm>
            <a:off x="507413" y="4874187"/>
            <a:ext cx="6630030" cy="784213"/>
            <a:chOff x="533916" y="6307114"/>
            <a:chExt cx="6630030" cy="784213"/>
          </a:xfrm>
        </p:grpSpPr>
        <p:graphicFrame>
          <p:nvGraphicFramePr>
            <p:cNvPr id="87" name="Google Shape;241;g2f8249fdfe1_0_48">
              <a:extLst>
                <a:ext uri="{FF2B5EF4-FFF2-40B4-BE49-F238E27FC236}">
                  <a16:creationId xmlns:a16="http://schemas.microsoft.com/office/drawing/2014/main" id="{0D9D32B7-2A3B-B5A2-6156-B94D41A2B0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762022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88" name="Google Shape;178;g2ef584e469a_0_1">
              <a:extLst>
                <a:ext uri="{FF2B5EF4-FFF2-40B4-BE49-F238E27FC236}">
                  <a16:creationId xmlns:a16="http://schemas.microsoft.com/office/drawing/2014/main" id="{7B34B590-CA77-8758-1695-5877975A0B75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8;g2ef584e469a_0_1">
              <a:extLst>
                <a:ext uri="{FF2B5EF4-FFF2-40B4-BE49-F238E27FC236}">
                  <a16:creationId xmlns:a16="http://schemas.microsoft.com/office/drawing/2014/main" id="{F4E04F27-26EC-A119-E2EA-4B910663A3BB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FBA2D0B5-389D-85D5-1A48-531A4D1EC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A0EAEEFC-51EE-BBB2-B312-7A5F4A3B3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FE3BDDA-C5C3-22E1-85F1-E808CF8AF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C0FCC793-5786-77C6-68DF-06201CF1A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6">
              <a:extLst>
                <a:ext uri="{FF2B5EF4-FFF2-40B4-BE49-F238E27FC236}">
                  <a16:creationId xmlns:a16="http://schemas.microsoft.com/office/drawing/2014/main" id="{3FBAA2E6-D235-0C2E-8F01-97FC3B9B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>
              <a:extLst>
                <a:ext uri="{FF2B5EF4-FFF2-40B4-BE49-F238E27FC236}">
                  <a16:creationId xmlns:a16="http://schemas.microsoft.com/office/drawing/2014/main" id="{79411D36-B42E-AFFF-F24E-1096A2663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6">
              <a:extLst>
                <a:ext uri="{FF2B5EF4-FFF2-40B4-BE49-F238E27FC236}">
                  <a16:creationId xmlns:a16="http://schemas.microsoft.com/office/drawing/2014/main" id="{3A721858-D2B9-F0C0-27C7-E865B3C2E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>
              <a:extLst>
                <a:ext uri="{FF2B5EF4-FFF2-40B4-BE49-F238E27FC236}">
                  <a16:creationId xmlns:a16="http://schemas.microsoft.com/office/drawing/2014/main" id="{C7AFC818-51F4-0F51-1A17-5C58D6B89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>
              <a:extLst>
                <a:ext uri="{FF2B5EF4-FFF2-40B4-BE49-F238E27FC236}">
                  <a16:creationId xmlns:a16="http://schemas.microsoft.com/office/drawing/2014/main" id="{E1172F0E-C3D2-AA69-13B0-B5B32CDD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9C035D42-317B-79EB-FCAC-4889B62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Google Shape;178;g2ef584e469a_0_1">
              <a:extLst>
                <a:ext uri="{FF2B5EF4-FFF2-40B4-BE49-F238E27FC236}">
                  <a16:creationId xmlns:a16="http://schemas.microsoft.com/office/drawing/2014/main" id="{9B1A283A-EE3B-FCCB-CC9A-364318E46C27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8;g2ef584e469a_0_1">
              <a:extLst>
                <a:ext uri="{FF2B5EF4-FFF2-40B4-BE49-F238E27FC236}">
                  <a16:creationId xmlns:a16="http://schemas.microsoft.com/office/drawing/2014/main" id="{8295B946-494A-2B46-CDF3-F1D9A871D77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8;g2ef584e469a_0_1">
              <a:extLst>
                <a:ext uri="{FF2B5EF4-FFF2-40B4-BE49-F238E27FC236}">
                  <a16:creationId xmlns:a16="http://schemas.microsoft.com/office/drawing/2014/main" id="{EEB2E058-9147-10C6-F91D-F5F7C3650CC8}"/>
                </a:ext>
              </a:extLst>
            </p:cNvPr>
            <p:cNvSpPr/>
            <p:nvPr/>
          </p:nvSpPr>
          <p:spPr>
            <a:xfrm>
              <a:off x="46067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78;g2ef584e469a_0_1">
              <a:extLst>
                <a:ext uri="{FF2B5EF4-FFF2-40B4-BE49-F238E27FC236}">
                  <a16:creationId xmlns:a16="http://schemas.microsoft.com/office/drawing/2014/main" id="{0BB188BB-AAE3-863E-C514-FA99D904C2D4}"/>
                </a:ext>
              </a:extLst>
            </p:cNvPr>
            <p:cNvSpPr/>
            <p:nvPr/>
          </p:nvSpPr>
          <p:spPr>
            <a:xfrm>
              <a:off x="5976921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" name="순서도: 다른 페이지 연결선 103">
            <a:extLst>
              <a:ext uri="{FF2B5EF4-FFF2-40B4-BE49-F238E27FC236}">
                <a16:creationId xmlns:a16="http://schemas.microsoft.com/office/drawing/2014/main" id="{21293236-CED9-9858-8F77-925C339A0535}"/>
              </a:ext>
            </a:extLst>
          </p:cNvPr>
          <p:cNvSpPr/>
          <p:nvPr/>
        </p:nvSpPr>
        <p:spPr>
          <a:xfrm>
            <a:off x="1481904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순서도: 다른 페이지 연결선 104">
            <a:extLst>
              <a:ext uri="{FF2B5EF4-FFF2-40B4-BE49-F238E27FC236}">
                <a16:creationId xmlns:a16="http://schemas.microsoft.com/office/drawing/2014/main" id="{DAD076B0-A408-BB5B-71A1-78F5F6FD478B}"/>
              </a:ext>
            </a:extLst>
          </p:cNvPr>
          <p:cNvSpPr/>
          <p:nvPr/>
        </p:nvSpPr>
        <p:spPr>
          <a:xfrm>
            <a:off x="2815759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순서도: 다른 페이지 연결선 105">
            <a:extLst>
              <a:ext uri="{FF2B5EF4-FFF2-40B4-BE49-F238E27FC236}">
                <a16:creationId xmlns:a16="http://schemas.microsoft.com/office/drawing/2014/main" id="{6933C6EB-8C20-924B-C20F-A5D3BD29B853}"/>
              </a:ext>
            </a:extLst>
          </p:cNvPr>
          <p:cNvSpPr/>
          <p:nvPr/>
        </p:nvSpPr>
        <p:spPr>
          <a:xfrm>
            <a:off x="4174899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순서도: 다른 페이지 연결선 106">
            <a:extLst>
              <a:ext uri="{FF2B5EF4-FFF2-40B4-BE49-F238E27FC236}">
                <a16:creationId xmlns:a16="http://schemas.microsoft.com/office/drawing/2014/main" id="{E446389B-B58F-441C-40C0-28276860DD49}"/>
              </a:ext>
            </a:extLst>
          </p:cNvPr>
          <p:cNvSpPr/>
          <p:nvPr/>
        </p:nvSpPr>
        <p:spPr>
          <a:xfrm>
            <a:off x="5532484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순서도: 다른 페이지 연결선 107">
            <a:extLst>
              <a:ext uri="{FF2B5EF4-FFF2-40B4-BE49-F238E27FC236}">
                <a16:creationId xmlns:a16="http://schemas.microsoft.com/office/drawing/2014/main" id="{83FE0949-36E8-9E30-EC9D-45C558A0CA61}"/>
              </a:ext>
            </a:extLst>
          </p:cNvPr>
          <p:cNvSpPr/>
          <p:nvPr/>
        </p:nvSpPr>
        <p:spPr>
          <a:xfrm>
            <a:off x="6891223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0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C663B9-25E0-AE44-35B0-9E05C129A65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8809494-560A-ECC5-1AB2-F1753B9B438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4BDE0E5-F7CF-881F-58B4-9E3C6DC9610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D1DF76-06A5-E752-3F27-91679B2FB7D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6997074-AE98-A761-8910-42189E46F25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08FB96B-7A78-8004-00AD-8BF12166464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3845B31-2D80-730F-58DA-CCB635CB150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FD6D4DD-105E-A683-DC42-C65C68ABCE4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C09673F-EBD2-78F0-C485-7723048334E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5B8EDAB-7927-D1E5-954E-5D0D1B7C8F6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975;g2f2558950df_0_84">
            <a:extLst>
              <a:ext uri="{FF2B5EF4-FFF2-40B4-BE49-F238E27FC236}">
                <a16:creationId xmlns:a16="http://schemas.microsoft.com/office/drawing/2014/main" id="{39DCBF42-66DD-D282-8103-460813E3DFF8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229C-F273-78ED-9857-DBE4C4ABA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3DBB30-0272-3159-94A4-311DD546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65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7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EB7-ABC4-A90F-FD00-33755519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22FD8AF-639B-1E12-DD04-D15D2450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7FAE3-A19B-81E3-0D4A-B66E83407D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F6E84B-4AEE-C8D0-5536-8C87ACBA07B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316F95-C52B-0C87-AE62-6250FE56F97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B580F934-60D8-F0D9-0E32-DCBB5EF8A7D3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044CEC38-1E6E-B701-649F-AE8239CF1F2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인기상품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1F82D81-D7A6-EC2E-37F3-066DFF052D47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구매수량이 제일 많은 인기</a:t>
            </a: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2F513EE6-A2B9-4327-56DE-2B9F64417902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4;g2ef584e469a_0_1">
            <a:extLst>
              <a:ext uri="{FF2B5EF4-FFF2-40B4-BE49-F238E27FC236}">
                <a16:creationId xmlns:a16="http://schemas.microsoft.com/office/drawing/2014/main" id="{CC7FCBD9-55D2-2895-8B7F-3C3498E48C4F}"/>
              </a:ext>
            </a:extLst>
          </p:cNvPr>
          <p:cNvSpPr/>
          <p:nvPr/>
        </p:nvSpPr>
        <p:spPr>
          <a:xfrm>
            <a:off x="586595" y="1844429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5;g2ef584e469a_0_1">
            <a:extLst>
              <a:ext uri="{FF2B5EF4-FFF2-40B4-BE49-F238E27FC236}">
                <a16:creationId xmlns:a16="http://schemas.microsoft.com/office/drawing/2014/main" id="{F6798D64-977A-402B-E1CF-00187490B43D}"/>
              </a:ext>
            </a:extLst>
          </p:cNvPr>
          <p:cNvSpPr/>
          <p:nvPr/>
        </p:nvSpPr>
        <p:spPr>
          <a:xfrm>
            <a:off x="1889719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6;g2ef584e469a_0_1">
            <a:extLst>
              <a:ext uri="{FF2B5EF4-FFF2-40B4-BE49-F238E27FC236}">
                <a16:creationId xmlns:a16="http://schemas.microsoft.com/office/drawing/2014/main" id="{A5FD3683-22B6-820A-31A7-62F376BE9A89}"/>
              </a:ext>
            </a:extLst>
          </p:cNvPr>
          <p:cNvSpPr/>
          <p:nvPr/>
        </p:nvSpPr>
        <p:spPr>
          <a:xfrm>
            <a:off x="3192842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67;g2ef584e469a_0_1">
            <a:extLst>
              <a:ext uri="{FF2B5EF4-FFF2-40B4-BE49-F238E27FC236}">
                <a16:creationId xmlns:a16="http://schemas.microsoft.com/office/drawing/2014/main" id="{98591EB1-70A6-94F4-E4EF-564854249255}"/>
              </a:ext>
            </a:extLst>
          </p:cNvPr>
          <p:cNvSpPr/>
          <p:nvPr/>
        </p:nvSpPr>
        <p:spPr>
          <a:xfrm>
            <a:off x="4495966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8;g2ef584e469a_0_1">
            <a:extLst>
              <a:ext uri="{FF2B5EF4-FFF2-40B4-BE49-F238E27FC236}">
                <a16:creationId xmlns:a16="http://schemas.microsoft.com/office/drawing/2014/main" id="{2D98197F-733C-7D6C-6918-8347FC0A4E33}"/>
              </a:ext>
            </a:extLst>
          </p:cNvPr>
          <p:cNvSpPr/>
          <p:nvPr/>
        </p:nvSpPr>
        <p:spPr>
          <a:xfrm>
            <a:off x="5799089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169;g2ef584e469a_0_1">
            <a:extLst>
              <a:ext uri="{FF2B5EF4-FFF2-40B4-BE49-F238E27FC236}">
                <a16:creationId xmlns:a16="http://schemas.microsoft.com/office/drawing/2014/main" id="{867D657F-2047-19D8-0370-E981F0B20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70" y="1926306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70;g2ef584e469a_0_1">
            <a:extLst>
              <a:ext uri="{FF2B5EF4-FFF2-40B4-BE49-F238E27FC236}">
                <a16:creationId xmlns:a16="http://schemas.microsoft.com/office/drawing/2014/main" id="{BE4D607F-8B89-66F2-EAF9-21A2F41F8A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460" y="1965572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71;g2ef584e469a_0_1">
            <a:extLst>
              <a:ext uri="{FF2B5EF4-FFF2-40B4-BE49-F238E27FC236}">
                <a16:creationId xmlns:a16="http://schemas.microsoft.com/office/drawing/2014/main" id="{A8D27A65-8409-91A5-E96E-848F6B0533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5089" y="1985409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72;g2ef584e469a_0_1">
            <a:extLst>
              <a:ext uri="{FF2B5EF4-FFF2-40B4-BE49-F238E27FC236}">
                <a16:creationId xmlns:a16="http://schemas.microsoft.com/office/drawing/2014/main" id="{1C6AEE2D-026E-8618-6B48-3129FD8C85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58" y="1960679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73;g2ef584e469a_0_1">
            <a:extLst>
              <a:ext uri="{FF2B5EF4-FFF2-40B4-BE49-F238E27FC236}">
                <a16:creationId xmlns:a16="http://schemas.microsoft.com/office/drawing/2014/main" id="{6C70F20B-461E-0838-0593-37B82B836E9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7683" y="1910985"/>
            <a:ext cx="790566" cy="79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3B238468-5F6A-80F0-AE38-0B1FAB3E9A7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980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D9E65521-1781-79AD-FAB3-8FFB5B3B6B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095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893D6614-1CE2-E805-08A5-1162B741410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3094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7C54989E-D182-9C79-6B12-730A36CB70D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85719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DD86B490-7BC8-2ED8-413E-CB647C2E7B9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835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3BAA77B1-3AE8-AE70-5798-10C375A1A965}"/>
              </a:ext>
            </a:extLst>
          </p:cNvPr>
          <p:cNvGrpSpPr/>
          <p:nvPr/>
        </p:nvGrpSpPr>
        <p:grpSpPr>
          <a:xfrm>
            <a:off x="565308" y="2812308"/>
            <a:ext cx="6630030" cy="863048"/>
            <a:chOff x="533916" y="6307114"/>
            <a:chExt cx="6630030" cy="863048"/>
          </a:xfrm>
        </p:grpSpPr>
        <p:graphicFrame>
          <p:nvGraphicFramePr>
            <p:cNvPr id="41" name="Google Shape;241;g2f8249fdfe1_0_48">
              <a:extLst>
                <a:ext uri="{FF2B5EF4-FFF2-40B4-BE49-F238E27FC236}">
                  <a16:creationId xmlns:a16="http://schemas.microsoft.com/office/drawing/2014/main" id="{862D5D4B-55F6-5962-74D5-013B6CDB7A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951137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352864AB-D97C-30F1-63C7-942A9701C29C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8;g2ef584e469a_0_1">
              <a:extLst>
                <a:ext uri="{FF2B5EF4-FFF2-40B4-BE49-F238E27FC236}">
                  <a16:creationId xmlns:a16="http://schemas.microsoft.com/office/drawing/2014/main" id="{67F2003A-E59D-6347-6019-D364EAC653AD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0FC72DB7-8816-4A69-649A-E20CA0AF9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>
              <a:extLst>
                <a:ext uri="{FF2B5EF4-FFF2-40B4-BE49-F238E27FC236}">
                  <a16:creationId xmlns:a16="http://schemas.microsoft.com/office/drawing/2014/main" id="{30AF36D5-BF0D-8082-1F84-3C48B8909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40F77724-5943-5B72-296B-C6250C808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DBE147D0-99EF-FB74-DB8B-1B16D1FF5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497807E2-92B8-3DD6-46DB-F76FFBDD8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73EBE61E-5620-54A0-B75B-11A3D9EA9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>
              <a:extLst>
                <a:ext uri="{FF2B5EF4-FFF2-40B4-BE49-F238E27FC236}">
                  <a16:creationId xmlns:a16="http://schemas.microsoft.com/office/drawing/2014/main" id="{FD63C2C2-D801-CDF6-4967-35E483F6C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BABDECA7-2078-6D1D-67BA-AC2448B80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ADD9A3F7-C316-DF9A-BE43-C474B97A6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id="{F04EADEF-CFD4-A908-216C-CF9EF4158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178;g2ef584e469a_0_1">
              <a:extLst>
                <a:ext uri="{FF2B5EF4-FFF2-40B4-BE49-F238E27FC236}">
                  <a16:creationId xmlns:a16="http://schemas.microsoft.com/office/drawing/2014/main" id="{51182034-CB8C-D639-BB41-67A1BF9E980B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78;g2ef584e469a_0_1">
              <a:extLst>
                <a:ext uri="{FF2B5EF4-FFF2-40B4-BE49-F238E27FC236}">
                  <a16:creationId xmlns:a16="http://schemas.microsoft.com/office/drawing/2014/main" id="{A07CCAE6-BD63-15D0-A800-6181665F5E3C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78;g2ef584e469a_0_1">
              <a:extLst>
                <a:ext uri="{FF2B5EF4-FFF2-40B4-BE49-F238E27FC236}">
                  <a16:creationId xmlns:a16="http://schemas.microsoft.com/office/drawing/2014/main" id="{6090EFF0-AC64-404D-C824-936FC56B2C12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78;g2ef584e469a_0_1">
              <a:extLst>
                <a:ext uri="{FF2B5EF4-FFF2-40B4-BE49-F238E27FC236}">
                  <a16:creationId xmlns:a16="http://schemas.microsoft.com/office/drawing/2014/main" id="{3A6645DC-480D-94B2-DB41-CDFC241B8B4C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0B5B0F7D-9E7D-B508-42B9-4AD24588FEF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64;g2ef584e469a_0_1">
            <a:extLst>
              <a:ext uri="{FF2B5EF4-FFF2-40B4-BE49-F238E27FC236}">
                <a16:creationId xmlns:a16="http://schemas.microsoft.com/office/drawing/2014/main" id="{205C6B4B-8534-9A1A-66E1-D4D3F55A27FB}"/>
              </a:ext>
            </a:extLst>
          </p:cNvPr>
          <p:cNvSpPr/>
          <p:nvPr/>
        </p:nvSpPr>
        <p:spPr>
          <a:xfrm>
            <a:off x="586595" y="3979778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65;g2ef584e469a_0_1">
            <a:extLst>
              <a:ext uri="{FF2B5EF4-FFF2-40B4-BE49-F238E27FC236}">
                <a16:creationId xmlns:a16="http://schemas.microsoft.com/office/drawing/2014/main" id="{101E56D0-5352-AE44-644C-F2F78B885CB3}"/>
              </a:ext>
            </a:extLst>
          </p:cNvPr>
          <p:cNvSpPr/>
          <p:nvPr/>
        </p:nvSpPr>
        <p:spPr>
          <a:xfrm>
            <a:off x="1889719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66;g2ef584e469a_0_1">
            <a:extLst>
              <a:ext uri="{FF2B5EF4-FFF2-40B4-BE49-F238E27FC236}">
                <a16:creationId xmlns:a16="http://schemas.microsoft.com/office/drawing/2014/main" id="{7A63E9CF-B30A-3EF9-06AC-B9EA663E8A53}"/>
              </a:ext>
            </a:extLst>
          </p:cNvPr>
          <p:cNvSpPr/>
          <p:nvPr/>
        </p:nvSpPr>
        <p:spPr>
          <a:xfrm>
            <a:off x="3192842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67;g2ef584e469a_0_1">
            <a:extLst>
              <a:ext uri="{FF2B5EF4-FFF2-40B4-BE49-F238E27FC236}">
                <a16:creationId xmlns:a16="http://schemas.microsoft.com/office/drawing/2014/main" id="{90D26154-BBF5-EFD2-F38D-808480290AA7}"/>
              </a:ext>
            </a:extLst>
          </p:cNvPr>
          <p:cNvSpPr/>
          <p:nvPr/>
        </p:nvSpPr>
        <p:spPr>
          <a:xfrm>
            <a:off x="4495966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68;g2ef584e469a_0_1">
            <a:extLst>
              <a:ext uri="{FF2B5EF4-FFF2-40B4-BE49-F238E27FC236}">
                <a16:creationId xmlns:a16="http://schemas.microsoft.com/office/drawing/2014/main" id="{35EC3006-325B-09A1-DF63-3E228BA8381D}"/>
              </a:ext>
            </a:extLst>
          </p:cNvPr>
          <p:cNvSpPr/>
          <p:nvPr/>
        </p:nvSpPr>
        <p:spPr>
          <a:xfrm>
            <a:off x="5799089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69;g2ef584e469a_0_1">
            <a:extLst>
              <a:ext uri="{FF2B5EF4-FFF2-40B4-BE49-F238E27FC236}">
                <a16:creationId xmlns:a16="http://schemas.microsoft.com/office/drawing/2014/main" id="{FCD7C18F-B367-2003-A982-7C1D07374A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70" y="4061655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70;g2ef584e469a_0_1">
            <a:extLst>
              <a:ext uri="{FF2B5EF4-FFF2-40B4-BE49-F238E27FC236}">
                <a16:creationId xmlns:a16="http://schemas.microsoft.com/office/drawing/2014/main" id="{17C27352-74BE-D7C2-0D77-95909A890B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460" y="4100921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71;g2ef584e469a_0_1">
            <a:extLst>
              <a:ext uri="{FF2B5EF4-FFF2-40B4-BE49-F238E27FC236}">
                <a16:creationId xmlns:a16="http://schemas.microsoft.com/office/drawing/2014/main" id="{343AD263-5E18-0C05-8449-812C61502A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5089" y="4120758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72;g2ef584e469a_0_1">
            <a:extLst>
              <a:ext uri="{FF2B5EF4-FFF2-40B4-BE49-F238E27FC236}">
                <a16:creationId xmlns:a16="http://schemas.microsoft.com/office/drawing/2014/main" id="{E4D22A67-8C74-D442-9164-6F63E1611F5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58" y="4096028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73;g2ef584e469a_0_1">
            <a:extLst>
              <a:ext uri="{FF2B5EF4-FFF2-40B4-BE49-F238E27FC236}">
                <a16:creationId xmlns:a16="http://schemas.microsoft.com/office/drawing/2014/main" id="{15976F4B-E5E3-790B-A154-34DCD5F8DAD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7683" y="4046334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7EA7835-C36F-7C83-8B2B-EABF52C3327B}"/>
              </a:ext>
            </a:extLst>
          </p:cNvPr>
          <p:cNvGrpSpPr/>
          <p:nvPr/>
        </p:nvGrpSpPr>
        <p:grpSpPr>
          <a:xfrm>
            <a:off x="565308" y="4947657"/>
            <a:ext cx="6630030" cy="863048"/>
            <a:chOff x="533916" y="6307114"/>
            <a:chExt cx="6630030" cy="863048"/>
          </a:xfrm>
        </p:grpSpPr>
        <p:graphicFrame>
          <p:nvGraphicFramePr>
            <p:cNvPr id="129" name="Google Shape;241;g2f8249fdfe1_0_48">
              <a:extLst>
                <a:ext uri="{FF2B5EF4-FFF2-40B4-BE49-F238E27FC236}">
                  <a16:creationId xmlns:a16="http://schemas.microsoft.com/office/drawing/2014/main" id="{6105C4CC-0AE7-2DC6-469A-D55E6BC5A0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951137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30" name="Google Shape;178;g2ef584e469a_0_1">
              <a:extLst>
                <a:ext uri="{FF2B5EF4-FFF2-40B4-BE49-F238E27FC236}">
                  <a16:creationId xmlns:a16="http://schemas.microsoft.com/office/drawing/2014/main" id="{037C5D9D-E335-083E-2C65-6C5D551F1F7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78;g2ef584e469a_0_1">
              <a:extLst>
                <a:ext uri="{FF2B5EF4-FFF2-40B4-BE49-F238E27FC236}">
                  <a16:creationId xmlns:a16="http://schemas.microsoft.com/office/drawing/2014/main" id="{F31C8160-13D1-F570-754F-3AB4BC3213A7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2" name="Picture 6">
              <a:extLst>
                <a:ext uri="{FF2B5EF4-FFF2-40B4-BE49-F238E27FC236}">
                  <a16:creationId xmlns:a16="http://schemas.microsoft.com/office/drawing/2014/main" id="{CABE27FF-A606-4CC7-C8BC-47ADB2D7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>
              <a:extLst>
                <a:ext uri="{FF2B5EF4-FFF2-40B4-BE49-F238E27FC236}">
                  <a16:creationId xmlns:a16="http://schemas.microsoft.com/office/drawing/2014/main" id="{DA27B2B9-75E2-DF1B-2815-19416A354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6">
              <a:extLst>
                <a:ext uri="{FF2B5EF4-FFF2-40B4-BE49-F238E27FC236}">
                  <a16:creationId xmlns:a16="http://schemas.microsoft.com/office/drawing/2014/main" id="{FC4EF00B-E127-D24C-7A33-9202FCE25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>
              <a:extLst>
                <a:ext uri="{FF2B5EF4-FFF2-40B4-BE49-F238E27FC236}">
                  <a16:creationId xmlns:a16="http://schemas.microsoft.com/office/drawing/2014/main" id="{E994B36C-FA4D-92E1-5DA2-D5A5E110A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6">
              <a:extLst>
                <a:ext uri="{FF2B5EF4-FFF2-40B4-BE49-F238E27FC236}">
                  <a16:creationId xmlns:a16="http://schemas.microsoft.com/office/drawing/2014/main" id="{D80C4B6F-57A8-DFE0-FD64-6F5DB769D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>
              <a:extLst>
                <a:ext uri="{FF2B5EF4-FFF2-40B4-BE49-F238E27FC236}">
                  <a16:creationId xmlns:a16="http://schemas.microsoft.com/office/drawing/2014/main" id="{BC894460-BD9E-A0D0-D9B6-34F96E614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>
              <a:extLst>
                <a:ext uri="{FF2B5EF4-FFF2-40B4-BE49-F238E27FC236}">
                  <a16:creationId xmlns:a16="http://schemas.microsoft.com/office/drawing/2014/main" id="{D27D44C1-A025-5F36-31B2-FD46F7FC5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>
              <a:extLst>
                <a:ext uri="{FF2B5EF4-FFF2-40B4-BE49-F238E27FC236}">
                  <a16:creationId xmlns:a16="http://schemas.microsoft.com/office/drawing/2014/main" id="{6ABA37C2-9393-F795-5B6A-9486A34CD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>
              <a:extLst>
                <a:ext uri="{FF2B5EF4-FFF2-40B4-BE49-F238E27FC236}">
                  <a16:creationId xmlns:a16="http://schemas.microsoft.com/office/drawing/2014/main" id="{69D834DF-10C4-B51F-3D90-FB9C6E650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>
              <a:extLst>
                <a:ext uri="{FF2B5EF4-FFF2-40B4-BE49-F238E27FC236}">
                  <a16:creationId xmlns:a16="http://schemas.microsoft.com/office/drawing/2014/main" id="{8A5072A2-A00B-761D-46DF-6C5A26759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Google Shape;178;g2ef584e469a_0_1">
              <a:extLst>
                <a:ext uri="{FF2B5EF4-FFF2-40B4-BE49-F238E27FC236}">
                  <a16:creationId xmlns:a16="http://schemas.microsoft.com/office/drawing/2014/main" id="{F2E20673-5AA8-8FC5-0D5E-6386A3F2A915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78;g2ef584e469a_0_1">
              <a:extLst>
                <a:ext uri="{FF2B5EF4-FFF2-40B4-BE49-F238E27FC236}">
                  <a16:creationId xmlns:a16="http://schemas.microsoft.com/office/drawing/2014/main" id="{1E4F1BE3-BF6F-6481-34FF-3A708CAB67D6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78;g2ef584e469a_0_1">
              <a:extLst>
                <a:ext uri="{FF2B5EF4-FFF2-40B4-BE49-F238E27FC236}">
                  <a16:creationId xmlns:a16="http://schemas.microsoft.com/office/drawing/2014/main" id="{23570393-2E72-4D41-55BD-4610BEAB148F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78;g2ef584e469a_0_1">
              <a:extLst>
                <a:ext uri="{FF2B5EF4-FFF2-40B4-BE49-F238E27FC236}">
                  <a16:creationId xmlns:a16="http://schemas.microsoft.com/office/drawing/2014/main" id="{DAE4CC59-A251-F3E2-51B4-2009AF557460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068F2-85B9-2D88-6D9C-5E1EFA0FC3EC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5369" y="184946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805E19C-3F45-430C-96B2-5D780CEE5F5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7777" y="183654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1F66E9F-C377-E80E-2570-424428448060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91832" y="18444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409FAA5-4300-77D9-0729-0C420788279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02817" y="184796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A59D52F-0194-C929-798C-12A3F9548FCB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89249" y="18444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8506B4E-4EC4-8FFD-9CA4-A515458E50B2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5369" y="397452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8F16A85-A4A6-E078-AD93-A77B048AF108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7777" y="3961607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1E21477-9822-38AB-B053-6CB62B4A6B6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91832" y="396948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5892B05-AEE3-D83A-31F0-4512198B800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02817" y="397302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4BD8018-C074-4F4F-B7C7-4737A73FF6C1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89249" y="3969488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33B740E3-791D-EDFD-3AB5-CFECE5CB4B29}"/>
              </a:ext>
            </a:extLst>
          </p:cNvPr>
          <p:cNvSpPr/>
          <p:nvPr/>
        </p:nvSpPr>
        <p:spPr>
          <a:xfrm>
            <a:off x="1620087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DB82DF77-00D1-51F3-4F5F-6CAC5C796AA5}"/>
              </a:ext>
            </a:extLst>
          </p:cNvPr>
          <p:cNvSpPr/>
          <p:nvPr/>
        </p:nvSpPr>
        <p:spPr>
          <a:xfrm>
            <a:off x="2924483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010A24BF-EC7E-BA32-A9CE-EFF0B83C19B6}"/>
              </a:ext>
            </a:extLst>
          </p:cNvPr>
          <p:cNvSpPr/>
          <p:nvPr/>
        </p:nvSpPr>
        <p:spPr>
          <a:xfrm>
            <a:off x="4219169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ACE5537-82BC-6418-EF70-82C995569D68}"/>
              </a:ext>
            </a:extLst>
          </p:cNvPr>
          <p:cNvSpPr/>
          <p:nvPr/>
        </p:nvSpPr>
        <p:spPr>
          <a:xfrm>
            <a:off x="5523042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70B359F6-66D1-D9F5-33A3-5693665FEB8E}"/>
              </a:ext>
            </a:extLst>
          </p:cNvPr>
          <p:cNvSpPr/>
          <p:nvPr/>
        </p:nvSpPr>
        <p:spPr>
          <a:xfrm>
            <a:off x="6826165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Google Shape;1975;g2f2558950df_0_84">
            <a:extLst>
              <a:ext uri="{FF2B5EF4-FFF2-40B4-BE49-F238E27FC236}">
                <a16:creationId xmlns:a16="http://schemas.microsoft.com/office/drawing/2014/main" id="{160796EF-C260-360B-C028-C844C8896643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28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39AB-3382-918D-9F7A-A6863BC9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A38BD4E-8B4B-F8B4-9A31-859180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28942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89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521DB-ED34-3106-29F6-5A43881F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FB1BCA-0322-6F3B-F506-66E06E0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7AE60-D898-7A64-FA10-7F96E4A8BE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  <a:r>
              <a:rPr lang="en-US" altLang="ko-KR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3CBDF-2874-D84C-EE27-28EB53CB78A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89E2E1-5452-8F17-009E-C8E978A2116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5AC4558B-2A01-646D-5284-7E7E1E944D7C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기획전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EF318CD3-060F-F538-86B1-DC4D9A1B1E60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만나는 특별한 기회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 기획전을 만나보세요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24623439-7CDD-500E-801C-9174A7A042C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35;g302391297fa_0_53">
            <a:extLst>
              <a:ext uri="{FF2B5EF4-FFF2-40B4-BE49-F238E27FC236}">
                <a16:creationId xmlns:a16="http://schemas.microsoft.com/office/drawing/2014/main" id="{B578303A-340A-217A-1FCE-FB53BAA9E1D0}"/>
              </a:ext>
            </a:extLst>
          </p:cNvPr>
          <p:cNvSpPr/>
          <p:nvPr/>
        </p:nvSpPr>
        <p:spPr>
          <a:xfrm>
            <a:off x="565308" y="1491685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기획전이 있습니다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2;g2ef584e469a_0_1">
            <a:extLst>
              <a:ext uri="{FF2B5EF4-FFF2-40B4-BE49-F238E27FC236}">
                <a16:creationId xmlns:a16="http://schemas.microsoft.com/office/drawing/2014/main" id="{286AF458-A36A-E5C1-823B-036B70CE0F11}"/>
              </a:ext>
            </a:extLst>
          </p:cNvPr>
          <p:cNvSpPr/>
          <p:nvPr/>
        </p:nvSpPr>
        <p:spPr>
          <a:xfrm>
            <a:off x="473950" y="3080027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#2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Picture 2">
            <a:hlinkClick r:id="rId2"/>
            <a:extLst>
              <a:ext uri="{FF2B5EF4-FFF2-40B4-BE49-F238E27FC236}">
                <a16:creationId xmlns:a16="http://schemas.microsoft.com/office/drawing/2014/main" id="{555D0F2D-487A-F0D0-A6AF-EE08671A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1871719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142;g2ef584e469a_0_1">
            <a:extLst>
              <a:ext uri="{FF2B5EF4-FFF2-40B4-BE49-F238E27FC236}">
                <a16:creationId xmlns:a16="http://schemas.microsoft.com/office/drawing/2014/main" id="{8121266B-7EA1-A224-1D55-C6BEFA2C6269}"/>
              </a:ext>
            </a:extLst>
          </p:cNvPr>
          <p:cNvSpPr/>
          <p:nvPr/>
        </p:nvSpPr>
        <p:spPr>
          <a:xfrm>
            <a:off x="473950" y="4288332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#3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1225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D899-74A9-C37B-9D77-96D8134B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215;g2f8249fdfe1_0_48">
            <a:extLst>
              <a:ext uri="{FF2B5EF4-FFF2-40B4-BE49-F238E27FC236}">
                <a16:creationId xmlns:a16="http://schemas.microsoft.com/office/drawing/2014/main" id="{76C2DFD4-5EA6-245A-80C6-FD615C4D0A08}"/>
              </a:ext>
            </a:extLst>
          </p:cNvPr>
          <p:cNvSpPr/>
          <p:nvPr/>
        </p:nvSpPr>
        <p:spPr>
          <a:xfrm>
            <a:off x="1846006" y="446394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6;g2f8249fdfe1_0_48">
            <a:extLst>
              <a:ext uri="{FF2B5EF4-FFF2-40B4-BE49-F238E27FC236}">
                <a16:creationId xmlns:a16="http://schemas.microsoft.com/office/drawing/2014/main" id="{BA21E740-DBAE-82B3-880F-B05C6850A4A6}"/>
              </a:ext>
            </a:extLst>
          </p:cNvPr>
          <p:cNvSpPr/>
          <p:nvPr/>
        </p:nvSpPr>
        <p:spPr>
          <a:xfrm>
            <a:off x="3198487" y="446727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7;g2f8249fdfe1_0_48">
            <a:extLst>
              <a:ext uri="{FF2B5EF4-FFF2-40B4-BE49-F238E27FC236}">
                <a16:creationId xmlns:a16="http://schemas.microsoft.com/office/drawing/2014/main" id="{DAE63B6B-72A6-6484-4C22-EF3FC3B90DCD}"/>
              </a:ext>
            </a:extLst>
          </p:cNvPr>
          <p:cNvSpPr/>
          <p:nvPr/>
        </p:nvSpPr>
        <p:spPr>
          <a:xfrm>
            <a:off x="5914228" y="446393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18;g2f8249fdfe1_0_48">
            <a:extLst>
              <a:ext uri="{FF2B5EF4-FFF2-40B4-BE49-F238E27FC236}">
                <a16:creationId xmlns:a16="http://schemas.microsoft.com/office/drawing/2014/main" id="{491BDC92-75B5-E038-0558-90A80BFF5729}"/>
              </a:ext>
            </a:extLst>
          </p:cNvPr>
          <p:cNvSpPr/>
          <p:nvPr/>
        </p:nvSpPr>
        <p:spPr>
          <a:xfrm>
            <a:off x="4555866" y="446727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4;g2ef584e469a_0_1">
            <a:extLst>
              <a:ext uri="{FF2B5EF4-FFF2-40B4-BE49-F238E27FC236}">
                <a16:creationId xmlns:a16="http://schemas.microsoft.com/office/drawing/2014/main" id="{92CDCDA0-3835-F5DD-F1F8-7DC6677F206A}"/>
              </a:ext>
            </a:extLst>
          </p:cNvPr>
          <p:cNvSpPr/>
          <p:nvPr/>
        </p:nvSpPr>
        <p:spPr>
          <a:xfrm>
            <a:off x="504169" y="446394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Picture 6" descr="방한코팅장갑">
            <a:extLst>
              <a:ext uri="{FF2B5EF4-FFF2-40B4-BE49-F238E27FC236}">
                <a16:creationId xmlns:a16="http://schemas.microsoft.com/office/drawing/2014/main" id="{4B9816AD-2E9F-2F4D-B8F7-7045671B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방한코팅장갑">
            <a:extLst>
              <a:ext uri="{FF2B5EF4-FFF2-40B4-BE49-F238E27FC236}">
                <a16:creationId xmlns:a16="http://schemas.microsoft.com/office/drawing/2014/main" id="{23501AD7-09EF-850D-85F8-D963FDDC1A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방한코팅장갑">
            <a:extLst>
              <a:ext uri="{FF2B5EF4-FFF2-40B4-BE49-F238E27FC236}">
                <a16:creationId xmlns:a16="http://schemas.microsoft.com/office/drawing/2014/main" id="{794E0B2F-7FC0-2D42-9D8A-867D8B12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방한코팅장갑">
            <a:extLst>
              <a:ext uri="{FF2B5EF4-FFF2-40B4-BE49-F238E27FC236}">
                <a16:creationId xmlns:a16="http://schemas.microsoft.com/office/drawing/2014/main" id="{771C5022-28BE-E38A-A2E0-E95893AE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방한코팅장갑">
            <a:extLst>
              <a:ext uri="{FF2B5EF4-FFF2-40B4-BE49-F238E27FC236}">
                <a16:creationId xmlns:a16="http://schemas.microsoft.com/office/drawing/2014/main" id="{631B4D6A-CD8F-0CF0-8A06-F553F4B6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215;g2f8249fdfe1_0_48">
            <a:extLst>
              <a:ext uri="{FF2B5EF4-FFF2-40B4-BE49-F238E27FC236}">
                <a16:creationId xmlns:a16="http://schemas.microsoft.com/office/drawing/2014/main" id="{4A9B3AA1-5C3C-0376-BAE1-45A8DFCF1F52}"/>
              </a:ext>
            </a:extLst>
          </p:cNvPr>
          <p:cNvSpPr/>
          <p:nvPr/>
        </p:nvSpPr>
        <p:spPr>
          <a:xfrm>
            <a:off x="1846006" y="2420891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16;g2f8249fdfe1_0_48">
            <a:extLst>
              <a:ext uri="{FF2B5EF4-FFF2-40B4-BE49-F238E27FC236}">
                <a16:creationId xmlns:a16="http://schemas.microsoft.com/office/drawing/2014/main" id="{5ABB9E4E-5376-CD0D-D98F-2BC668134496}"/>
              </a:ext>
            </a:extLst>
          </p:cNvPr>
          <p:cNvSpPr/>
          <p:nvPr/>
        </p:nvSpPr>
        <p:spPr>
          <a:xfrm>
            <a:off x="3198487" y="2424228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7;g2f8249fdfe1_0_48">
            <a:extLst>
              <a:ext uri="{FF2B5EF4-FFF2-40B4-BE49-F238E27FC236}">
                <a16:creationId xmlns:a16="http://schemas.microsoft.com/office/drawing/2014/main" id="{556FDA18-2299-EF7C-7B8D-D53FA03FA185}"/>
              </a:ext>
            </a:extLst>
          </p:cNvPr>
          <p:cNvSpPr/>
          <p:nvPr/>
        </p:nvSpPr>
        <p:spPr>
          <a:xfrm>
            <a:off x="5914228" y="2420890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8;g2f8249fdfe1_0_48">
            <a:extLst>
              <a:ext uri="{FF2B5EF4-FFF2-40B4-BE49-F238E27FC236}">
                <a16:creationId xmlns:a16="http://schemas.microsoft.com/office/drawing/2014/main" id="{1C8C69AD-CC13-3465-12E8-27BFA15244C3}"/>
              </a:ext>
            </a:extLst>
          </p:cNvPr>
          <p:cNvSpPr/>
          <p:nvPr/>
        </p:nvSpPr>
        <p:spPr>
          <a:xfrm>
            <a:off x="4555866" y="2424228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4;g2ef584e469a_0_1">
            <a:extLst>
              <a:ext uri="{FF2B5EF4-FFF2-40B4-BE49-F238E27FC236}">
                <a16:creationId xmlns:a16="http://schemas.microsoft.com/office/drawing/2014/main" id="{39DB0EE5-54AC-B257-7994-27862791B2D4}"/>
              </a:ext>
            </a:extLst>
          </p:cNvPr>
          <p:cNvSpPr/>
          <p:nvPr/>
        </p:nvSpPr>
        <p:spPr>
          <a:xfrm>
            <a:off x="510087" y="2428580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방한코팅장갑">
            <a:extLst>
              <a:ext uri="{FF2B5EF4-FFF2-40B4-BE49-F238E27FC236}">
                <a16:creationId xmlns:a16="http://schemas.microsoft.com/office/drawing/2014/main" id="{63C9EE9C-7677-7640-7885-505E764D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방한코팅장갑">
            <a:extLst>
              <a:ext uri="{FF2B5EF4-FFF2-40B4-BE49-F238E27FC236}">
                <a16:creationId xmlns:a16="http://schemas.microsoft.com/office/drawing/2014/main" id="{AB0418C6-0DAB-EEF6-FBF1-88C681474C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방한코팅장갑">
            <a:extLst>
              <a:ext uri="{FF2B5EF4-FFF2-40B4-BE49-F238E27FC236}">
                <a16:creationId xmlns:a16="http://schemas.microsoft.com/office/drawing/2014/main" id="{AD74424D-B7D5-17AF-9F91-B29CF20A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방한코팅장갑">
            <a:extLst>
              <a:ext uri="{FF2B5EF4-FFF2-40B4-BE49-F238E27FC236}">
                <a16:creationId xmlns:a16="http://schemas.microsoft.com/office/drawing/2014/main" id="{FBBC4C9F-04A0-8AB7-7503-04E96EE5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방한코팅장갑">
            <a:extLst>
              <a:ext uri="{FF2B5EF4-FFF2-40B4-BE49-F238E27FC236}">
                <a16:creationId xmlns:a16="http://schemas.microsoft.com/office/drawing/2014/main" id="{A1B887FA-7E67-3DF2-7B4E-1D888056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EDCA811-C7CB-84E5-D1E1-8D5E89A3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0D5DD-B62C-63A0-D129-C63F5FBB15C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2214C-A440-F482-A824-1ABF72BEAC9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70765D-D267-4981-10BE-66468F3D5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05800"/>
              </p:ext>
            </p:extLst>
          </p:nvPr>
        </p:nvGraphicFramePr>
        <p:xfrm>
          <a:off x="7930163" y="426720"/>
          <a:ext cx="1975837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CD2282AB-24BC-2F38-805A-B647FF45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749950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975;g2f2558950df_0_84">
            <a:extLst>
              <a:ext uri="{FF2B5EF4-FFF2-40B4-BE49-F238E27FC236}">
                <a16:creationId xmlns:a16="http://schemas.microsoft.com/office/drawing/2014/main" id="{A6E64B37-E2B7-30F1-E978-9623AF160BC4}"/>
              </a:ext>
            </a:extLst>
          </p:cNvPr>
          <p:cNvSpPr/>
          <p:nvPr/>
        </p:nvSpPr>
        <p:spPr>
          <a:xfrm>
            <a:off x="504169" y="1999045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DA4D9494-052D-7286-BC23-FF58DAB8C662}"/>
              </a:ext>
            </a:extLst>
          </p:cNvPr>
          <p:cNvSpPr/>
          <p:nvPr/>
        </p:nvSpPr>
        <p:spPr>
          <a:xfrm>
            <a:off x="6240805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3" name="Google Shape;649;g302391297fa_0_53">
            <a:extLst>
              <a:ext uri="{FF2B5EF4-FFF2-40B4-BE49-F238E27FC236}">
                <a16:creationId xmlns:a16="http://schemas.microsoft.com/office/drawing/2014/main" id="{299AB50D-FC7C-AD1A-50EE-04B0DEC92424}"/>
              </a:ext>
            </a:extLst>
          </p:cNvPr>
          <p:cNvCxnSpPr/>
          <p:nvPr/>
        </p:nvCxnSpPr>
        <p:spPr>
          <a:xfrm>
            <a:off x="216817" y="2312988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975;g2f2558950df_0_84">
            <a:extLst>
              <a:ext uri="{FF2B5EF4-FFF2-40B4-BE49-F238E27FC236}">
                <a16:creationId xmlns:a16="http://schemas.microsoft.com/office/drawing/2014/main" id="{58045ACE-0D66-8F8B-EC2A-6E6EA4DA9423}"/>
              </a:ext>
            </a:extLst>
          </p:cNvPr>
          <p:cNvSpPr/>
          <p:nvPr/>
        </p:nvSpPr>
        <p:spPr>
          <a:xfrm>
            <a:off x="5313363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BC063D-DE51-F616-451C-AB8E9CF82531}"/>
              </a:ext>
            </a:extLst>
          </p:cNvPr>
          <p:cNvGrpSpPr/>
          <p:nvPr/>
        </p:nvGrpSpPr>
        <p:grpSpPr>
          <a:xfrm>
            <a:off x="497991" y="3513616"/>
            <a:ext cx="6630030" cy="837900"/>
            <a:chOff x="527738" y="6307114"/>
            <a:chExt cx="6630030" cy="837900"/>
          </a:xfrm>
        </p:grpSpPr>
        <p:graphicFrame>
          <p:nvGraphicFramePr>
            <p:cNvPr id="46" name="Google Shape;241;g2f8249fdfe1_0_48">
              <a:extLst>
                <a:ext uri="{FF2B5EF4-FFF2-40B4-BE49-F238E27FC236}">
                  <a16:creationId xmlns:a16="http://schemas.microsoft.com/office/drawing/2014/main" id="{1161933E-2286-CDC0-CC2C-2FAFB1FF0F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4557817"/>
                </p:ext>
              </p:extLst>
            </p:nvPr>
          </p:nvGraphicFramePr>
          <p:xfrm>
            <a:off x="527738" y="6307114"/>
            <a:ext cx="6630030" cy="8379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일반 그레이 </a:t>
                        </a:r>
                        <a:endPara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슈퍼그립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핫 그레이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LARGE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슈퍼그립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endParaRPr lang="en-US" altLang="ko-KR" sz="7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윈터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그레이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LARGE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오리지널 그레이</a:t>
                        </a: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</a:tbl>
            </a:graphicData>
          </a:graphic>
        </p:graphicFrame>
        <p:sp>
          <p:nvSpPr>
            <p:cNvPr id="47" name="Google Shape;178;g2ef584e469a_0_1">
              <a:extLst>
                <a:ext uri="{FF2B5EF4-FFF2-40B4-BE49-F238E27FC236}">
                  <a16:creationId xmlns:a16="http://schemas.microsoft.com/office/drawing/2014/main" id="{CC60FAFE-4E30-9372-31EA-4CDE92753D96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5E91C402-3F60-AECB-9190-C08EFB6D4C8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B5E38B14-2738-8F83-D24E-914F5156F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103D8BB2-F811-62EA-8130-EA9BCDBFC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BF730DA8-5DDE-65CE-AFC9-679004786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AB8C0F5D-5BEF-C6D3-36DC-14913EE70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6">
              <a:extLst>
                <a:ext uri="{FF2B5EF4-FFF2-40B4-BE49-F238E27FC236}">
                  <a16:creationId xmlns:a16="http://schemas.microsoft.com/office/drawing/2014/main" id="{8B88EA7A-FED3-E554-B324-62E153D65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87F883B2-E16A-1B57-AB23-6D22E49F8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D3989D40-1944-8E4F-43BE-DC93CBF28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396A03C-8CF3-DE97-C540-E38AE0A51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3A00A577-AE0F-D46E-5862-5F0E706C7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>
              <a:extLst>
                <a:ext uri="{FF2B5EF4-FFF2-40B4-BE49-F238E27FC236}">
                  <a16:creationId xmlns:a16="http://schemas.microsoft.com/office/drawing/2014/main" id="{F9003C20-2DF9-8EAB-43FB-34A013FD8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Google Shape;178;g2ef584e469a_0_1">
              <a:extLst>
                <a:ext uri="{FF2B5EF4-FFF2-40B4-BE49-F238E27FC236}">
                  <a16:creationId xmlns:a16="http://schemas.microsoft.com/office/drawing/2014/main" id="{C95A0C1B-F0E4-127D-670C-7E9B5F938FD1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8;g2ef584e469a_0_1">
              <a:extLst>
                <a:ext uri="{FF2B5EF4-FFF2-40B4-BE49-F238E27FC236}">
                  <a16:creationId xmlns:a16="http://schemas.microsoft.com/office/drawing/2014/main" id="{6CA4D923-3781-6139-933D-9AF3F08CABE6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D3F078B-6A7C-6C37-5A44-EDDBEE2B3D4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FE82B94-BD48-2010-45CC-701225DDBB1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35E82AA-F7F6-7B86-4E58-2AE3E1D83E5E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9FAC616-8202-64BE-216F-97CA97E7B1A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C8511395-2060-6C33-6B52-5EEE92965B08}"/>
              </a:ext>
            </a:extLst>
          </p:cNvPr>
          <p:cNvGrpSpPr/>
          <p:nvPr/>
        </p:nvGrpSpPr>
        <p:grpSpPr>
          <a:xfrm>
            <a:off x="504169" y="5556665"/>
            <a:ext cx="6630030" cy="805197"/>
            <a:chOff x="533916" y="6307114"/>
            <a:chExt cx="6630030" cy="805197"/>
          </a:xfrm>
        </p:grpSpPr>
        <p:graphicFrame>
          <p:nvGraphicFramePr>
            <p:cNvPr id="79" name="Google Shape;241;g2f8249fdfe1_0_48">
              <a:extLst>
                <a:ext uri="{FF2B5EF4-FFF2-40B4-BE49-F238E27FC236}">
                  <a16:creationId xmlns:a16="http://schemas.microsoft.com/office/drawing/2014/main" id="{3FFF3084-A84A-6663-F652-78588F4620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2000359"/>
                </p:ext>
              </p:extLst>
            </p:nvPr>
          </p:nvGraphicFramePr>
          <p:xfrm>
            <a:off x="533916" y="6307114"/>
            <a:ext cx="6630030" cy="80519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</a:tbl>
            </a:graphicData>
          </a:graphic>
        </p:graphicFrame>
        <p:sp>
          <p:nvSpPr>
            <p:cNvPr id="80" name="Google Shape;178;g2ef584e469a_0_1">
              <a:extLst>
                <a:ext uri="{FF2B5EF4-FFF2-40B4-BE49-F238E27FC236}">
                  <a16:creationId xmlns:a16="http://schemas.microsoft.com/office/drawing/2014/main" id="{28323E9B-BD6F-8197-7C31-7449DC40FF26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178;g2ef584e469a_0_1">
              <a:extLst>
                <a:ext uri="{FF2B5EF4-FFF2-40B4-BE49-F238E27FC236}">
                  <a16:creationId xmlns:a16="http://schemas.microsoft.com/office/drawing/2014/main" id="{D9DDD970-9FEE-EF1A-AB53-8547DAEB82E9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2" name="Picture 6">
              <a:extLst>
                <a:ext uri="{FF2B5EF4-FFF2-40B4-BE49-F238E27FC236}">
                  <a16:creationId xmlns:a16="http://schemas.microsoft.com/office/drawing/2014/main" id="{434C4249-2CDE-A019-51B8-333F720D8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">
              <a:extLst>
                <a:ext uri="{FF2B5EF4-FFF2-40B4-BE49-F238E27FC236}">
                  <a16:creationId xmlns:a16="http://schemas.microsoft.com/office/drawing/2014/main" id="{F8AB9589-6799-FD09-7B88-35EDF511A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>
              <a:extLst>
                <a:ext uri="{FF2B5EF4-FFF2-40B4-BE49-F238E27FC236}">
                  <a16:creationId xmlns:a16="http://schemas.microsoft.com/office/drawing/2014/main" id="{08D51A2D-A8D1-4AF5-E22C-FCB94E715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>
              <a:extLst>
                <a:ext uri="{FF2B5EF4-FFF2-40B4-BE49-F238E27FC236}">
                  <a16:creationId xmlns:a16="http://schemas.microsoft.com/office/drawing/2014/main" id="{DF00BF76-DEF5-41F3-9E15-CF1EA6437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82D277D9-7D75-98BE-1ECA-0FEA5A508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25673EAF-A4E7-8C9D-1200-EA50E3AB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8CD94FC-1EE7-37DD-4157-48CFDAD48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2396241A-A3D5-6AFF-5596-9A3608763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43F81331-435A-D0D5-C348-193300688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7ECB4C5F-BF9A-D0CD-B9BC-3FFB71764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2A0282F9-47F5-53B9-968E-043DA8FC7CD1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8;g2ef584e469a_0_1">
              <a:extLst>
                <a:ext uri="{FF2B5EF4-FFF2-40B4-BE49-F238E27FC236}">
                  <a16:creationId xmlns:a16="http://schemas.microsoft.com/office/drawing/2014/main" id="{CB520B9E-0E10-8ED4-DB70-FB34F3D1171A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2C2D27-3A00-9FAA-490E-9B6EE696707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12B152-8650-8AEE-5E4F-AE99FD61CBF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35E61D-18B0-31FC-7A35-80C0E50BC78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9FA2626-E0B2-91E7-75B2-9094B19F238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2B1D30C-470D-F985-1CDF-5AF24715571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18F4AE9-D4CA-B536-0679-49204781B42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2423818"/>
            <a:ext cx="248274" cy="248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29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250542" cy="17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584088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75;g303e5fefdbf_0_89">
            <a:extLst>
              <a:ext uri="{FF2B5EF4-FFF2-40B4-BE49-F238E27FC236}">
                <a16:creationId xmlns:a16="http://schemas.microsoft.com/office/drawing/2014/main" id="{791096D0-C8AE-A43A-4771-E3474AB64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8134-1790-C8A0-A02E-8FE363BC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93A4C7-2DD5-91A3-1D8A-DE4B4B4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EA38B-29EF-695D-1D16-14018E19BE0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63A9B-5CFE-23D2-B30C-2737D55D0A7D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F259CE-F898-C882-A22C-A167673E51E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C51BCB24-34A4-DD0E-1060-1405646C0E0C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FEDEDD89-8EEF-5794-4C7A-7CD67F50A9F5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F92FCC0-A403-A4F6-0F7D-2BC9B3236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oogle Shape;693;g303e5fefdbf_0_89">
            <a:extLst>
              <a:ext uri="{FF2B5EF4-FFF2-40B4-BE49-F238E27FC236}">
                <a16:creationId xmlns:a16="http://schemas.microsoft.com/office/drawing/2014/main" id="{B96F8C5A-A1EC-4878-3F27-4FD9B02B3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42921"/>
              </p:ext>
            </p:extLst>
          </p:nvPr>
        </p:nvGraphicFramePr>
        <p:xfrm>
          <a:off x="1711904" y="1933390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694;g303e5fefdbf_0_89">
            <a:extLst>
              <a:ext uri="{FF2B5EF4-FFF2-40B4-BE49-F238E27FC236}">
                <a16:creationId xmlns:a16="http://schemas.microsoft.com/office/drawing/2014/main" id="{58D20E41-91DC-8FA1-18DF-FC510279DC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0564" y="333827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5;g303e5fefdbf_0_89">
            <a:extLst>
              <a:ext uri="{FF2B5EF4-FFF2-40B4-BE49-F238E27FC236}">
                <a16:creationId xmlns:a16="http://schemas.microsoft.com/office/drawing/2014/main" id="{E9963681-DB5C-6489-F88E-0956A99075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24"/>
          <a:stretch/>
        </p:blipFill>
        <p:spPr>
          <a:xfrm>
            <a:off x="2680553" y="424226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6;g303e5fefdbf_0_89">
            <a:extLst>
              <a:ext uri="{FF2B5EF4-FFF2-40B4-BE49-F238E27FC236}">
                <a16:creationId xmlns:a16="http://schemas.microsoft.com/office/drawing/2014/main" id="{C6A7AD9D-1D2E-0886-E668-E74F94622077}"/>
              </a:ext>
            </a:extLst>
          </p:cNvPr>
          <p:cNvSpPr/>
          <p:nvPr/>
        </p:nvSpPr>
        <p:spPr>
          <a:xfrm>
            <a:off x="3558528" y="333748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7;g303e5fefdbf_0_89">
            <a:extLst>
              <a:ext uri="{FF2B5EF4-FFF2-40B4-BE49-F238E27FC236}">
                <a16:creationId xmlns:a16="http://schemas.microsoft.com/office/drawing/2014/main" id="{3B88FB76-DD67-B339-3A23-DB57DD019BA6}"/>
              </a:ext>
            </a:extLst>
          </p:cNvPr>
          <p:cNvSpPr/>
          <p:nvPr/>
        </p:nvSpPr>
        <p:spPr>
          <a:xfrm>
            <a:off x="3558528" y="433431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0C40AE2B-E5AA-241F-8413-23DB2B12D4BC}"/>
              </a:ext>
            </a:extLst>
          </p:cNvPr>
          <p:cNvSpPr/>
          <p:nvPr/>
        </p:nvSpPr>
        <p:spPr>
          <a:xfrm>
            <a:off x="6377501" y="349694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99;g303e5fefdbf_0_89">
            <a:extLst>
              <a:ext uri="{FF2B5EF4-FFF2-40B4-BE49-F238E27FC236}">
                <a16:creationId xmlns:a16="http://schemas.microsoft.com/office/drawing/2014/main" id="{DB7C04AD-E40C-9832-6FC9-2878247781F4}"/>
              </a:ext>
            </a:extLst>
          </p:cNvPr>
          <p:cNvSpPr/>
          <p:nvPr/>
        </p:nvSpPr>
        <p:spPr>
          <a:xfrm>
            <a:off x="6377501" y="36748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700;g303e5fefdbf_0_89">
            <a:extLst>
              <a:ext uri="{FF2B5EF4-FFF2-40B4-BE49-F238E27FC236}">
                <a16:creationId xmlns:a16="http://schemas.microsoft.com/office/drawing/2014/main" id="{1D7F0B8B-FCD7-ACF4-7650-2A97470DB331}"/>
              </a:ext>
            </a:extLst>
          </p:cNvPr>
          <p:cNvSpPr/>
          <p:nvPr/>
        </p:nvSpPr>
        <p:spPr>
          <a:xfrm>
            <a:off x="1848454" y="37711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701;g303e5fefdbf_0_89">
            <a:extLst>
              <a:ext uri="{FF2B5EF4-FFF2-40B4-BE49-F238E27FC236}">
                <a16:creationId xmlns:a16="http://schemas.microsoft.com/office/drawing/2014/main" id="{34BF78D8-9026-26A9-1B45-B515128CD6DE}"/>
              </a:ext>
            </a:extLst>
          </p:cNvPr>
          <p:cNvSpPr/>
          <p:nvPr/>
        </p:nvSpPr>
        <p:spPr>
          <a:xfrm>
            <a:off x="1848454" y="48200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702;g303e5fefdbf_0_89">
            <a:extLst>
              <a:ext uri="{FF2B5EF4-FFF2-40B4-BE49-F238E27FC236}">
                <a16:creationId xmlns:a16="http://schemas.microsoft.com/office/drawing/2014/main" id="{7D462ADB-9DF2-F78C-CE69-87509921ED1E}"/>
              </a:ext>
            </a:extLst>
          </p:cNvPr>
          <p:cNvSpPr/>
          <p:nvPr/>
        </p:nvSpPr>
        <p:spPr>
          <a:xfrm>
            <a:off x="6377500" y="448675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703;g303e5fefdbf_0_89">
            <a:extLst>
              <a:ext uri="{FF2B5EF4-FFF2-40B4-BE49-F238E27FC236}">
                <a16:creationId xmlns:a16="http://schemas.microsoft.com/office/drawing/2014/main" id="{865856F5-E3BF-58FD-462A-9D13F84325CD}"/>
              </a:ext>
            </a:extLst>
          </p:cNvPr>
          <p:cNvSpPr/>
          <p:nvPr/>
        </p:nvSpPr>
        <p:spPr>
          <a:xfrm>
            <a:off x="6377500" y="467651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4;g303e5fefdbf_0_89">
            <a:extLst>
              <a:ext uri="{FF2B5EF4-FFF2-40B4-BE49-F238E27FC236}">
                <a16:creationId xmlns:a16="http://schemas.microsoft.com/office/drawing/2014/main" id="{34B69B1B-1F88-F665-F6FA-72FAA08DFDFE}"/>
              </a:ext>
            </a:extLst>
          </p:cNvPr>
          <p:cNvSpPr/>
          <p:nvPr/>
        </p:nvSpPr>
        <p:spPr>
          <a:xfrm>
            <a:off x="6377500" y="48662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76;g303e5fefdbf_0_89">
            <a:extLst>
              <a:ext uri="{FF2B5EF4-FFF2-40B4-BE49-F238E27FC236}">
                <a16:creationId xmlns:a16="http://schemas.microsoft.com/office/drawing/2014/main" id="{32CFA365-9921-3CF6-C19E-F4A26C7620FC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상품별 결제금액은 주문 시 총 결제금액과 다를 수 있으며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정보를 확인하시려면 상세보기 버튼을 클릭하세요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BC90C25-1F7D-B08C-20DB-75F4556A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7712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F991B1FC-64D5-9B18-CF36-8CC17AC35BAB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70C6855-A980-85EA-C63E-F29CA6FD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1970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2BFFA13-96A8-1C9B-3D0B-247ED4FF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0529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8" name="그래픽 77" descr="일일 일정표 단색으로 채워진">
            <a:extLst>
              <a:ext uri="{FF2B5EF4-FFF2-40B4-BE49-F238E27FC236}">
                <a16:creationId xmlns:a16="http://schemas.microsoft.com/office/drawing/2014/main" id="{FC75A225-FFA5-1A4A-0608-E58C973A1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79" name="그래픽 78" descr="일일 일정표 단색으로 채워진">
            <a:extLst>
              <a:ext uri="{FF2B5EF4-FFF2-40B4-BE49-F238E27FC236}">
                <a16:creationId xmlns:a16="http://schemas.microsoft.com/office/drawing/2014/main" id="{1A61AC9E-0AC6-A6FD-E5CD-0AB4B8F36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80" name="Google Shape;2236;g27fe52d962f_1_4247">
            <a:extLst>
              <a:ext uri="{FF2B5EF4-FFF2-40B4-BE49-F238E27FC236}">
                <a16:creationId xmlns:a16="http://schemas.microsoft.com/office/drawing/2014/main" id="{98A6E65E-538B-1CE1-6FD0-664D5931EB55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6;g27fe52d962f_1_4247">
            <a:extLst>
              <a:ext uri="{FF2B5EF4-FFF2-40B4-BE49-F238E27FC236}">
                <a16:creationId xmlns:a16="http://schemas.microsoft.com/office/drawing/2014/main" id="{9EEB3DD1-9716-A9A3-C0E2-8A7E2FD662A4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C723A654-342C-C9F7-7091-AD58581E231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DDBAF6A4-22BD-B6AD-6956-0DBB6376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7271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4" name="Google Shape;2236;g27fe52d962f_1_4247">
            <a:extLst>
              <a:ext uri="{FF2B5EF4-FFF2-40B4-BE49-F238E27FC236}">
                <a16:creationId xmlns:a16="http://schemas.microsoft.com/office/drawing/2014/main" id="{8BAF8807-E973-E362-7ABE-3928EDB015D9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6;g27fe52d962f_1_4247">
            <a:extLst>
              <a:ext uri="{FF2B5EF4-FFF2-40B4-BE49-F238E27FC236}">
                <a16:creationId xmlns:a16="http://schemas.microsoft.com/office/drawing/2014/main" id="{942C52FF-92FB-6954-5C3A-5A6214DAFF93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676;g303e5fefdbf_0_89">
            <a:extLst>
              <a:ext uri="{FF2B5EF4-FFF2-40B4-BE49-F238E27FC236}">
                <a16:creationId xmlns:a16="http://schemas.microsoft.com/office/drawing/2014/main" id="{4655B1A0-64D2-7CA2-E49B-F00BB4F51018}"/>
              </a:ext>
            </a:extLst>
          </p:cNvPr>
          <p:cNvSpPr/>
          <p:nvPr/>
        </p:nvSpPr>
        <p:spPr>
          <a:xfrm>
            <a:off x="1711904" y="5379327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lang="en-US" altLang="ko-KR"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진행단계 안내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77;g303e5fefdbf_0_89">
            <a:extLst>
              <a:ext uri="{FF2B5EF4-FFF2-40B4-BE49-F238E27FC236}">
                <a16:creationId xmlns:a16="http://schemas.microsoft.com/office/drawing/2014/main" id="{5D3191C8-C7E5-C731-8712-912FD790E1BB}"/>
              </a:ext>
            </a:extLst>
          </p:cNvPr>
          <p:cNvSpPr/>
          <p:nvPr/>
        </p:nvSpPr>
        <p:spPr>
          <a:xfrm>
            <a:off x="5369021" y="5443701"/>
            <a:ext cx="747195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배송중입니다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(1~2</a:t>
            </a: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5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678;g303e5fefdbf_0_89">
            <a:extLst>
              <a:ext uri="{FF2B5EF4-FFF2-40B4-BE49-F238E27FC236}">
                <a16:creationId xmlns:a16="http://schemas.microsoft.com/office/drawing/2014/main" id="{5B61A9DA-225F-2E2D-ACE1-4EB3EB2F2EAE}"/>
              </a:ext>
            </a:extLst>
          </p:cNvPr>
          <p:cNvSpPr/>
          <p:nvPr/>
        </p:nvSpPr>
        <p:spPr>
          <a:xfrm>
            <a:off x="2608259" y="5443711"/>
            <a:ext cx="747195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입금미완료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~2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이내에 미입금시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취소됩니다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679;g303e5fefdbf_0_89">
            <a:extLst>
              <a:ext uri="{FF2B5EF4-FFF2-40B4-BE49-F238E27FC236}">
                <a16:creationId xmlns:a16="http://schemas.microsoft.com/office/drawing/2014/main" id="{450DE7C8-E28C-BBDA-50EB-CC94AC35C032}"/>
              </a:ext>
            </a:extLst>
          </p:cNvPr>
          <p:cNvSpPr/>
          <p:nvPr/>
        </p:nvSpPr>
        <p:spPr>
          <a:xfrm>
            <a:off x="3525911" y="5443702"/>
            <a:ext cx="747195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입금이</a:t>
            </a: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80;g303e5fefdbf_0_89">
            <a:extLst>
              <a:ext uri="{FF2B5EF4-FFF2-40B4-BE49-F238E27FC236}">
                <a16:creationId xmlns:a16="http://schemas.microsoft.com/office/drawing/2014/main" id="{256F744F-4E6C-51F9-0DDF-EB9355921F03}"/>
              </a:ext>
            </a:extLst>
          </p:cNvPr>
          <p:cNvSpPr/>
          <p:nvPr/>
        </p:nvSpPr>
        <p:spPr>
          <a:xfrm>
            <a:off x="4455732" y="5443701"/>
            <a:ext cx="747195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lang="ko-KR" altLang="en-US"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택배사에 주문이 전달되었습니다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.(2~3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681;g303e5fefdbf_0_89">
            <a:extLst>
              <a:ext uri="{FF2B5EF4-FFF2-40B4-BE49-F238E27FC236}">
                <a16:creationId xmlns:a16="http://schemas.microsoft.com/office/drawing/2014/main" id="{D99EA9B8-9363-CE91-62ED-F405D601A415}"/>
              </a:ext>
            </a:extLst>
          </p:cNvPr>
          <p:cNvSpPr/>
          <p:nvPr/>
        </p:nvSpPr>
        <p:spPr>
          <a:xfrm>
            <a:off x="6304861" y="5443701"/>
            <a:ext cx="747195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5D6A0DF5-D755-D003-8C32-66B11DEF892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549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7D4C62-45EA-4FB5-DF86-ED1558B3C3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201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47EBC34F-A351-5227-3130-0E48C1ABA8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640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86AE3CF3-87C2-0E13-1D45-66814D67C1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9452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10;g302391297fa_0_53">
            <a:extLst>
              <a:ext uri="{FF2B5EF4-FFF2-40B4-BE49-F238E27FC236}">
                <a16:creationId xmlns:a16="http://schemas.microsoft.com/office/drawing/2014/main" id="{320EF595-CED5-31E2-4F1C-A5D85DA31C7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680553" y="230267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6;g302391297fa_0_53">
            <a:extLst>
              <a:ext uri="{FF2B5EF4-FFF2-40B4-BE49-F238E27FC236}">
                <a16:creationId xmlns:a16="http://schemas.microsoft.com/office/drawing/2014/main" id="{554C88BE-D303-5934-5697-C51F80E24D64}"/>
              </a:ext>
            </a:extLst>
          </p:cNvPr>
          <p:cNvSpPr/>
          <p:nvPr/>
        </p:nvSpPr>
        <p:spPr>
          <a:xfrm>
            <a:off x="3544099" y="2334738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98;g303e5fefdbf_0_89">
            <a:extLst>
              <a:ext uri="{FF2B5EF4-FFF2-40B4-BE49-F238E27FC236}">
                <a16:creationId xmlns:a16="http://schemas.microsoft.com/office/drawing/2014/main" id="{FE2A12CB-AAB0-A50C-ED1F-5F058C913E11}"/>
              </a:ext>
            </a:extLst>
          </p:cNvPr>
          <p:cNvSpPr/>
          <p:nvPr/>
        </p:nvSpPr>
        <p:spPr>
          <a:xfrm>
            <a:off x="6377500" y="266743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99;g303e5fefdbf_0_89">
            <a:extLst>
              <a:ext uri="{FF2B5EF4-FFF2-40B4-BE49-F238E27FC236}">
                <a16:creationId xmlns:a16="http://schemas.microsoft.com/office/drawing/2014/main" id="{FDB32692-D49F-33F5-FE89-0B6CB1476A4D}"/>
              </a:ext>
            </a:extLst>
          </p:cNvPr>
          <p:cNvSpPr/>
          <p:nvPr/>
        </p:nvSpPr>
        <p:spPr>
          <a:xfrm>
            <a:off x="6377500" y="284536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700;g303e5fefdbf_0_89">
            <a:extLst>
              <a:ext uri="{FF2B5EF4-FFF2-40B4-BE49-F238E27FC236}">
                <a16:creationId xmlns:a16="http://schemas.microsoft.com/office/drawing/2014/main" id="{6A13192A-C4AC-0DCC-C871-98E0DAFF1D80}"/>
              </a:ext>
            </a:extLst>
          </p:cNvPr>
          <p:cNvSpPr/>
          <p:nvPr/>
        </p:nvSpPr>
        <p:spPr>
          <a:xfrm>
            <a:off x="1837181" y="283057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5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311B7-EA8E-6EC9-03E2-75BD7CD4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BA852D2-CE6E-4534-63A0-74809E4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3A8CE-3230-8A68-20A3-DD05AEB8CF8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 상세페이지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3187-4305-E023-77CD-BA229B51E302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8B9FE1-E69F-F44E-E2C5-59DCCD66EF9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40FB50C-87D7-602A-E9FA-E580FF4B844D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상세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BE0D8BE0-0968-E25F-9994-42F92AF9596E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C80D598D-654B-7C23-3AD0-4B7C0082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971254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0DC2E02C-AC12-ED0B-0E8B-B660E5FFD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90614"/>
              </p:ext>
            </p:extLst>
          </p:nvPr>
        </p:nvGraphicFramePr>
        <p:xfrm>
          <a:off x="1781528" y="1327363"/>
          <a:ext cx="5348401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64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37676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Google Shape;606;g302391297fa_0_53">
            <a:extLst>
              <a:ext uri="{FF2B5EF4-FFF2-40B4-BE49-F238E27FC236}">
                <a16:creationId xmlns:a16="http://schemas.microsoft.com/office/drawing/2014/main" id="{ED8404DD-1E59-7BB2-65E7-FD32FA6E86FA}"/>
              </a:ext>
            </a:extLst>
          </p:cNvPr>
          <p:cNvSpPr/>
          <p:nvPr/>
        </p:nvSpPr>
        <p:spPr>
          <a:xfrm>
            <a:off x="1651579" y="101943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06;g302391297fa_0_53">
            <a:extLst>
              <a:ext uri="{FF2B5EF4-FFF2-40B4-BE49-F238E27FC236}">
                <a16:creationId xmlns:a16="http://schemas.microsoft.com/office/drawing/2014/main" id="{25D5D8A6-B1C0-4556-3848-04904A4C38AE}"/>
              </a:ext>
            </a:extLst>
          </p:cNvPr>
          <p:cNvSpPr/>
          <p:nvPr/>
        </p:nvSpPr>
        <p:spPr>
          <a:xfrm>
            <a:off x="1651579" y="210024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80F9D496-60A7-774D-C38F-CA9B670A9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078714"/>
              </p:ext>
            </p:extLst>
          </p:nvPr>
        </p:nvGraphicFramePr>
        <p:xfrm>
          <a:off x="1728520" y="4142240"/>
          <a:ext cx="5401409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22" name="Google Shape;606;g302391297fa_0_53">
            <a:extLst>
              <a:ext uri="{FF2B5EF4-FFF2-40B4-BE49-F238E27FC236}">
                <a16:creationId xmlns:a16="http://schemas.microsoft.com/office/drawing/2014/main" id="{849BD7C1-0627-C197-9706-C9387AD1F627}"/>
              </a:ext>
            </a:extLst>
          </p:cNvPr>
          <p:cNvSpPr/>
          <p:nvPr/>
        </p:nvSpPr>
        <p:spPr>
          <a:xfrm>
            <a:off x="1651579" y="386198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8;g303e5fefdbf_0_89">
            <a:extLst>
              <a:ext uri="{FF2B5EF4-FFF2-40B4-BE49-F238E27FC236}">
                <a16:creationId xmlns:a16="http://schemas.microsoft.com/office/drawing/2014/main" id="{E656C544-A755-15E9-07C1-F9C0B093A5B1}"/>
              </a:ext>
            </a:extLst>
          </p:cNvPr>
          <p:cNvSpPr/>
          <p:nvPr/>
        </p:nvSpPr>
        <p:spPr>
          <a:xfrm>
            <a:off x="3357033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이전목록으로 이동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9;g303e5fefdbf_0_89">
            <a:extLst>
              <a:ext uri="{FF2B5EF4-FFF2-40B4-BE49-F238E27FC236}">
                <a16:creationId xmlns:a16="http://schemas.microsoft.com/office/drawing/2014/main" id="{7B025DAD-3891-EBE0-5839-59554AC52558}"/>
              </a:ext>
            </a:extLst>
          </p:cNvPr>
          <p:cNvSpPr/>
          <p:nvPr/>
        </p:nvSpPr>
        <p:spPr>
          <a:xfrm>
            <a:off x="4336682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9A6FE580-89C9-F156-29F2-27BF32B3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527610"/>
              </p:ext>
            </p:extLst>
          </p:nvPr>
        </p:nvGraphicFramePr>
        <p:xfrm>
          <a:off x="1728520" y="2369752"/>
          <a:ext cx="5401408" cy="1395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9648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31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9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636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oogle Shape;607;g302391297fa_0_53">
            <a:extLst>
              <a:ext uri="{FF2B5EF4-FFF2-40B4-BE49-F238E27FC236}">
                <a16:creationId xmlns:a16="http://schemas.microsoft.com/office/drawing/2014/main" id="{8EBBF814-1BD5-51A4-E820-243768875C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3996" y="3281319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0;g302391297fa_0_53">
            <a:extLst>
              <a:ext uri="{FF2B5EF4-FFF2-40B4-BE49-F238E27FC236}">
                <a16:creationId xmlns:a16="http://schemas.microsoft.com/office/drawing/2014/main" id="{F9A75484-582C-830B-7699-3F8DB514FB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687947" y="271651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6;g302391297fa_0_53">
            <a:extLst>
              <a:ext uri="{FF2B5EF4-FFF2-40B4-BE49-F238E27FC236}">
                <a16:creationId xmlns:a16="http://schemas.microsoft.com/office/drawing/2014/main" id="{CC1FDC03-3B73-C484-C829-66A777E7FA36}"/>
              </a:ext>
            </a:extLst>
          </p:cNvPr>
          <p:cNvSpPr/>
          <p:nvPr/>
        </p:nvSpPr>
        <p:spPr>
          <a:xfrm>
            <a:off x="3271501" y="278349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17;g302391297fa_0_53">
            <a:extLst>
              <a:ext uri="{FF2B5EF4-FFF2-40B4-BE49-F238E27FC236}">
                <a16:creationId xmlns:a16="http://schemas.microsoft.com/office/drawing/2014/main" id="{2DAB0772-127E-71CE-87FA-81284427447A}"/>
              </a:ext>
            </a:extLst>
          </p:cNvPr>
          <p:cNvSpPr/>
          <p:nvPr/>
        </p:nvSpPr>
        <p:spPr>
          <a:xfrm>
            <a:off x="3267550" y="334830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700;g303e5fefdbf_0_89">
            <a:extLst>
              <a:ext uri="{FF2B5EF4-FFF2-40B4-BE49-F238E27FC236}">
                <a16:creationId xmlns:a16="http://schemas.microsoft.com/office/drawing/2014/main" id="{3C711585-7FD2-A3E6-A018-1D3799C7F888}"/>
              </a:ext>
            </a:extLst>
          </p:cNvPr>
          <p:cNvSpPr/>
          <p:nvPr/>
        </p:nvSpPr>
        <p:spPr>
          <a:xfrm>
            <a:off x="1896903" y="297916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700;g303e5fefdbf_0_89">
            <a:extLst>
              <a:ext uri="{FF2B5EF4-FFF2-40B4-BE49-F238E27FC236}">
                <a16:creationId xmlns:a16="http://schemas.microsoft.com/office/drawing/2014/main" id="{7D3DD209-9B3F-F512-E813-52F255E31EB0}"/>
              </a:ext>
            </a:extLst>
          </p:cNvPr>
          <p:cNvSpPr/>
          <p:nvPr/>
        </p:nvSpPr>
        <p:spPr>
          <a:xfrm>
            <a:off x="1896903" y="3534414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7582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1861E-7C54-BA68-755C-9682F33D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F80A23-6477-8E5C-BA76-4AD8579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AB9-7E9E-572F-BAFD-968A214F00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BE7EB-FB6D-5EC4-14E4-6C405BCAB932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2F2983-E0D5-6C8C-BD50-C2552AF9954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32399E2E-C6EC-75BE-2B64-F6693F69E907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주문취소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4B38E5D9-C266-AF16-8B09-7132CCB8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AFBB6315-C49E-C46A-2567-EB38B944CBBD}"/>
              </a:ext>
            </a:extLst>
          </p:cNvPr>
          <p:cNvSpPr/>
          <p:nvPr/>
        </p:nvSpPr>
        <p:spPr>
          <a:xfrm>
            <a:off x="1711904" y="6043970"/>
            <a:ext cx="5428800" cy="2890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250A8B-573D-B707-471E-3A00297A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D809A9AE-3E04-A629-69D0-B17B1ED37BF2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18D0D2-8278-A3AA-C9CF-67668AA3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E46983-0BA4-7966-3CA7-08D3C3FA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E3468F31-E5B9-5D34-A44E-F05B9B7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90BBC1A7-EFB1-9FDA-7443-472FF693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F3E00983-30E9-7FEF-E22C-08CCE6C9266C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AD428C53-F815-0A1C-4137-2FFE46401A6D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91687D17-9094-F278-AE28-E26A8D9821E0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548C6FF-5FFD-4DA4-E7E4-9ED7CA88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DF89E716-EBE4-FD64-1CA5-C6EAA8547820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3B990008-3C81-116C-F2DE-6A99B3A4CFDF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Google Shape;600;g302391297fa_0_53">
            <a:extLst>
              <a:ext uri="{FF2B5EF4-FFF2-40B4-BE49-F238E27FC236}">
                <a16:creationId xmlns:a16="http://schemas.microsoft.com/office/drawing/2014/main" id="{86F30145-ACB4-066B-80FA-E663BD1DC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390570"/>
              </p:ext>
            </p:extLst>
          </p:nvPr>
        </p:nvGraphicFramePr>
        <p:xfrm>
          <a:off x="1728520" y="1910792"/>
          <a:ext cx="5401408" cy="1518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8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4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900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55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Google Shape;607;g302391297fa_0_53">
            <a:extLst>
              <a:ext uri="{FF2B5EF4-FFF2-40B4-BE49-F238E27FC236}">
                <a16:creationId xmlns:a16="http://schemas.microsoft.com/office/drawing/2014/main" id="{7BB589CE-68E4-4DC2-8DF8-8FB04F744D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58756" y="285115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10;g302391297fa_0_53">
            <a:extLst>
              <a:ext uri="{FF2B5EF4-FFF2-40B4-BE49-F238E27FC236}">
                <a16:creationId xmlns:a16="http://schemas.microsoft.com/office/drawing/2014/main" id="{937A0EAD-2113-03EF-FEF7-A2269B0431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56529" y="2251910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616;g302391297fa_0_53">
            <a:extLst>
              <a:ext uri="{FF2B5EF4-FFF2-40B4-BE49-F238E27FC236}">
                <a16:creationId xmlns:a16="http://schemas.microsoft.com/office/drawing/2014/main" id="{D39F7272-D73F-7F03-F591-3C8092045EDC}"/>
              </a:ext>
            </a:extLst>
          </p:cNvPr>
          <p:cNvSpPr/>
          <p:nvPr/>
        </p:nvSpPr>
        <p:spPr>
          <a:xfrm>
            <a:off x="3271802" y="23215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617;g302391297fa_0_53">
            <a:extLst>
              <a:ext uri="{FF2B5EF4-FFF2-40B4-BE49-F238E27FC236}">
                <a16:creationId xmlns:a16="http://schemas.microsoft.com/office/drawing/2014/main" id="{66037D2D-3752-E6A1-1BF6-AA6B61DAC32D}"/>
              </a:ext>
            </a:extLst>
          </p:cNvPr>
          <p:cNvSpPr/>
          <p:nvPr/>
        </p:nvSpPr>
        <p:spPr>
          <a:xfrm>
            <a:off x="3271801" y="29251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700;g303e5fefdbf_0_89">
            <a:extLst>
              <a:ext uri="{FF2B5EF4-FFF2-40B4-BE49-F238E27FC236}">
                <a16:creationId xmlns:a16="http://schemas.microsoft.com/office/drawing/2014/main" id="{ABE02E78-8664-A749-7546-09230BB7ADE0}"/>
              </a:ext>
            </a:extLst>
          </p:cNvPr>
          <p:cNvSpPr/>
          <p:nvPr/>
        </p:nvSpPr>
        <p:spPr>
          <a:xfrm>
            <a:off x="1949061" y="258260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700;g303e5fefdbf_0_89">
            <a:extLst>
              <a:ext uri="{FF2B5EF4-FFF2-40B4-BE49-F238E27FC236}">
                <a16:creationId xmlns:a16="http://schemas.microsoft.com/office/drawing/2014/main" id="{12BC8580-EB6D-4B44-89A7-368AD995CFC0}"/>
              </a:ext>
            </a:extLst>
          </p:cNvPr>
          <p:cNvSpPr/>
          <p:nvPr/>
        </p:nvSpPr>
        <p:spPr>
          <a:xfrm>
            <a:off x="1949061" y="32047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76;g303e5fefdbf_0_89">
            <a:extLst>
              <a:ext uri="{FF2B5EF4-FFF2-40B4-BE49-F238E27FC236}">
                <a16:creationId xmlns:a16="http://schemas.microsoft.com/office/drawing/2014/main" id="{C9BAD96C-6C1E-F96D-790F-EDE7F11CAF3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Google Shape;649;g302391297fa_0_53">
            <a:extLst>
              <a:ext uri="{FF2B5EF4-FFF2-40B4-BE49-F238E27FC236}">
                <a16:creationId xmlns:a16="http://schemas.microsoft.com/office/drawing/2014/main" id="{3A5E90C3-C4F3-4DFD-45A6-E2B2B9F863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8830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5CDB-8F4D-EE36-B591-27362722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A88859-D29D-20E7-549A-27E2684B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04056-2C4D-F3D2-AF34-A13183F738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FF4B-B569-BC15-2D53-EDB53E93EEAF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DF1AAB-92E4-959D-0148-C9163BCEA9A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99C0E0-C4FE-5842-A78D-5753CB3595C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교환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F56EDAF-0600-D1B1-DF76-18888B2A2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F1327E-4023-C51D-36EA-B52DE6AD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2B7EAA74-CB34-A477-F0E3-52EEA5000C44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002AAA-4AE7-9483-B0C4-6CF100CF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87695B-E9EF-9B3F-6F2E-291FAD35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C81BA3A7-4712-0AFF-51D7-1CA553D8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626CC1B5-072C-4B8C-863C-B3804ED5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6A74E8D1-BD4D-D9B2-9B5F-5CBBAE3C4599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2D24EE3F-8A32-59EA-D172-E0E6D6647B36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0F50DA3D-4D88-3572-DC6E-68FFA8D870D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F53AC7-44CA-9247-A662-1F62C6CB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C5A04EF3-5CF0-A680-C26D-B65561735B44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1FFFEBCF-9628-E7A4-682E-CADB20A8B027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" name="Google Shape;600;g302391297fa_0_53">
            <a:extLst>
              <a:ext uri="{FF2B5EF4-FFF2-40B4-BE49-F238E27FC236}">
                <a16:creationId xmlns:a16="http://schemas.microsoft.com/office/drawing/2014/main" id="{2363ED1A-049F-ABCD-A81D-910E875E2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731398"/>
              </p:ext>
            </p:extLst>
          </p:nvPr>
        </p:nvGraphicFramePr>
        <p:xfrm>
          <a:off x="1728520" y="1910792"/>
          <a:ext cx="5401408" cy="15182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3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052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교환진행중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" name="Google Shape;607;g302391297fa_0_53">
            <a:extLst>
              <a:ext uri="{FF2B5EF4-FFF2-40B4-BE49-F238E27FC236}">
                <a16:creationId xmlns:a16="http://schemas.microsoft.com/office/drawing/2014/main" id="{D11FF396-8ED4-BB47-EAC7-657D95F3B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90554" y="2880747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10;g302391297fa_0_53">
            <a:extLst>
              <a:ext uri="{FF2B5EF4-FFF2-40B4-BE49-F238E27FC236}">
                <a16:creationId xmlns:a16="http://schemas.microsoft.com/office/drawing/2014/main" id="{5AEDCF87-09B6-F2BE-8E0B-4DD23BCAFD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94505" y="228050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16;g302391297fa_0_53">
            <a:extLst>
              <a:ext uri="{FF2B5EF4-FFF2-40B4-BE49-F238E27FC236}">
                <a16:creationId xmlns:a16="http://schemas.microsoft.com/office/drawing/2014/main" id="{00DC45EA-3C72-832C-24F5-1C5DBCB5988C}"/>
              </a:ext>
            </a:extLst>
          </p:cNvPr>
          <p:cNvSpPr/>
          <p:nvPr/>
        </p:nvSpPr>
        <p:spPr>
          <a:xfrm>
            <a:off x="3377311" y="234351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17;g302391297fa_0_53">
            <a:extLst>
              <a:ext uri="{FF2B5EF4-FFF2-40B4-BE49-F238E27FC236}">
                <a16:creationId xmlns:a16="http://schemas.microsoft.com/office/drawing/2014/main" id="{0000BE0C-273F-997F-E644-576460F6DA2A}"/>
              </a:ext>
            </a:extLst>
          </p:cNvPr>
          <p:cNvSpPr/>
          <p:nvPr/>
        </p:nvSpPr>
        <p:spPr>
          <a:xfrm>
            <a:off x="3373360" y="29477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98;g303e5fefdbf_0_89">
            <a:extLst>
              <a:ext uri="{FF2B5EF4-FFF2-40B4-BE49-F238E27FC236}">
                <a16:creationId xmlns:a16="http://schemas.microsoft.com/office/drawing/2014/main" id="{AA0E1DDF-B56A-05E8-411C-D8297DDECEEC}"/>
              </a:ext>
            </a:extLst>
          </p:cNvPr>
          <p:cNvSpPr/>
          <p:nvPr/>
        </p:nvSpPr>
        <p:spPr>
          <a:xfrm>
            <a:off x="6373756" y="2428798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9;g303e5fefdbf_0_89">
            <a:extLst>
              <a:ext uri="{FF2B5EF4-FFF2-40B4-BE49-F238E27FC236}">
                <a16:creationId xmlns:a16="http://schemas.microsoft.com/office/drawing/2014/main" id="{6542AC4D-69B6-253B-8FBA-22FD226EDC36}"/>
              </a:ext>
            </a:extLst>
          </p:cNvPr>
          <p:cNvSpPr/>
          <p:nvPr/>
        </p:nvSpPr>
        <p:spPr>
          <a:xfrm>
            <a:off x="6373756" y="2606723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8;g303e5fefdbf_0_89">
            <a:extLst>
              <a:ext uri="{FF2B5EF4-FFF2-40B4-BE49-F238E27FC236}">
                <a16:creationId xmlns:a16="http://schemas.microsoft.com/office/drawing/2014/main" id="{65B2D3E6-E6E6-9280-577D-A463D7779136}"/>
              </a:ext>
            </a:extLst>
          </p:cNvPr>
          <p:cNvSpPr/>
          <p:nvPr/>
        </p:nvSpPr>
        <p:spPr>
          <a:xfrm>
            <a:off x="6373756" y="3042437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699;g303e5fefdbf_0_89">
            <a:extLst>
              <a:ext uri="{FF2B5EF4-FFF2-40B4-BE49-F238E27FC236}">
                <a16:creationId xmlns:a16="http://schemas.microsoft.com/office/drawing/2014/main" id="{2F62958A-2622-89AC-41A1-A157FB216280}"/>
              </a:ext>
            </a:extLst>
          </p:cNvPr>
          <p:cNvSpPr/>
          <p:nvPr/>
        </p:nvSpPr>
        <p:spPr>
          <a:xfrm>
            <a:off x="6373756" y="322036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700;g303e5fefdbf_0_89">
            <a:extLst>
              <a:ext uri="{FF2B5EF4-FFF2-40B4-BE49-F238E27FC236}">
                <a16:creationId xmlns:a16="http://schemas.microsoft.com/office/drawing/2014/main" id="{D3FA044D-AE6A-6A23-B011-8BEF17C46F3F}"/>
              </a:ext>
            </a:extLst>
          </p:cNvPr>
          <p:cNvSpPr/>
          <p:nvPr/>
        </p:nvSpPr>
        <p:spPr>
          <a:xfrm>
            <a:off x="1950200" y="255995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700;g303e5fefdbf_0_89">
            <a:extLst>
              <a:ext uri="{FF2B5EF4-FFF2-40B4-BE49-F238E27FC236}">
                <a16:creationId xmlns:a16="http://schemas.microsoft.com/office/drawing/2014/main" id="{F67C7FC8-0F7A-AABA-1D71-072B093E2BC5}"/>
              </a:ext>
            </a:extLst>
          </p:cNvPr>
          <p:cNvSpPr/>
          <p:nvPr/>
        </p:nvSpPr>
        <p:spPr>
          <a:xfrm>
            <a:off x="1950200" y="316359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676;g303e5fefdbf_0_89">
            <a:extLst>
              <a:ext uri="{FF2B5EF4-FFF2-40B4-BE49-F238E27FC236}">
                <a16:creationId xmlns:a16="http://schemas.microsoft.com/office/drawing/2014/main" id="{5850DA4D-AC94-6535-9911-A1BB6BF13836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8" name="Google Shape;649;g302391297fa_0_53">
            <a:extLst>
              <a:ext uri="{FF2B5EF4-FFF2-40B4-BE49-F238E27FC236}">
                <a16:creationId xmlns:a16="http://schemas.microsoft.com/office/drawing/2014/main" id="{5201EFA9-2C5B-38D4-AA50-CFD0FF3030FA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65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1세트(5개)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8E29-D1F3-8239-6E51-FD644364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992B150-D0C6-2EFA-FA3F-BA2F3B2D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156F1-1187-9AF3-14AF-08D7F4A7500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A1CA-4A9E-1045-7298-55FC2F10FC16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209E-9ABB-2549-5E3B-BF96E5FC8D2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B373E104-1FB5-4522-F6BE-386557FB1708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778B2476-671E-AAF4-0684-09624BE0F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61232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AB8C9F82-72C9-CD33-CF6C-9BC6C8A5F117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6;g303e5fefdbf_0_89">
            <a:extLst>
              <a:ext uri="{FF2B5EF4-FFF2-40B4-BE49-F238E27FC236}">
                <a16:creationId xmlns:a16="http://schemas.microsoft.com/office/drawing/2014/main" id="{0B93C21B-C71B-9CE1-7BB1-9DCFCCAA452D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B88FA738-65BB-0A0C-7EBB-C7EF5933F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136610"/>
              </p:ext>
            </p:extLst>
          </p:nvPr>
        </p:nvGraphicFramePr>
        <p:xfrm>
          <a:off x="1728520" y="1547294"/>
          <a:ext cx="5428800" cy="2811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a12345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주기적으로 변경하는 것이 안전합니다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33639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-                       -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891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       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 등 알림을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보내드리오니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실제 사용하는 주소를 입력해주세요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11416"/>
                  </a:ext>
                </a:extLst>
              </a:tr>
              <a:tr h="751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19894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수신여부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201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8AB2FD7-EF97-15AA-FCBD-B764BA5F2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82878"/>
              </p:ext>
            </p:extLst>
          </p:nvPr>
        </p:nvGraphicFramePr>
        <p:xfrm>
          <a:off x="2699178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998;g2efdfd133eb_0_868">
            <a:extLst>
              <a:ext uri="{FF2B5EF4-FFF2-40B4-BE49-F238E27FC236}">
                <a16:creationId xmlns:a16="http://schemas.microsoft.com/office/drawing/2014/main" id="{EB00301B-1B89-B3E2-BFF8-C0F728591176}"/>
              </a:ext>
            </a:extLst>
          </p:cNvPr>
          <p:cNvSpPr/>
          <p:nvPr/>
        </p:nvSpPr>
        <p:spPr>
          <a:xfrm>
            <a:off x="2692346" y="2298096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79;g2efdfd133eb_0_868">
            <a:extLst>
              <a:ext uri="{FF2B5EF4-FFF2-40B4-BE49-F238E27FC236}">
                <a16:creationId xmlns:a16="http://schemas.microsoft.com/office/drawing/2014/main" id="{163D07EC-D505-16DC-AAD3-F19A4080CED6}"/>
              </a:ext>
            </a:extLst>
          </p:cNvPr>
          <p:cNvSpPr/>
          <p:nvPr/>
        </p:nvSpPr>
        <p:spPr>
          <a:xfrm>
            <a:off x="3487877" y="3336794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6;g2efdfd133eb_0_868">
            <a:extLst>
              <a:ext uri="{FF2B5EF4-FFF2-40B4-BE49-F238E27FC236}">
                <a16:creationId xmlns:a16="http://schemas.microsoft.com/office/drawing/2014/main" id="{3DE83726-FE0C-AD0D-D365-2BC01103DB82}"/>
              </a:ext>
            </a:extLst>
          </p:cNvPr>
          <p:cNvSpPr/>
          <p:nvPr/>
        </p:nvSpPr>
        <p:spPr>
          <a:xfrm>
            <a:off x="2699177" y="33368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7;g2efdfd133eb_0_868">
            <a:extLst>
              <a:ext uri="{FF2B5EF4-FFF2-40B4-BE49-F238E27FC236}">
                <a16:creationId xmlns:a16="http://schemas.microsoft.com/office/drawing/2014/main" id="{5E847C6D-B887-DD3F-1150-78913A69C104}"/>
              </a:ext>
            </a:extLst>
          </p:cNvPr>
          <p:cNvSpPr/>
          <p:nvPr/>
        </p:nvSpPr>
        <p:spPr>
          <a:xfrm>
            <a:off x="2699177" y="36416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D91A36E-145E-A9A9-1B8F-058FE5D6F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01580"/>
              </p:ext>
            </p:extLst>
          </p:nvPr>
        </p:nvGraphicFramePr>
        <p:xfrm>
          <a:off x="3592874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A454555-BC25-49A5-A75B-D4BDFCC0D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98457"/>
              </p:ext>
            </p:extLst>
          </p:nvPr>
        </p:nvGraphicFramePr>
        <p:xfrm>
          <a:off x="4485097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DD87796-E26C-12F7-8117-1DC2189C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26945"/>
              </p:ext>
            </p:extLst>
          </p:nvPr>
        </p:nvGraphicFramePr>
        <p:xfrm>
          <a:off x="2699177" y="2977054"/>
          <a:ext cx="1613697" cy="210690"/>
        </p:xfrm>
        <a:graphic>
          <a:graphicData uri="http://schemas.openxmlformats.org/drawingml/2006/table">
            <a:tbl>
              <a:tblPr/>
              <a:tblGrid>
                <a:gridCol w="16136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0A91C8F1-2179-32A6-FF49-CA5554B9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27" y="4508004"/>
            <a:ext cx="3560372" cy="19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66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5DB-4BC1-671D-A59F-90FD3B86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B4F061E-0B36-BF5F-6321-2B40906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174AA-C222-A2E7-A1D8-85BD0B5FC8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3D2F5-A742-5C9D-AE6F-AD5C839CCE6B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235969-FFF5-2ACA-05CC-7C9195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1114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배송지관리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6A27114-84B3-1CC1-B3DA-3F175C1B522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배송주소 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989945A-477A-1263-8986-9DDDFC72E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0" name="Google Shape;649;g302391297fa_0_53">
            <a:extLst>
              <a:ext uri="{FF2B5EF4-FFF2-40B4-BE49-F238E27FC236}">
                <a16:creationId xmlns:a16="http://schemas.microsoft.com/office/drawing/2014/main" id="{5904C6A1-A200-9155-C321-CEAF6AC70A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676;g303e5fefdbf_0_89">
            <a:extLst>
              <a:ext uri="{FF2B5EF4-FFF2-40B4-BE49-F238E27FC236}">
                <a16:creationId xmlns:a16="http://schemas.microsoft.com/office/drawing/2014/main" id="{7D1A56ED-4AA5-F381-EAAF-09A9DAEE1ABB}"/>
              </a:ext>
            </a:extLst>
          </p:cNvPr>
          <p:cNvSpPr/>
          <p:nvPr/>
        </p:nvSpPr>
        <p:spPr>
          <a:xfrm>
            <a:off x="1711904" y="1027169"/>
            <a:ext cx="5428800" cy="5269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배송 주소록관리를 하시면 상품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주문시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편리하게 배송지를 선택 하실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장바구니에 자동 입력되는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배송지이며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개만 지정할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삭제가 불가능하며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삭제가 필요한 경우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배송지를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지정한 뒤 삭제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9" name="Google Shape;993;g2efdfd133eb_0_868">
            <a:extLst>
              <a:ext uri="{FF2B5EF4-FFF2-40B4-BE49-F238E27FC236}">
                <a16:creationId xmlns:a16="http://schemas.microsoft.com/office/drawing/2014/main" id="{5BEE1680-6712-BF18-B526-FAD1FAFF6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371351"/>
              </p:ext>
            </p:extLst>
          </p:nvPr>
        </p:nvGraphicFramePr>
        <p:xfrm>
          <a:off x="1711904" y="2426839"/>
          <a:ext cx="5428800" cy="1502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3139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71F933A-7A43-57AC-1262-BC291186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2992"/>
              </p:ext>
            </p:extLst>
          </p:nvPr>
        </p:nvGraphicFramePr>
        <p:xfrm>
          <a:off x="1711905" y="1708543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EFD1EFCE-3D35-7B7B-DE68-87A53BF463CD}"/>
              </a:ext>
            </a:extLst>
          </p:cNvPr>
          <p:cNvSpPr/>
          <p:nvPr/>
        </p:nvSpPr>
        <p:spPr>
          <a:xfrm>
            <a:off x="6634200" y="1751906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445D533-B9AA-8233-B48E-8F8AD33F3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54942"/>
              </p:ext>
            </p:extLst>
          </p:nvPr>
        </p:nvGraphicFramePr>
        <p:xfrm>
          <a:off x="2148947" y="1766156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2B2C73A-9EFD-40D8-A952-04C00A628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47471"/>
              </p:ext>
            </p:extLst>
          </p:nvPr>
        </p:nvGraphicFramePr>
        <p:xfrm>
          <a:off x="3549607" y="1766156"/>
          <a:ext cx="2986305" cy="171450"/>
        </p:xfrm>
        <a:graphic>
          <a:graphicData uri="http://schemas.openxmlformats.org/drawingml/2006/table">
            <a:tbl>
              <a:tblPr/>
              <a:tblGrid>
                <a:gridCol w="2986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34E7F5C2-5348-8A0D-5319-93E30A385BD7}"/>
              </a:ext>
            </a:extLst>
          </p:cNvPr>
          <p:cNvSpPr>
            <a:spLocks/>
          </p:cNvSpPr>
          <p:nvPr/>
        </p:nvSpPr>
        <p:spPr>
          <a:xfrm>
            <a:off x="1668175" y="2150272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pic>
        <p:nvPicPr>
          <p:cNvPr id="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63EC7E5-64C2-99F7-72A1-752973526E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469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C66A9CB-B029-EFB4-B740-503B0E87B6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76090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42E46-8D45-846D-63CB-42FCFBB3AB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07091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BC338A6-E7C9-4DB6-9ED4-E3AF8616841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9367" y="33676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44FF27B-C402-D5D1-F94A-C70AC6F46A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67767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994;g2efdfd133eb_0_868">
            <a:extLst>
              <a:ext uri="{FF2B5EF4-FFF2-40B4-BE49-F238E27FC236}">
                <a16:creationId xmlns:a16="http://schemas.microsoft.com/office/drawing/2014/main" id="{6886D09C-BDDB-4A76-4244-63A1C5944F3A}"/>
              </a:ext>
            </a:extLst>
          </p:cNvPr>
          <p:cNvSpPr/>
          <p:nvPr/>
        </p:nvSpPr>
        <p:spPr>
          <a:xfrm>
            <a:off x="6814004" y="2209194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98;g2efdfd133eb_0_868">
            <a:extLst>
              <a:ext uri="{FF2B5EF4-FFF2-40B4-BE49-F238E27FC236}">
                <a16:creationId xmlns:a16="http://schemas.microsoft.com/office/drawing/2014/main" id="{DA7A909D-7B5D-94D3-6AD3-C0D83CF43132}"/>
              </a:ext>
            </a:extLst>
          </p:cNvPr>
          <p:cNvSpPr/>
          <p:nvPr/>
        </p:nvSpPr>
        <p:spPr>
          <a:xfrm>
            <a:off x="6231675" y="2208562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98;g2efdfd133eb_0_868">
            <a:extLst>
              <a:ext uri="{FF2B5EF4-FFF2-40B4-BE49-F238E27FC236}">
                <a16:creationId xmlns:a16="http://schemas.microsoft.com/office/drawing/2014/main" id="{908B7804-1EB4-E413-96E7-020A5EA59A9F}"/>
              </a:ext>
            </a:extLst>
          </p:cNvPr>
          <p:cNvSpPr/>
          <p:nvPr/>
        </p:nvSpPr>
        <p:spPr>
          <a:xfrm>
            <a:off x="5643115" y="2206085"/>
            <a:ext cx="537921" cy="16801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기본배송지 지정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305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3A54A7-0CAD-AA52-DA0A-7D187961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61FD68-DAD2-B44A-A341-C52FC7C96C7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959;g2efdfd133eb_0_868">
            <a:extLst>
              <a:ext uri="{FF2B5EF4-FFF2-40B4-BE49-F238E27FC236}">
                <a16:creationId xmlns:a16="http://schemas.microsoft.com/office/drawing/2014/main" id="{8D13A797-13A4-EBE5-21E1-3F8399F9B91D}"/>
              </a:ext>
            </a:extLst>
          </p:cNvPr>
          <p:cNvSpPr/>
          <p:nvPr/>
        </p:nvSpPr>
        <p:spPr>
          <a:xfrm>
            <a:off x="254194" y="627372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0;g2efdfd133eb_0_868">
            <a:extLst>
              <a:ext uri="{FF2B5EF4-FFF2-40B4-BE49-F238E27FC236}">
                <a16:creationId xmlns:a16="http://schemas.microsoft.com/office/drawing/2014/main" id="{BAA776F8-B2CD-BB12-1B70-BB6702994144}"/>
              </a:ext>
            </a:extLst>
          </p:cNvPr>
          <p:cNvSpPr/>
          <p:nvPr/>
        </p:nvSpPr>
        <p:spPr>
          <a:xfrm>
            <a:off x="459744" y="76522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3;g2efdfd133eb_0_868">
            <a:extLst>
              <a:ext uri="{FF2B5EF4-FFF2-40B4-BE49-F238E27FC236}">
                <a16:creationId xmlns:a16="http://schemas.microsoft.com/office/drawing/2014/main" id="{433DB326-5B1F-6DFC-F1AC-E8B34D710866}"/>
              </a:ext>
            </a:extLst>
          </p:cNvPr>
          <p:cNvSpPr/>
          <p:nvPr/>
        </p:nvSpPr>
        <p:spPr>
          <a:xfrm>
            <a:off x="4059744" y="76522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00;g2efdfd133eb_0_868">
            <a:extLst>
              <a:ext uri="{FF2B5EF4-FFF2-40B4-BE49-F238E27FC236}">
                <a16:creationId xmlns:a16="http://schemas.microsoft.com/office/drawing/2014/main" id="{7F5D6892-E9BE-3405-2CB9-21646A8E3543}"/>
              </a:ext>
            </a:extLst>
          </p:cNvPr>
          <p:cNvSpPr/>
          <p:nvPr/>
        </p:nvSpPr>
        <p:spPr>
          <a:xfrm>
            <a:off x="429564" y="1049694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장바구니에 자동 입력되는 </a:t>
            </a: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배송지이며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개만 지정할 수 있습니다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" name="Google Shape;830;g28120bc8d10_0_307">
            <a:extLst>
              <a:ext uri="{FF2B5EF4-FFF2-40B4-BE49-F238E27FC236}">
                <a16:creationId xmlns:a16="http://schemas.microsoft.com/office/drawing/2014/main" id="{AC55C3E5-A903-34E7-D3E3-690CA8B3B726}"/>
              </a:ext>
            </a:extLst>
          </p:cNvPr>
          <p:cNvSpPr/>
          <p:nvPr/>
        </p:nvSpPr>
        <p:spPr>
          <a:xfrm>
            <a:off x="429564" y="2468096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830;g28120bc8d10_0_307">
            <a:extLst>
              <a:ext uri="{FF2B5EF4-FFF2-40B4-BE49-F238E27FC236}">
                <a16:creationId xmlns:a16="http://schemas.microsoft.com/office/drawing/2014/main" id="{175642F5-2A31-5334-B1CC-D5E46E54044F}"/>
              </a:ext>
            </a:extLst>
          </p:cNvPr>
          <p:cNvSpPr/>
          <p:nvPr/>
        </p:nvSpPr>
        <p:spPr>
          <a:xfrm>
            <a:off x="429564" y="1629904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852;g28120bc8d10_0_307">
            <a:extLst>
              <a:ext uri="{FF2B5EF4-FFF2-40B4-BE49-F238E27FC236}">
                <a16:creationId xmlns:a16="http://schemas.microsoft.com/office/drawing/2014/main" id="{3D2B3275-5474-FF44-BB1E-17C4A3310A84}"/>
              </a:ext>
            </a:extLst>
          </p:cNvPr>
          <p:cNvSpPr/>
          <p:nvPr/>
        </p:nvSpPr>
        <p:spPr>
          <a:xfrm>
            <a:off x="589822" y="163620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53;g28120bc8d10_0_307">
            <a:extLst>
              <a:ext uri="{FF2B5EF4-FFF2-40B4-BE49-F238E27FC236}">
                <a16:creationId xmlns:a16="http://schemas.microsoft.com/office/drawing/2014/main" id="{D4287617-71AF-DB2B-E759-F3B8FA30A012}"/>
              </a:ext>
            </a:extLst>
          </p:cNvPr>
          <p:cNvSpPr/>
          <p:nvPr/>
        </p:nvSpPr>
        <p:spPr>
          <a:xfrm>
            <a:off x="1025932" y="1666219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52;g28120bc8d10_0_307">
            <a:extLst>
              <a:ext uri="{FF2B5EF4-FFF2-40B4-BE49-F238E27FC236}">
                <a16:creationId xmlns:a16="http://schemas.microsoft.com/office/drawing/2014/main" id="{CDA57FEB-B883-E95B-B1F8-0481CD57C07C}"/>
              </a:ext>
            </a:extLst>
          </p:cNvPr>
          <p:cNvSpPr/>
          <p:nvPr/>
        </p:nvSpPr>
        <p:spPr>
          <a:xfrm>
            <a:off x="589822" y="191502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53;g28120bc8d10_0_307">
            <a:extLst>
              <a:ext uri="{FF2B5EF4-FFF2-40B4-BE49-F238E27FC236}">
                <a16:creationId xmlns:a16="http://schemas.microsoft.com/office/drawing/2014/main" id="{34F94BDB-5614-42F5-4AE7-EE10224F0731}"/>
              </a:ext>
            </a:extLst>
          </p:cNvPr>
          <p:cNvSpPr/>
          <p:nvPr/>
        </p:nvSpPr>
        <p:spPr>
          <a:xfrm>
            <a:off x="1025932" y="1945044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08;g2efdfd133eb_0_868">
            <a:extLst>
              <a:ext uri="{FF2B5EF4-FFF2-40B4-BE49-F238E27FC236}">
                <a16:creationId xmlns:a16="http://schemas.microsoft.com/office/drawing/2014/main" id="{E40EC8AE-24A2-0F0A-AB08-D9BCCE496D12}"/>
              </a:ext>
            </a:extLst>
          </p:cNvPr>
          <p:cNvSpPr/>
          <p:nvPr/>
        </p:nvSpPr>
        <p:spPr>
          <a:xfrm>
            <a:off x="3998337" y="1808880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993;g2efdfd133eb_0_868">
            <a:extLst>
              <a:ext uri="{FF2B5EF4-FFF2-40B4-BE49-F238E27FC236}">
                <a16:creationId xmlns:a16="http://schemas.microsoft.com/office/drawing/2014/main" id="{070A6541-A0EA-46B2-8F8D-172EEDAC7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753096"/>
              </p:ext>
            </p:extLst>
          </p:nvPr>
        </p:nvGraphicFramePr>
        <p:xfrm>
          <a:off x="429563" y="2468097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63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994;g2efdfd133eb_0_868">
            <a:extLst>
              <a:ext uri="{FF2B5EF4-FFF2-40B4-BE49-F238E27FC236}">
                <a16:creationId xmlns:a16="http://schemas.microsoft.com/office/drawing/2014/main" id="{09C2322F-28B3-31C7-11D2-886AB7C2440C}"/>
              </a:ext>
            </a:extLst>
          </p:cNvPr>
          <p:cNvSpPr/>
          <p:nvPr/>
        </p:nvSpPr>
        <p:spPr>
          <a:xfrm>
            <a:off x="4122510" y="2283016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98;g2efdfd133eb_0_868">
            <a:extLst>
              <a:ext uri="{FF2B5EF4-FFF2-40B4-BE49-F238E27FC236}">
                <a16:creationId xmlns:a16="http://schemas.microsoft.com/office/drawing/2014/main" id="{CCED3849-AAD2-F3B2-EB3E-2715C10E608B}"/>
              </a:ext>
            </a:extLst>
          </p:cNvPr>
          <p:cNvSpPr/>
          <p:nvPr/>
        </p:nvSpPr>
        <p:spPr>
          <a:xfrm>
            <a:off x="3554027" y="2282384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98;g2efdfd133eb_0_868">
            <a:extLst>
              <a:ext uri="{FF2B5EF4-FFF2-40B4-BE49-F238E27FC236}">
                <a16:creationId xmlns:a16="http://schemas.microsoft.com/office/drawing/2014/main" id="{6985E8BC-311B-0B9A-13DE-F516E8EC6910}"/>
              </a:ext>
            </a:extLst>
          </p:cNvPr>
          <p:cNvSpPr/>
          <p:nvPr/>
        </p:nvSpPr>
        <p:spPr>
          <a:xfrm>
            <a:off x="2965467" y="2288803"/>
            <a:ext cx="537921" cy="157217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기본배송지 지정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61;g2efdfd133eb_0_868">
            <a:extLst>
              <a:ext uri="{FF2B5EF4-FFF2-40B4-BE49-F238E27FC236}">
                <a16:creationId xmlns:a16="http://schemas.microsoft.com/office/drawing/2014/main" id="{BCE9E5A3-0C4D-FD76-5999-2652E94D547E}"/>
              </a:ext>
            </a:extLst>
          </p:cNvPr>
          <p:cNvSpPr/>
          <p:nvPr/>
        </p:nvSpPr>
        <p:spPr>
          <a:xfrm>
            <a:off x="15607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62;g2efdfd133eb_0_868">
            <a:extLst>
              <a:ext uri="{FF2B5EF4-FFF2-40B4-BE49-F238E27FC236}">
                <a16:creationId xmlns:a16="http://schemas.microsoft.com/office/drawing/2014/main" id="{35D64CCE-AE05-9579-029B-1B720BC5CDD6}"/>
              </a:ext>
            </a:extLst>
          </p:cNvPr>
          <p:cNvSpPr/>
          <p:nvPr/>
        </p:nvSpPr>
        <p:spPr>
          <a:xfrm>
            <a:off x="23569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974;g2efdfd133eb_0_868">
            <a:extLst>
              <a:ext uri="{FF2B5EF4-FFF2-40B4-BE49-F238E27FC236}">
                <a16:creationId xmlns:a16="http://schemas.microsoft.com/office/drawing/2014/main" id="{576EBFED-A2CB-748D-01DE-8EF70CEA237F}"/>
              </a:ext>
            </a:extLst>
          </p:cNvPr>
          <p:cNvSpPr/>
          <p:nvPr/>
        </p:nvSpPr>
        <p:spPr>
          <a:xfrm>
            <a:off x="4953000" y="3874906"/>
            <a:ext cx="4400700" cy="27780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5;g2efdfd133eb_0_868">
            <a:extLst>
              <a:ext uri="{FF2B5EF4-FFF2-40B4-BE49-F238E27FC236}">
                <a16:creationId xmlns:a16="http://schemas.microsoft.com/office/drawing/2014/main" id="{9AB67C83-5462-360B-F711-451129C67D28}"/>
              </a:ext>
            </a:extLst>
          </p:cNvPr>
          <p:cNvSpPr/>
          <p:nvPr/>
        </p:nvSpPr>
        <p:spPr>
          <a:xfrm>
            <a:off x="5251050" y="4324906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6;g2efdfd133eb_0_868">
            <a:extLst>
              <a:ext uri="{FF2B5EF4-FFF2-40B4-BE49-F238E27FC236}">
                <a16:creationId xmlns:a16="http://schemas.microsoft.com/office/drawing/2014/main" id="{BE2417FE-238F-8932-1CC9-CD7C6247AA59}"/>
              </a:ext>
            </a:extLst>
          </p:cNvPr>
          <p:cNvSpPr/>
          <p:nvPr/>
        </p:nvSpPr>
        <p:spPr>
          <a:xfrm>
            <a:off x="5456602" y="442583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77;g2efdfd133eb_0_868">
            <a:extLst>
              <a:ext uri="{FF2B5EF4-FFF2-40B4-BE49-F238E27FC236}">
                <a16:creationId xmlns:a16="http://schemas.microsoft.com/office/drawing/2014/main" id="{DDC439DB-F83A-A9D7-51E9-D677138025CD}"/>
              </a:ext>
            </a:extLst>
          </p:cNvPr>
          <p:cNvSpPr/>
          <p:nvPr/>
        </p:nvSpPr>
        <p:spPr>
          <a:xfrm>
            <a:off x="6176000" y="44258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78;g2efdfd133eb_0_868">
            <a:extLst>
              <a:ext uri="{FF2B5EF4-FFF2-40B4-BE49-F238E27FC236}">
                <a16:creationId xmlns:a16="http://schemas.microsoft.com/office/drawing/2014/main" id="{A1C4B8E7-67B2-1CBF-A236-BE007F4D2AB3}"/>
              </a:ext>
            </a:extLst>
          </p:cNvPr>
          <p:cNvSpPr/>
          <p:nvPr/>
        </p:nvSpPr>
        <p:spPr>
          <a:xfrm>
            <a:off x="5456602" y="473063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79;g2efdfd133eb_0_868">
            <a:extLst>
              <a:ext uri="{FF2B5EF4-FFF2-40B4-BE49-F238E27FC236}">
                <a16:creationId xmlns:a16="http://schemas.microsoft.com/office/drawing/2014/main" id="{A6B3EC50-AA5A-A26A-9BCE-E13AE038D664}"/>
              </a:ext>
            </a:extLst>
          </p:cNvPr>
          <p:cNvSpPr/>
          <p:nvPr/>
        </p:nvSpPr>
        <p:spPr>
          <a:xfrm>
            <a:off x="6964700" y="4730594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0;g2efdfd133eb_0_868">
            <a:extLst>
              <a:ext uri="{FF2B5EF4-FFF2-40B4-BE49-F238E27FC236}">
                <a16:creationId xmlns:a16="http://schemas.microsoft.com/office/drawing/2014/main" id="{3C2469DC-D393-E3A8-12BE-C135FAF928DF}"/>
              </a:ext>
            </a:extLst>
          </p:cNvPr>
          <p:cNvSpPr/>
          <p:nvPr/>
        </p:nvSpPr>
        <p:spPr>
          <a:xfrm>
            <a:off x="5456602" y="503543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1;g2efdfd133eb_0_868">
            <a:extLst>
              <a:ext uri="{FF2B5EF4-FFF2-40B4-BE49-F238E27FC236}">
                <a16:creationId xmlns:a16="http://schemas.microsoft.com/office/drawing/2014/main" id="{B39271C4-23E0-F859-84D0-E310312E338F}"/>
              </a:ext>
            </a:extLst>
          </p:cNvPr>
          <p:cNvSpPr/>
          <p:nvPr/>
        </p:nvSpPr>
        <p:spPr>
          <a:xfrm>
            <a:off x="5456602" y="564503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2;g2efdfd133eb_0_868">
            <a:extLst>
              <a:ext uri="{FF2B5EF4-FFF2-40B4-BE49-F238E27FC236}">
                <a16:creationId xmlns:a16="http://schemas.microsoft.com/office/drawing/2014/main" id="{9C58CB7C-6BF9-6010-9AFC-CAD2BF08DC21}"/>
              </a:ext>
            </a:extLst>
          </p:cNvPr>
          <p:cNvSpPr/>
          <p:nvPr/>
        </p:nvSpPr>
        <p:spPr>
          <a:xfrm>
            <a:off x="6176000" y="56450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3;g2efdfd133eb_0_868">
            <a:extLst>
              <a:ext uri="{FF2B5EF4-FFF2-40B4-BE49-F238E27FC236}">
                <a16:creationId xmlns:a16="http://schemas.microsoft.com/office/drawing/2014/main" id="{80D2534C-7A9A-9DEC-837B-CE5274D26E73}"/>
              </a:ext>
            </a:extLst>
          </p:cNvPr>
          <p:cNvSpPr/>
          <p:nvPr/>
        </p:nvSpPr>
        <p:spPr>
          <a:xfrm>
            <a:off x="6395250" y="6221874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4;g2efdfd133eb_0_868">
            <a:extLst>
              <a:ext uri="{FF2B5EF4-FFF2-40B4-BE49-F238E27FC236}">
                <a16:creationId xmlns:a16="http://schemas.microsoft.com/office/drawing/2014/main" id="{D1DECF4F-26DF-E526-FEEE-B0956BDD42B8}"/>
              </a:ext>
            </a:extLst>
          </p:cNvPr>
          <p:cNvSpPr/>
          <p:nvPr/>
        </p:nvSpPr>
        <p:spPr>
          <a:xfrm>
            <a:off x="5158550" y="401275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5;g2efdfd133eb_0_868">
            <a:extLst>
              <a:ext uri="{FF2B5EF4-FFF2-40B4-BE49-F238E27FC236}">
                <a16:creationId xmlns:a16="http://schemas.microsoft.com/office/drawing/2014/main" id="{61594E3D-9929-103B-CEB0-6BC426556E51}"/>
              </a:ext>
            </a:extLst>
          </p:cNvPr>
          <p:cNvSpPr/>
          <p:nvPr/>
        </p:nvSpPr>
        <p:spPr>
          <a:xfrm>
            <a:off x="8758550" y="401275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6;g2efdfd133eb_0_868">
            <a:extLst>
              <a:ext uri="{FF2B5EF4-FFF2-40B4-BE49-F238E27FC236}">
                <a16:creationId xmlns:a16="http://schemas.microsoft.com/office/drawing/2014/main" id="{EDC0DBD5-E8E5-A27B-D7E9-AF4454D51B97}"/>
              </a:ext>
            </a:extLst>
          </p:cNvPr>
          <p:cNvSpPr/>
          <p:nvPr/>
        </p:nvSpPr>
        <p:spPr>
          <a:xfrm>
            <a:off x="6176000" y="47306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87;g2efdfd133eb_0_868">
            <a:extLst>
              <a:ext uri="{FF2B5EF4-FFF2-40B4-BE49-F238E27FC236}">
                <a16:creationId xmlns:a16="http://schemas.microsoft.com/office/drawing/2014/main" id="{DF1D8DF4-1941-81BC-083B-BBC1E9F87A75}"/>
              </a:ext>
            </a:extLst>
          </p:cNvPr>
          <p:cNvSpPr/>
          <p:nvPr/>
        </p:nvSpPr>
        <p:spPr>
          <a:xfrm>
            <a:off x="6176000" y="50354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88;g2efdfd133eb_0_868">
            <a:extLst>
              <a:ext uri="{FF2B5EF4-FFF2-40B4-BE49-F238E27FC236}">
                <a16:creationId xmlns:a16="http://schemas.microsoft.com/office/drawing/2014/main" id="{4973D2E6-9280-8C05-7572-D665FD8099F2}"/>
              </a:ext>
            </a:extLst>
          </p:cNvPr>
          <p:cNvSpPr/>
          <p:nvPr/>
        </p:nvSpPr>
        <p:spPr>
          <a:xfrm>
            <a:off x="5456602" y="534023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받으실분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9;g2efdfd133eb_0_868">
            <a:extLst>
              <a:ext uri="{FF2B5EF4-FFF2-40B4-BE49-F238E27FC236}">
                <a16:creationId xmlns:a16="http://schemas.microsoft.com/office/drawing/2014/main" id="{BA10AD79-AF44-5BFA-9D5C-07DB03B5150B}"/>
              </a:ext>
            </a:extLst>
          </p:cNvPr>
          <p:cNvSpPr/>
          <p:nvPr/>
        </p:nvSpPr>
        <p:spPr>
          <a:xfrm>
            <a:off x="6176000" y="53402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78DCD751-0883-6401-6FBE-31AB4D9E3DA8}"/>
              </a:ext>
            </a:extLst>
          </p:cNvPr>
          <p:cNvSpPr/>
          <p:nvPr/>
        </p:nvSpPr>
        <p:spPr>
          <a:xfrm>
            <a:off x="7191450" y="6221874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42502F4-BF4D-235B-ABD9-A3A04CE094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489183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3D3C182-252C-1ABC-4916-59B4B9287C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727488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2F1DAE8-FC3E-0792-B74C-C8292A5D02E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984704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BF351E1-22FD-42D2-6CDD-B2EC7292E7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251325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7394826-AA29-9E62-9714-417A000A52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526854"/>
            <a:ext cx="151261" cy="15125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모서리가 둥근 직사각형 24">
            <a:extLst>
              <a:ext uri="{FF2B5EF4-FFF2-40B4-BE49-F238E27FC236}">
                <a16:creationId xmlns:a16="http://schemas.microsoft.com/office/drawing/2014/main" id="{8EAED648-B6FF-7CB7-0CF3-46EC7F2A15A1}"/>
              </a:ext>
            </a:extLst>
          </p:cNvPr>
          <p:cNvSpPr>
            <a:spLocks/>
          </p:cNvSpPr>
          <p:nvPr/>
        </p:nvSpPr>
        <p:spPr>
          <a:xfrm>
            <a:off x="336950" y="2231529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</p:spTree>
    <p:extLst>
      <p:ext uri="{BB962C8B-B14F-4D97-AF65-F5344CB8AC3E}">
        <p14:creationId xmlns:p14="http://schemas.microsoft.com/office/powerpoint/2010/main" val="27546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2E6D-20F9-01C2-2C59-872ADC2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8FF844C-7DC0-486D-2447-48EF6A8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58CFB-B78A-8CEB-E6E5-E431A26D69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74458-90E9-EF3F-595B-5C61F5466810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ABDAC9-8509-25FB-3A14-CE34CBCDFD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B34058B-186D-51A0-EF51-A01CB7A31D15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E4A63FD-88E4-C557-6F0B-DF2A7AD6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9E67D9E-FB75-7B09-FB8E-A8293223A5E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49DD9-F07E-39D7-4F26-E0066B822043}"/>
              </a:ext>
            </a:extLst>
          </p:cNvPr>
          <p:cNvSpPr txBox="1"/>
          <p:nvPr/>
        </p:nvSpPr>
        <p:spPr>
          <a:xfrm>
            <a:off x="2416504" y="1005797"/>
            <a:ext cx="4052831" cy="104115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endParaRPr lang="en-US" altLang="ko-KR" sz="10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그동안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팬타온을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이용해주셔서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감사합니다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 fontAlgn="t"/>
            <a:r>
              <a:rPr lang="ko-KR" altLang="en-US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 탈퇴 전 다음 사항을 꼭 숙지하시기 바랍니다</a:t>
            </a:r>
            <a:r>
              <a:rPr lang="en-US" altLang="ko-KR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0" name="Google Shape;676;g303e5fefdbf_0_89">
            <a:extLst>
              <a:ext uri="{FF2B5EF4-FFF2-40B4-BE49-F238E27FC236}">
                <a16:creationId xmlns:a16="http://schemas.microsoft.com/office/drawing/2014/main" id="{4C229995-7287-06B8-401C-4921E53D5F5B}"/>
              </a:ext>
            </a:extLst>
          </p:cNvPr>
          <p:cNvSpPr/>
          <p:nvPr/>
        </p:nvSpPr>
        <p:spPr>
          <a:xfrm>
            <a:off x="1728520" y="2110017"/>
            <a:ext cx="542880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SERVEONE STORE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/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14" name="Google Shape;649;g302391297fa_0_53">
            <a:extLst>
              <a:ext uri="{FF2B5EF4-FFF2-40B4-BE49-F238E27FC236}">
                <a16:creationId xmlns:a16="http://schemas.microsoft.com/office/drawing/2014/main" id="{C45196B5-A127-B241-442F-8087B403AC2D}"/>
              </a:ext>
            </a:extLst>
          </p:cNvPr>
          <p:cNvCxnSpPr>
            <a:cxnSpLocks/>
          </p:cNvCxnSpPr>
          <p:nvPr/>
        </p:nvCxnSpPr>
        <p:spPr>
          <a:xfrm>
            <a:off x="1910781" y="2742363"/>
            <a:ext cx="507019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FA1FD5B6-CE33-CC6A-FEDD-7AE64B102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32539"/>
              </p:ext>
            </p:extLst>
          </p:nvPr>
        </p:nvGraphicFramePr>
        <p:xfrm>
          <a:off x="1728520" y="4572887"/>
          <a:ext cx="542880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698;g303e5fefdbf_0_89">
            <a:extLst>
              <a:ext uri="{FF2B5EF4-FFF2-40B4-BE49-F238E27FC236}">
                <a16:creationId xmlns:a16="http://schemas.microsoft.com/office/drawing/2014/main" id="{65E5B7F6-F593-D312-4525-B010EE3F5C29}"/>
              </a:ext>
            </a:extLst>
          </p:cNvPr>
          <p:cNvSpPr/>
          <p:nvPr/>
        </p:nvSpPr>
        <p:spPr>
          <a:xfrm>
            <a:off x="3357033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99;g303e5fefdbf_0_89">
            <a:extLst>
              <a:ext uri="{FF2B5EF4-FFF2-40B4-BE49-F238E27FC236}">
                <a16:creationId xmlns:a16="http://schemas.microsoft.com/office/drawing/2014/main" id="{9124710D-89E5-E047-BA1B-0E0CBAAFEACC}"/>
              </a:ext>
            </a:extLst>
          </p:cNvPr>
          <p:cNvSpPr/>
          <p:nvPr/>
        </p:nvSpPr>
        <p:spPr>
          <a:xfrm>
            <a:off x="4336682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4BC80F-3E01-1A6D-D9C1-9B0B1A02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52963"/>
              </p:ext>
            </p:extLst>
          </p:nvPr>
        </p:nvGraphicFramePr>
        <p:xfrm>
          <a:off x="2692346" y="4968064"/>
          <a:ext cx="4351687" cy="585529"/>
        </p:xfrm>
        <a:graphic>
          <a:graphicData uri="http://schemas.openxmlformats.org/drawingml/2006/table">
            <a:tbl>
              <a:tblPr/>
              <a:tblGrid>
                <a:gridCol w="435168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팬타온에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8CF2B7-1D7E-621C-1769-1577BA35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08445"/>
              </p:ext>
            </p:extLst>
          </p:nvPr>
        </p:nvGraphicFramePr>
        <p:xfrm>
          <a:off x="2692346" y="4636609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Google Shape;600;g302391297fa_0_53">
            <a:extLst>
              <a:ext uri="{FF2B5EF4-FFF2-40B4-BE49-F238E27FC236}">
                <a16:creationId xmlns:a16="http://schemas.microsoft.com/office/drawing/2014/main" id="{6EC865F1-793B-E983-893C-E37876FE7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36784"/>
              </p:ext>
            </p:extLst>
          </p:nvPr>
        </p:nvGraphicFramePr>
        <p:xfrm>
          <a:off x="1728520" y="5654593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E209238-88C0-DE79-B2AE-4620AA9430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7811" y="568553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1BF8E31-9CB7-86BB-1B06-6F549277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29" y="4487843"/>
            <a:ext cx="3560372" cy="19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9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BBEA-EB32-19B6-7D63-93942BA2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E0669C-348E-077A-2C2A-D0C44F0D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36ECE-CD06-02C7-FA16-F5495D56306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3773E-A0A1-A2CE-5159-408E0C0898C1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A6F7A8-67C6-C1F3-7677-D5FA4B747CB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E13681B2-841F-A799-FD0D-CB1265ABE43C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87FF6D58-ED88-3FF0-4FC1-1F4FF31E72C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4EC594-039A-2B7A-DCEA-CD2BFF14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340"/>
              </p:ext>
            </p:extLst>
          </p:nvPr>
        </p:nvGraphicFramePr>
        <p:xfrm>
          <a:off x="1730925" y="2196998"/>
          <a:ext cx="540977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29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82595">
                  <a:extLst>
                    <a:ext uri="{9D8B030D-6E8A-4147-A177-3AD203B41FA5}">
                      <a16:colId xmlns:a16="http://schemas.microsoft.com/office/drawing/2014/main" val="2366083458"/>
                    </a:ext>
                  </a:extLst>
                </a:gridCol>
                <a:gridCol w="275246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09242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6039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56239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공시사항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6352258-C82A-3673-49F4-5FF9834D090D}"/>
              </a:ext>
            </a:extLst>
          </p:cNvPr>
          <p:cNvGrpSpPr/>
          <p:nvPr/>
        </p:nvGrpSpPr>
        <p:grpSpPr>
          <a:xfrm>
            <a:off x="3246064" y="4250422"/>
            <a:ext cx="2105082" cy="186100"/>
            <a:chOff x="19175035" y="-2703341"/>
            <a:chExt cx="2105082" cy="18610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1F96179-C096-07AD-F893-B60A3E92D33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C2C2B775-D886-858D-CE54-2796D32A97B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50518B1-E4A2-FDBA-B633-CBDDE47B8B6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E9AAE79-5C1C-3852-EA22-06EAB795484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634EFAF-C4C1-6489-2FC1-379D792A482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64130F7-179A-A3E5-41AF-5DC9F8B1527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8F2D050-3202-E025-48F8-A59FD1325D93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CBE7CC3-833D-73E4-DD23-39966A07BD5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0095F38-3956-83D4-DE40-90C6D94F11F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8369ECB-F01C-00C6-92FE-9E682F45FCB1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289363-AA67-D800-4EE0-FE6506D9569E}"/>
              </a:ext>
            </a:extLst>
          </p:cNvPr>
          <p:cNvSpPr>
            <a:spLocks/>
          </p:cNvSpPr>
          <p:nvPr/>
        </p:nvSpPr>
        <p:spPr>
          <a:xfrm>
            <a:off x="1668175" y="195004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DACA3E2-221C-9890-565F-638C1786E5AE}"/>
              </a:ext>
            </a:extLst>
          </p:cNvPr>
          <p:cNvSpPr>
            <a:spLocks/>
          </p:cNvSpPr>
          <p:nvPr/>
        </p:nvSpPr>
        <p:spPr>
          <a:xfrm>
            <a:off x="6240703" y="2003294"/>
            <a:ext cx="900000" cy="1635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oogle Shape;649;g302391297fa_0_53">
            <a:extLst>
              <a:ext uri="{FF2B5EF4-FFF2-40B4-BE49-F238E27FC236}">
                <a16:creationId xmlns:a16="http://schemas.microsoft.com/office/drawing/2014/main" id="{2DFCF25F-C66F-97C4-67FF-AD5E340E33C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76;g303e5fefdbf_0_89">
            <a:extLst>
              <a:ext uri="{FF2B5EF4-FFF2-40B4-BE49-F238E27FC236}">
                <a16:creationId xmlns:a16="http://schemas.microsoft.com/office/drawing/2014/main" id="{58760641-2D8D-273B-B718-14FF0A4B497D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팬타온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서비스에 대한 중요한 소식이나 긴급한 일정에 대한 공지사항을 게시하고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5500004-89C9-4C8E-A2C8-A1AC49C629CB}"/>
              </a:ext>
            </a:extLst>
          </p:cNvPr>
          <p:cNvSpPr/>
          <p:nvPr/>
        </p:nvSpPr>
        <p:spPr>
          <a:xfrm>
            <a:off x="6634200" y="1573928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96BE7B-BB3E-580E-6C97-2437A96F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28944"/>
              </p:ext>
            </p:extLst>
          </p:nvPr>
        </p:nvGraphicFramePr>
        <p:xfrm>
          <a:off x="1709826" y="1528202"/>
          <a:ext cx="542880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80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35A9BE0-70E3-F7E1-3F17-AF47B5FD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29260"/>
              </p:ext>
            </p:extLst>
          </p:nvPr>
        </p:nvGraphicFramePr>
        <p:xfrm>
          <a:off x="3138021" y="1589838"/>
          <a:ext cx="3344760" cy="171450"/>
        </p:xfrm>
        <a:graphic>
          <a:graphicData uri="http://schemas.openxmlformats.org/drawingml/2006/table">
            <a:tbl>
              <a:tblPr/>
              <a:tblGrid>
                <a:gridCol w="33447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2" name="그래픽 41" descr="확인란 선택됨 단색으로 채워진">
            <a:extLst>
              <a:ext uri="{FF2B5EF4-FFF2-40B4-BE49-F238E27FC236}">
                <a16:creationId xmlns:a16="http://schemas.microsoft.com/office/drawing/2014/main" id="{0779DAA7-987C-9509-A193-9E7CCFEE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561" y="1577572"/>
            <a:ext cx="205903" cy="20590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245B2F-B27E-151E-8124-59ABCBFC8281}"/>
              </a:ext>
            </a:extLst>
          </p:cNvPr>
          <p:cNvSpPr/>
          <p:nvPr/>
        </p:nvSpPr>
        <p:spPr>
          <a:xfrm flipH="1">
            <a:off x="2246563" y="163012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2EC608-BC5C-0571-B559-7B8834DC6216}"/>
              </a:ext>
            </a:extLst>
          </p:cNvPr>
          <p:cNvSpPr/>
          <p:nvPr/>
        </p:nvSpPr>
        <p:spPr>
          <a:xfrm flipH="1">
            <a:off x="2653087" y="1630123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450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505A-0065-FDC5-4146-FD280459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7E8898E-340C-BB51-AC99-1B3F513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F0B20-F95B-1C01-4646-92B1330A73F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9CE33-60C6-32B3-7D0D-6E812003C4CD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DE80C3-3E82-7DCC-27CE-0002C1DD3E62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79F9484C-8B91-4994-EDA7-B2D4B28BA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36300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C4B394-EA3B-41D7-AB9D-BAA46B42E1F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(FAQ)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601DFBD7-56A8-276D-0CC8-76968C6ECBB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6;g303e5fefdbf_0_89">
            <a:extLst>
              <a:ext uri="{FF2B5EF4-FFF2-40B4-BE49-F238E27FC236}">
                <a16:creationId xmlns:a16="http://schemas.microsoft.com/office/drawing/2014/main" id="{0B384B01-589D-49DC-0D5A-144B6719D267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문의사항을 유형별로 검색하여 바로 확인하고 해결 할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20B9D0-3A2C-6166-55AC-5CEB997F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549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61404D37-977E-E62F-D27C-04B57A78282D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89C21-EEA4-3F02-C11E-6082FC01D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84483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E4FCCFA-9C65-FD18-09C3-C7CAB524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72174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FE059A4-6806-3FA9-BE3A-53D4E06E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6DA12030-E08E-7F02-F8C5-4ED40DC7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0C7F7BA-545E-A8ED-0E12-3755A2B1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57410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63BFFA9-A5AE-1A4B-64C4-C5074656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8993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8BB7461A-2557-BDCA-08BC-284214854C82}"/>
              </a:ext>
            </a:extLst>
          </p:cNvPr>
          <p:cNvSpPr/>
          <p:nvPr/>
        </p:nvSpPr>
        <p:spPr>
          <a:xfrm>
            <a:off x="3769058" y="1984188"/>
            <a:ext cx="614488" cy="424784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247E64D6-69C9-6B0B-95CE-FBF9C67E1FCC}"/>
              </a:ext>
            </a:extLst>
          </p:cNvPr>
          <p:cNvSpPr/>
          <p:nvPr/>
        </p:nvSpPr>
        <p:spPr>
          <a:xfrm>
            <a:off x="1737128" y="1984197"/>
            <a:ext cx="614488" cy="424784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7E632A48-CE98-FDF9-87E5-74DCCFAB7D0E}"/>
              </a:ext>
            </a:extLst>
          </p:cNvPr>
          <p:cNvSpPr/>
          <p:nvPr/>
        </p:nvSpPr>
        <p:spPr>
          <a:xfrm>
            <a:off x="2414438" y="1984188"/>
            <a:ext cx="614488" cy="424784"/>
          </a:xfrm>
          <a:prstGeom prst="roundRect">
            <a:avLst>
              <a:gd name="adj" fmla="val 2417"/>
            </a:avLst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D40FDCF0-CFAD-A52D-B0AB-146E70E823FA}"/>
              </a:ext>
            </a:extLst>
          </p:cNvPr>
          <p:cNvSpPr/>
          <p:nvPr/>
        </p:nvSpPr>
        <p:spPr>
          <a:xfrm>
            <a:off x="3091748" y="1984188"/>
            <a:ext cx="614488" cy="424784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03FB24AC-D4BB-EFE5-540A-7C84CC3CC49F}"/>
              </a:ext>
            </a:extLst>
          </p:cNvPr>
          <p:cNvSpPr/>
          <p:nvPr/>
        </p:nvSpPr>
        <p:spPr>
          <a:xfrm>
            <a:off x="512367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1;g303e5fefdbf_0_89">
            <a:extLst>
              <a:ext uri="{FF2B5EF4-FFF2-40B4-BE49-F238E27FC236}">
                <a16:creationId xmlns:a16="http://schemas.microsoft.com/office/drawing/2014/main" id="{66FC0542-CA6B-95EA-0A19-16587634EA69}"/>
              </a:ext>
            </a:extLst>
          </p:cNvPr>
          <p:cNvSpPr/>
          <p:nvPr/>
        </p:nvSpPr>
        <p:spPr>
          <a:xfrm>
            <a:off x="580098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1;g303e5fefdbf_0_89">
            <a:extLst>
              <a:ext uri="{FF2B5EF4-FFF2-40B4-BE49-F238E27FC236}">
                <a16:creationId xmlns:a16="http://schemas.microsoft.com/office/drawing/2014/main" id="{59D2B8CB-5D93-47D2-3319-3F5A85EC4E9C}"/>
              </a:ext>
            </a:extLst>
          </p:cNvPr>
          <p:cNvSpPr/>
          <p:nvPr/>
        </p:nvSpPr>
        <p:spPr>
          <a:xfrm>
            <a:off x="444636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79D8DD3-65ED-CF60-2751-25FB96604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6697"/>
              </p:ext>
            </p:extLst>
          </p:nvPr>
        </p:nvGraphicFramePr>
        <p:xfrm>
          <a:off x="1256936" y="6349299"/>
          <a:ext cx="5428800" cy="20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9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4323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6873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6305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79458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  <a:gridCol w="681071">
                  <a:extLst>
                    <a:ext uri="{9D8B030D-6E8A-4147-A177-3AD203B41FA5}">
                      <a16:colId xmlns:a16="http://schemas.microsoft.com/office/drawing/2014/main" val="904807405"/>
                    </a:ext>
                  </a:extLst>
                </a:gridCol>
                <a:gridCol w="626393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0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결제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교환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8" name="Google Shape;681;g303e5fefdbf_0_89">
            <a:extLst>
              <a:ext uri="{FF2B5EF4-FFF2-40B4-BE49-F238E27FC236}">
                <a16:creationId xmlns:a16="http://schemas.microsoft.com/office/drawing/2014/main" id="{9A61D4FD-A8A1-ACB9-E2BD-AAD72E92F665}"/>
              </a:ext>
            </a:extLst>
          </p:cNvPr>
          <p:cNvSpPr/>
          <p:nvPr/>
        </p:nvSpPr>
        <p:spPr>
          <a:xfrm>
            <a:off x="6483024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31EF2DA-B576-46F2-AC9F-168767EB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5035"/>
              </p:ext>
            </p:extLst>
          </p:nvPr>
        </p:nvGraphicFramePr>
        <p:xfrm>
          <a:off x="1711903" y="2575426"/>
          <a:ext cx="5428800" cy="293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0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26930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23693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비회원도 주문 가능한가요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705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팬타온은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회원제로 운영하고 있습니다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 완료 후 거래 가능합니다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396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55618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회원가입은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95843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ID,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비밀번호가 생각나지 않아요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97844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회원회원정보를 변경하고 싶습니다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66514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비밀번호 변경 요청 화면이 나옵니다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변경 주기 및 비밀번호 변경 가이드는 어떻게 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840280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업무관련 메일과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SMS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수신을 원하지 않습니다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570627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휴면화 회원 대상 메일을 받았습니다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처리해야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99403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회원탈퇴는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476412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 시 개인정보는 모두 삭제되나요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063975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계약을 통해 거래하고 싶은 경우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404835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6C8A3F-8E4E-A173-DA19-EA671602453F}"/>
              </a:ext>
            </a:extLst>
          </p:cNvPr>
          <p:cNvGrpSpPr/>
          <p:nvPr/>
        </p:nvGrpSpPr>
        <p:grpSpPr>
          <a:xfrm>
            <a:off x="3289318" y="5679476"/>
            <a:ext cx="2105082" cy="186100"/>
            <a:chOff x="19175035" y="-2703341"/>
            <a:chExt cx="2105082" cy="186100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AAEC2BAD-E591-E84E-2E5C-0F6EFC6D7E1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B04297C-0803-22AC-3CD3-7B692B9C260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561F357-3CBE-D84F-B158-E2AFC1EB04F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C3961305-214C-6430-C5D7-033DD226A7D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D2B5E91-34F3-7600-3875-E73A2DD530F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A8464434-1F84-4677-F40D-6FBE0A48E0D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11CCC104-6E42-B56A-CB1B-9B20547F2D8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3E9C96E5-03A3-BE29-20B9-3C37405149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131C09C-C64D-A5F1-B480-AFF69C1BFB8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A2060A36-D905-21FC-EC2B-B8CBA2D2756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444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3CBA-2799-3AF6-3548-D88172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54DAA7-729D-8699-2958-DFDF202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53EFA-BCA4-0CDD-6A44-796F1DCB34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2E8A0-E88A-E2EB-4A2D-172D4F1B77C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F73D9-EBC1-9D2C-22E4-FD8E8107949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0492F79-3555-1836-11E3-846C862D84C4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99DC7EE-8651-9CDC-ECF8-4001F58A3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326721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FCA4F483-3959-7B00-59F4-646FCEE3592E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문제를 고객센터에 직접 문의하고 답변을 받을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답변을 드리도록 하겠습니다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B801AD4-3DEF-1C36-43EF-9819D4032032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CFE177-DC01-7CE3-24BD-359BF9FDC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84510"/>
              </p:ext>
            </p:extLst>
          </p:nvPr>
        </p:nvGraphicFramePr>
        <p:xfrm>
          <a:off x="1714565" y="2230430"/>
          <a:ext cx="542614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48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2715955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5335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4334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81693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20046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992EF9-81B7-8F65-ADFD-C8D013C0F32D}"/>
              </a:ext>
            </a:extLst>
          </p:cNvPr>
          <p:cNvGrpSpPr/>
          <p:nvPr/>
        </p:nvGrpSpPr>
        <p:grpSpPr>
          <a:xfrm>
            <a:off x="3289318" y="4283854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EB48F9F-D458-A4E7-7BD5-3E34B7F7EB29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866EE92-17BE-FA0A-D895-38370E8C623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36F97D1-1B22-6A30-6180-0AF63B6EBFC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57B8444-E405-A303-6699-A8568B0AE71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C16F30D-D66C-9BD7-F898-912FD48468DF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D029021-39B1-8BD2-1F30-75DC235BF26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FB3E5AB5-2C9C-6950-2D41-6F9F3329FAC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2B9BABC-CE8F-442A-FA5C-086C98AB299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F5EE2D4-2FDC-BFB8-CD61-43270903C0DF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A0071BA-490E-3944-0005-0369F420B0B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E3CEE1-C873-7FC1-1B08-3E42E8E382B4}"/>
              </a:ext>
            </a:extLst>
          </p:cNvPr>
          <p:cNvSpPr>
            <a:spLocks/>
          </p:cNvSpPr>
          <p:nvPr/>
        </p:nvSpPr>
        <p:spPr>
          <a:xfrm>
            <a:off x="1668175" y="195207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82BAA3-CBF4-3ACE-0CD4-F5549B57ECFA}"/>
              </a:ext>
            </a:extLst>
          </p:cNvPr>
          <p:cNvSpPr>
            <a:spLocks/>
          </p:cNvSpPr>
          <p:nvPr/>
        </p:nvSpPr>
        <p:spPr>
          <a:xfrm>
            <a:off x="2143101" y="1980993"/>
            <a:ext cx="900000" cy="2030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9F68A95-6C76-B91F-5FA3-44893C7527E6}"/>
              </a:ext>
            </a:extLst>
          </p:cNvPr>
          <p:cNvSpPr>
            <a:spLocks/>
          </p:cNvSpPr>
          <p:nvPr/>
        </p:nvSpPr>
        <p:spPr>
          <a:xfrm>
            <a:off x="6419415" y="1999067"/>
            <a:ext cx="720000" cy="20306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3F6F683-1888-8A83-AAD4-1DE43B6E72AB}"/>
              </a:ext>
            </a:extLst>
          </p:cNvPr>
          <p:cNvSpPr>
            <a:spLocks/>
          </p:cNvSpPr>
          <p:nvPr/>
        </p:nvSpPr>
        <p:spPr>
          <a:xfrm>
            <a:off x="2779704" y="2412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1A4E978-D3B1-1F6B-8A5E-29E2572D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16896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35935EF7-FD29-56E9-D24D-86C1B2FC7B6A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CFB2F2C-04EB-1C61-2356-042B96E1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3146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CAF8847-18AD-F1A4-1693-3AC909DD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6337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3" name="그래픽 42" descr="일일 일정표 단색으로 채워진">
            <a:extLst>
              <a:ext uri="{FF2B5EF4-FFF2-40B4-BE49-F238E27FC236}">
                <a16:creationId xmlns:a16="http://schemas.microsoft.com/office/drawing/2014/main" id="{A503F37E-C6DB-9D7F-FCA9-DFE35813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44" name="그래픽 43" descr="일일 일정표 단색으로 채워진">
            <a:extLst>
              <a:ext uri="{FF2B5EF4-FFF2-40B4-BE49-F238E27FC236}">
                <a16:creationId xmlns:a16="http://schemas.microsoft.com/office/drawing/2014/main" id="{32D4DB8D-B47B-EE45-57E7-D4E48703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E8E89F5-A066-82CE-13A0-4140BB14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3907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E5B3BF-5F50-B49E-7CA1-3EE48F1E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71799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88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C973-E7DF-B18C-4ED0-3E25FF75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27E72CF-3DF8-04FC-E899-AC2DC0521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0398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20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8108"/>
              </p:ext>
            </p:extLst>
          </p:nvPr>
        </p:nvGraphicFramePr>
        <p:xfrm>
          <a:off x="7858125" y="426720"/>
          <a:ext cx="2047875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77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488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151012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53637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62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2132CE-F9B5-DC87-1FBD-2BB274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3" name="Google Shape;530;g2ff3ceb99f1_0_195">
            <a:extLst>
              <a:ext uri="{FF2B5EF4-FFF2-40B4-BE49-F238E27FC236}">
                <a16:creationId xmlns:a16="http://schemas.microsoft.com/office/drawing/2014/main" id="{FCE25CA5-67C5-6D39-E54A-5189E9A4C1FE}"/>
              </a:ext>
            </a:extLst>
          </p:cNvPr>
          <p:cNvSpPr/>
          <p:nvPr/>
        </p:nvSpPr>
        <p:spPr>
          <a:xfrm>
            <a:off x="552383" y="97871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565;g2ff3ceb99f1_0_195">
            <a:extLst>
              <a:ext uri="{FF2B5EF4-FFF2-40B4-BE49-F238E27FC236}">
                <a16:creationId xmlns:a16="http://schemas.microsoft.com/office/drawing/2014/main" id="{3D2BE884-86ED-1421-7EB1-337CA2A173C4}"/>
              </a:ext>
            </a:extLst>
          </p:cNvPr>
          <p:cNvSpPr/>
          <p:nvPr/>
        </p:nvSpPr>
        <p:spPr>
          <a:xfrm>
            <a:off x="991712" y="1237027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66;g2ff3ceb99f1_0_195">
            <a:extLst>
              <a:ext uri="{FF2B5EF4-FFF2-40B4-BE49-F238E27FC236}">
                <a16:creationId xmlns:a16="http://schemas.microsoft.com/office/drawing/2014/main" id="{26F5767C-3244-75EA-2365-3B0B39CF80FA}"/>
              </a:ext>
            </a:extLst>
          </p:cNvPr>
          <p:cNvSpPr/>
          <p:nvPr/>
        </p:nvSpPr>
        <p:spPr>
          <a:xfrm>
            <a:off x="873984" y="869727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5FE82F39-18AD-9C36-6E9B-7E4A6CDC94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83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EAE1B03-696B-05F6-BAC7-80DC729BC3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2680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69;g2ff3ceb99f1_0_195">
            <a:extLst>
              <a:ext uri="{FF2B5EF4-FFF2-40B4-BE49-F238E27FC236}">
                <a16:creationId xmlns:a16="http://schemas.microsoft.com/office/drawing/2014/main" id="{FF6A510B-F53B-3415-75B1-A4ACD74D5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387037" y="1296904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g2ff3ceb99f1_0_195">
            <a:extLst>
              <a:ext uri="{FF2B5EF4-FFF2-40B4-BE49-F238E27FC236}">
                <a16:creationId xmlns:a16="http://schemas.microsoft.com/office/drawing/2014/main" id="{24C877BD-FF7D-5EB4-5965-D40D9346A235}"/>
              </a:ext>
            </a:extLst>
          </p:cNvPr>
          <p:cNvSpPr/>
          <p:nvPr/>
        </p:nvSpPr>
        <p:spPr>
          <a:xfrm>
            <a:off x="991712" y="2585152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71;g2ff3ceb99f1_0_195">
            <a:extLst>
              <a:ext uri="{FF2B5EF4-FFF2-40B4-BE49-F238E27FC236}">
                <a16:creationId xmlns:a16="http://schemas.microsoft.com/office/drawing/2014/main" id="{4579AD4E-1370-A936-2C97-D6345C918AAF}"/>
              </a:ext>
            </a:extLst>
          </p:cNvPr>
          <p:cNvSpPr txBox="1"/>
          <p:nvPr/>
        </p:nvSpPr>
        <p:spPr>
          <a:xfrm>
            <a:off x="991712" y="2176802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572;g2ff3ceb99f1_0_195">
            <a:extLst>
              <a:ext uri="{FF2B5EF4-FFF2-40B4-BE49-F238E27FC236}">
                <a16:creationId xmlns:a16="http://schemas.microsoft.com/office/drawing/2014/main" id="{D811A521-4554-C2C6-AC7B-FAFF7210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37662"/>
              </p:ext>
            </p:extLst>
          </p:nvPr>
        </p:nvGraphicFramePr>
        <p:xfrm>
          <a:off x="991700" y="2778705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84EFAAB2-03DF-EB93-CA78-60C40317B1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180" y="2807123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Google Shape;631;g302391297fa_0_53">
            <a:extLst>
              <a:ext uri="{FF2B5EF4-FFF2-40B4-BE49-F238E27FC236}">
                <a16:creationId xmlns:a16="http://schemas.microsoft.com/office/drawing/2014/main" id="{9CE7F139-C07A-0DF4-4C8D-B7B308FF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899476"/>
              </p:ext>
            </p:extLst>
          </p:nvPr>
        </p:nvGraphicFramePr>
        <p:xfrm>
          <a:off x="3324934" y="1469479"/>
          <a:ext cx="1866000" cy="75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633;g302391297fa_0_53">
            <a:extLst>
              <a:ext uri="{FF2B5EF4-FFF2-40B4-BE49-F238E27FC236}">
                <a16:creationId xmlns:a16="http://schemas.microsoft.com/office/drawing/2014/main" id="{E85D4F49-9F7F-2031-8DB8-F027B0288D61}"/>
              </a:ext>
            </a:extLst>
          </p:cNvPr>
          <p:cNvSpPr/>
          <p:nvPr/>
        </p:nvSpPr>
        <p:spPr>
          <a:xfrm>
            <a:off x="4548782" y="1514070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371043A-3ED7-876A-E9E2-02A6475A1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9732" y="2176802"/>
            <a:ext cx="5906669" cy="21590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211C459-094C-7D8C-F592-BADD81835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6838" y="4414353"/>
            <a:ext cx="7046887" cy="20317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0D7003-BAF2-56C5-6ECA-6D156BF12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5100" y="3451352"/>
            <a:ext cx="514421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9426</TotalTime>
  <Words>6621</Words>
  <Application>Microsoft Office PowerPoint</Application>
  <PresentationFormat>A4 용지(210x297mm)</PresentationFormat>
  <Paragraphs>2801</Paragraphs>
  <Slides>51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58</cp:revision>
  <dcterms:created xsi:type="dcterms:W3CDTF">2024-10-08T00:49:16Z</dcterms:created>
  <dcterms:modified xsi:type="dcterms:W3CDTF">2024-11-28T08:58:15Z</dcterms:modified>
</cp:coreProperties>
</file>